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>
                <a:alpha val="55000"/>
              </a:srgbClr>
            </a:gs>
            <a:gs pos="50000">
              <a:schemeClr val="accent4">
                <a:lumMod val="20000"/>
                <a:lumOff val="80000"/>
                <a:alpha val="49000"/>
              </a:schemeClr>
            </a:gs>
            <a:gs pos="100000">
              <a:schemeClr val="accent4">
                <a:lumMod val="20000"/>
                <a:lumOff val="80000"/>
                <a:alpha val="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1B74-D5CD-46F0-AF66-E1DC107D6A53}" type="datetimeFigureOut">
              <a:rPr lang="ru-RU" smtClean="0"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4AAAD-B587-42A2-AFE2-4E4394F1AD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576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Закономерности изменения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электроотрицательности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химических элементов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Изменение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э.о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периоде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397000"/>
          <a:ext cx="9144001" cy="416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70"/>
                <a:gridCol w="1010333"/>
                <a:gridCol w="1010333"/>
                <a:gridCol w="1010333"/>
                <a:gridCol w="1010333"/>
                <a:gridCol w="1010333"/>
                <a:gridCol w="1010333"/>
                <a:gridCol w="1010333"/>
              </a:tblGrid>
              <a:tr h="138905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элементы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8905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44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389058">
                <a:tc>
                  <a:txBody>
                    <a:bodyPr/>
                    <a:lstStyle/>
                    <a:p>
                      <a:pPr algn="ctr"/>
                      <a:r>
                        <a:rPr lang="ru-RU" sz="44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Э.О</a:t>
                      </a:r>
                      <a:endParaRPr lang="ru-RU" sz="44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Изменение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э.о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группе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3" y="1397000"/>
          <a:ext cx="8858312" cy="498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936"/>
                <a:gridCol w="2557936"/>
                <a:gridCol w="1247480"/>
                <a:gridCol w="1247480"/>
                <a:gridCol w="1247480"/>
              </a:tblGrid>
              <a:tr h="13890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период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элементы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Э.у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э.о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периоде с ростом заряда ядра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 уменьшается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что приводит к …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подгруппе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 ростом заряда ядра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увеличивается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что приводит к …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Нарисуйте </a:t>
            </a:r>
            <a:r>
              <a:rPr lang="ru-RU" dirty="0">
                <a:latin typeface="Arial" pitchFamily="34" charset="0"/>
                <a:cs typeface="Arial" pitchFamily="34" charset="0"/>
              </a:rPr>
              <a:t>схемы образования ковалентной полярной связи в молекулах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метана СН</a:t>
            </a:r>
            <a:r>
              <a:rPr lang="ru-RU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аммиака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сероводорода 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Запишите графические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формулы этих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веществ. Покажите, к какому атому смещаются общие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электронные пары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Сравните полярность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связей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в молекулах </a:t>
            </a:r>
          </a:p>
          <a:p>
            <a:pPr algn="ctr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S,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Se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Выберите из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записанных формул: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KF,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С0</a:t>
            </a:r>
            <a:r>
              <a:rPr lang="ru-RU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Br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Na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S,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С 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вещества со связью: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ионной 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dirty="0">
                <a:latin typeface="Arial" pitchFamily="34" charset="0"/>
                <a:cs typeface="Arial" pitchFamily="34" charset="0"/>
              </a:rPr>
              <a:t>) ковалентной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неполярной 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>
                <a:latin typeface="Arial" pitchFamily="34" charset="0"/>
                <a:cs typeface="Arial" pitchFamily="34" charset="0"/>
              </a:rPr>
              <a:t>) ковалентной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полярной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Общие электронные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пары смещены к атому серы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веществе: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 </a:t>
            </a:r>
          </a:p>
          <a:p>
            <a:pPr marL="0" indent="0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 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S0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8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Повторение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Ряд веществ, образованных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ковалентной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связью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AutoNum type="arabicParenR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NH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KF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	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AutoNum type="arabicParenR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CaC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CO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CaCO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pPr marL="0" indent="0">
              <a:buAutoNum type="arabicParenR"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, Н</a:t>
            </a:r>
            <a:r>
              <a:rPr lang="ru-RU" sz="4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Р0</a:t>
            </a:r>
            <a:r>
              <a:rPr lang="ru-RU" sz="4400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Na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S0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СО,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4400" baseline="-25000" dirty="0">
                <a:latin typeface="Arial" pitchFamily="34" charset="0"/>
                <a:cs typeface="Arial" pitchFamily="34" charset="0"/>
              </a:rPr>
              <a:t>5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молекуле хлора пара электронов, участвующая в образовании химической связи, в одинаковой мере принадлежит обоим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атомам.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Это ковалентная 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неполярная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связь</a:t>
            </a:r>
            <a:endParaRPr lang="ru-RU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Cl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Чем больше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разность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электроотрицательностей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атомов, образующих связь, тем больше полярность химической связи. В молекуле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хлороводорода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общая электронная пара смещена к атому хлора. </a:t>
            </a:r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Это ковалентная </a:t>
            </a:r>
            <a:r>
              <a:rPr lang="ru-RU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полярная </a:t>
            </a:r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связь</a:t>
            </a:r>
            <a:endParaRPr lang="en-US" sz="3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r>
              <a:rPr lang="en-US" sz="44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Cl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Электроотрицательность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натрия и хлора существенно отличается,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образовании химической связи внешние электроны 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атома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натрия почти полностью переходят к атому хлора. Такая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химическая 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связь называется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ионной</a:t>
            </a:r>
            <a:endParaRPr lang="ru-RU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ru-RU" sz="4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 С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l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 marL="0" lvl="1" indent="0" algn="ctr">
              <a:buNone/>
            </a:pP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Выводы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250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Закономерности изменения электроотрицательности химических элементов</vt:lpstr>
      <vt:lpstr>Повторение </vt:lpstr>
      <vt:lpstr>Повторение </vt:lpstr>
      <vt:lpstr>Повторение </vt:lpstr>
      <vt:lpstr>Повторение </vt:lpstr>
      <vt:lpstr>Повторение </vt:lpstr>
      <vt:lpstr>Выводы </vt:lpstr>
      <vt:lpstr>Выводы </vt:lpstr>
      <vt:lpstr>Выводы </vt:lpstr>
      <vt:lpstr> Изменение э.о в периоде</vt:lpstr>
      <vt:lpstr> Изменение э.о в группе</vt:lpstr>
      <vt:lpstr>Выводы </vt:lpstr>
      <vt:lpstr>Выводы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Закономерности изменения электроотрицательности химических элементов</dc:title>
  <dc:creator>Admin</dc:creator>
  <cp:lastModifiedBy>Admin</cp:lastModifiedBy>
  <cp:revision>5</cp:revision>
  <dcterms:created xsi:type="dcterms:W3CDTF">2012-11-15T20:21:41Z</dcterms:created>
  <dcterms:modified xsi:type="dcterms:W3CDTF">2012-11-15T21:02:53Z</dcterms:modified>
</cp:coreProperties>
</file>