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57" r:id="rId5"/>
    <p:sldId id="258" r:id="rId6"/>
    <p:sldId id="259" r:id="rId7"/>
    <p:sldId id="260" r:id="rId8"/>
    <p:sldId id="261" r:id="rId9"/>
    <p:sldId id="264" r:id="rId10"/>
    <p:sldId id="263" r:id="rId11"/>
    <p:sldId id="265" r:id="rId12"/>
    <p:sldId id="270" r:id="rId13"/>
    <p:sldId id="271" r:id="rId14"/>
    <p:sldId id="267" r:id="rId15"/>
    <p:sldId id="26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66"/>
    <a:srgbClr val="FFCC99"/>
    <a:srgbClr val="FFC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F68D8-1BA8-477D-B336-FCAD8C35EA29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6061-4E63-4EEE-A2DD-89C486BEA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F68D8-1BA8-477D-B336-FCAD8C35EA29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6061-4E63-4EEE-A2DD-89C486BEA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F68D8-1BA8-477D-B336-FCAD8C35EA29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6061-4E63-4EEE-A2DD-89C486BEA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F68D8-1BA8-477D-B336-FCAD8C35EA29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6061-4E63-4EEE-A2DD-89C486BEA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F68D8-1BA8-477D-B336-FCAD8C35EA29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6061-4E63-4EEE-A2DD-89C486BEA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F68D8-1BA8-477D-B336-FCAD8C35EA29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6061-4E63-4EEE-A2DD-89C486BEA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F68D8-1BA8-477D-B336-FCAD8C35EA29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6061-4E63-4EEE-A2DD-89C486BEA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F68D8-1BA8-477D-B336-FCAD8C35EA29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6061-4E63-4EEE-A2DD-89C486BEA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F68D8-1BA8-477D-B336-FCAD8C35EA29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6061-4E63-4EEE-A2DD-89C486BEA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F68D8-1BA8-477D-B336-FCAD8C35EA29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6061-4E63-4EEE-A2DD-89C486BEA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F68D8-1BA8-477D-B336-FCAD8C35EA29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6061-4E63-4EEE-A2DD-89C486BEA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F68D8-1BA8-477D-B336-FCAD8C35EA29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56061-4E63-4EEE-A2DD-89C486BEA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files.school-collection.edu.ru/dlrstore/617f8dc6-8cff-11db-b606-0800200c9a66/ch08_25_04.swf" TargetMode="External"/><Relationship Id="rId2" Type="http://schemas.openxmlformats.org/officeDocument/2006/relationships/hyperlink" Target="http://files.school-collection.edu.ru/dlrstore/617f8dc7-8cff-11db-b606-0800200c9a66/ch08_25_05.sw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chool-collection.edu.ru/catalog/rubr/eb17b17a-6bcc-01ab-0e3a-a1cd26d56d67/23521/?interface=pupil&amp;class=50&amp;subject=31" TargetMode="External"/><Relationship Id="rId4" Type="http://schemas.openxmlformats.org/officeDocument/2006/relationships/hyperlink" Target="http://files.school-collection.edu.ru/dlrstore/617f8dc3-8cff-11db-b606-0800200c9a66/ch08_25_01.sw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ker.com/inc/svgedit/svg-editor.html?paramurl=/inc/clean.html?id=204330" TargetMode="External"/><Relationship Id="rId2" Type="http://schemas.openxmlformats.org/officeDocument/2006/relationships/hyperlink" Target="http://files.school-collection.edu.ru/dlrstore/617f8dca-8cff-11db-b606-0800200c9a66/ch08_26_02.sw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files.school-collection.edu.ru/dlrstore/617f8dc9-8cff-11db-b606-0800200c9a66/ch08_26_01.sw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iles.school-collection.edu.ru/dlrstore/617f8dca-8cff-11db-b606-0800200c9a66/ch08_26_02.sw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Характеристика химических реакций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3143272" cy="71438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8_класс_урок_7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 bwMode="auto">
          <a:xfrm>
            <a:off x="3143240" y="1"/>
            <a:ext cx="600076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ГБОУ СОШ № 1352 с углубленным изучением английского языка г. Москвы</a:t>
            </a:r>
          </a:p>
        </p:txBody>
      </p:sp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00688"/>
            <a:ext cx="6400800" cy="923925"/>
          </a:xfrm>
        </p:spPr>
        <p:txBody>
          <a:bodyPr>
            <a:normAutofit fontScale="85000" lnSpcReduction="20000"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Политова Светлана Викторовна, 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учитель химии </a:t>
            </a:r>
            <a:r>
              <a:rPr lang="ru-RU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высшей квалификационной категории</a:t>
            </a:r>
            <a:endParaRPr lang="ru-RU" sz="24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hlinkClick r:id="rId2"/>
          </p:cNvPr>
          <p:cNvSpPr/>
          <p:nvPr/>
        </p:nvSpPr>
        <p:spPr>
          <a:xfrm>
            <a:off x="964381" y="3357562"/>
            <a:ext cx="3528000" cy="756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Выпаривание или кристаллизация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>
            <a:hlinkClick r:id="rId3"/>
          </p:cNvPr>
          <p:cNvSpPr/>
          <p:nvPr/>
        </p:nvSpPr>
        <p:spPr>
          <a:xfrm>
            <a:off x="964381" y="2321711"/>
            <a:ext cx="3528000" cy="756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Перегонка или дистилляция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>
            <a:hlinkClick r:id="rId4"/>
          </p:cNvPr>
          <p:cNvSpPr/>
          <p:nvPr/>
        </p:nvSpPr>
        <p:spPr>
          <a:xfrm>
            <a:off x="964381" y="1285860"/>
            <a:ext cx="3528000" cy="756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Фильтрование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96000" y="357166"/>
            <a:ext cx="6552000" cy="720000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dist="101600" dir="24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Физические явления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50265" y="4929198"/>
            <a:ext cx="4643470" cy="684000"/>
          </a:xfrm>
          <a:prstGeom prst="rect">
            <a:avLst/>
          </a:prstGeom>
          <a:noFill/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  <a:hlinkClick r:id="rId5"/>
              </a:rPr>
              <a:t>Коллекция </a:t>
            </a:r>
            <a:r>
              <a:rPr lang="ru-RU" sz="2400" dirty="0" err="1" smtClean="0">
                <a:latin typeface="Arial" pitchFamily="34" charset="0"/>
                <a:cs typeface="Arial" pitchFamily="34" charset="0"/>
                <a:hlinkClick r:id="rId5"/>
              </a:rPr>
              <a:t>видеоопытов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96000" y="357166"/>
            <a:ext cx="6552000" cy="720000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dist="101600" dir="24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Реакции соединения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785926"/>
            <a:ext cx="8286808" cy="1071570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dist="101600" dir="24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Это процесс, в результате которого из двух и более веществ получается одно вещество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971660" y="3571876"/>
            <a:ext cx="5200680" cy="914400"/>
            <a:chOff x="1714480" y="3571876"/>
            <a:chExt cx="5200680" cy="914400"/>
          </a:xfrm>
        </p:grpSpPr>
        <p:sp>
          <p:nvSpPr>
            <p:cNvPr id="7" name="Овал 6"/>
            <p:cNvSpPr/>
            <p:nvPr/>
          </p:nvSpPr>
          <p:spPr>
            <a:xfrm>
              <a:off x="1714480" y="3571876"/>
              <a:ext cx="914400" cy="9144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  <a:shade val="30000"/>
                    <a:satMod val="115000"/>
                  </a:schemeClr>
                </a:gs>
                <a:gs pos="50000">
                  <a:schemeClr val="accent2">
                    <a:lumMod val="75000"/>
                    <a:shade val="67500"/>
                    <a:satMod val="115000"/>
                  </a:schemeClr>
                </a:gs>
                <a:gs pos="100000">
                  <a:schemeClr val="accent2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dirty="0" smtClean="0">
                  <a:latin typeface="Arial" pitchFamily="34" charset="0"/>
                  <a:cs typeface="Arial" pitchFamily="34" charset="0"/>
                </a:rPr>
                <a:t>А</a:t>
              </a:r>
              <a:endParaRPr lang="ru-RU" sz="4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3428992" y="3571876"/>
              <a:ext cx="914400" cy="91440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dirty="0" smtClean="0">
                  <a:latin typeface="Arial" pitchFamily="34" charset="0"/>
                  <a:cs typeface="Arial" pitchFamily="34" charset="0"/>
                </a:rPr>
                <a:t>Б</a:t>
              </a:r>
              <a:endParaRPr lang="ru-RU" sz="4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571736" y="3571876"/>
              <a:ext cx="91440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8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ru-RU" sz="8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286248" y="3571876"/>
              <a:ext cx="91440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8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=</a:t>
              </a:r>
            </a:p>
          </p:txBody>
        </p:sp>
        <p:sp>
          <p:nvSpPr>
            <p:cNvPr id="11" name="Овал 10"/>
            <p:cNvSpPr/>
            <p:nvPr/>
          </p:nvSpPr>
          <p:spPr>
            <a:xfrm>
              <a:off x="5143504" y="3571876"/>
              <a:ext cx="914400" cy="9144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  <a:shade val="30000"/>
                    <a:satMod val="115000"/>
                  </a:schemeClr>
                </a:gs>
                <a:gs pos="50000">
                  <a:schemeClr val="accent2">
                    <a:lumMod val="75000"/>
                    <a:shade val="67500"/>
                    <a:satMod val="115000"/>
                  </a:schemeClr>
                </a:gs>
                <a:gs pos="100000">
                  <a:schemeClr val="accent2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dirty="0" smtClean="0">
                  <a:latin typeface="Arial" pitchFamily="34" charset="0"/>
                  <a:cs typeface="Arial" pitchFamily="34" charset="0"/>
                </a:rPr>
                <a:t>А</a:t>
              </a:r>
              <a:endParaRPr lang="ru-RU" sz="4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6000760" y="3571876"/>
              <a:ext cx="914400" cy="91440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dirty="0" smtClean="0">
                  <a:latin typeface="Arial" pitchFamily="34" charset="0"/>
                  <a:cs typeface="Arial" pitchFamily="34" charset="0"/>
                </a:rPr>
                <a:t>Б</a:t>
              </a:r>
              <a:endParaRPr lang="ru-RU" sz="4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Капля 104"/>
          <p:cNvSpPr>
            <a:spLocks noChangeAspect="1"/>
          </p:cNvSpPr>
          <p:nvPr/>
        </p:nvSpPr>
        <p:spPr>
          <a:xfrm>
            <a:off x="285720" y="1285860"/>
            <a:ext cx="5220000" cy="5220000"/>
          </a:xfrm>
          <a:prstGeom prst="teardrop">
            <a:avLst>
              <a:gd name="adj" fmla="val 56866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dist="101600" dir="2400000" algn="ctr" rotWithShape="0">
              <a:srgbClr val="00B0F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Опыт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7554" y="1214422"/>
            <a:ext cx="71438" cy="464347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86116" y="5715016"/>
            <a:ext cx="1143008" cy="214314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10" y="5715016"/>
            <a:ext cx="1143008" cy="214314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5715016"/>
            <a:ext cx="3786214" cy="14287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2"/>
          <p:cNvGrpSpPr/>
          <p:nvPr/>
        </p:nvGrpSpPr>
        <p:grpSpPr>
          <a:xfrm rot="536453">
            <a:off x="1242634" y="2993798"/>
            <a:ext cx="3643338" cy="648000"/>
            <a:chOff x="857224" y="796080"/>
            <a:chExt cx="3643338" cy="6480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21" name="Прямоугольник 20"/>
            <p:cNvSpPr/>
            <p:nvPr/>
          </p:nvSpPr>
          <p:spPr>
            <a:xfrm>
              <a:off x="1393009" y="796080"/>
              <a:ext cx="3107553" cy="64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Блок-схема: задержка 21"/>
            <p:cNvSpPr/>
            <p:nvPr/>
          </p:nvSpPr>
          <p:spPr>
            <a:xfrm flipH="1">
              <a:off x="857224" y="796080"/>
              <a:ext cx="612648" cy="648000"/>
            </a:xfrm>
            <a:prstGeom prst="flowChartDelay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4" name="Прямоугольник 23"/>
          <p:cNvSpPr/>
          <p:nvPr/>
        </p:nvSpPr>
        <p:spPr>
          <a:xfrm rot="515692">
            <a:off x="3092049" y="3022294"/>
            <a:ext cx="564288" cy="26537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515692">
            <a:off x="3092049" y="3398237"/>
            <a:ext cx="564288" cy="26537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Капля 27"/>
          <p:cNvSpPr>
            <a:spLocks noChangeAspect="1"/>
          </p:cNvSpPr>
          <p:nvPr/>
        </p:nvSpPr>
        <p:spPr>
          <a:xfrm rot="17971842">
            <a:off x="1377466" y="3753409"/>
            <a:ext cx="360000" cy="491729"/>
          </a:xfrm>
          <a:prstGeom prst="teardrop">
            <a:avLst>
              <a:gd name="adj" fmla="val 15117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103"/>
          <p:cNvGrpSpPr/>
          <p:nvPr/>
        </p:nvGrpSpPr>
        <p:grpSpPr>
          <a:xfrm>
            <a:off x="928662" y="3714752"/>
            <a:ext cx="1285884" cy="2009788"/>
            <a:chOff x="928662" y="3714752"/>
            <a:chExt cx="1285884" cy="2009788"/>
          </a:xfrm>
        </p:grpSpPr>
        <p:grpSp>
          <p:nvGrpSpPr>
            <p:cNvPr id="10" name="Группа 99"/>
            <p:cNvGrpSpPr/>
            <p:nvPr/>
          </p:nvGrpSpPr>
          <p:grpSpPr>
            <a:xfrm>
              <a:off x="1311131" y="3714752"/>
              <a:ext cx="520947" cy="404428"/>
              <a:chOff x="1311131" y="3714752"/>
              <a:chExt cx="520947" cy="404428"/>
            </a:xfrm>
          </p:grpSpPr>
          <p:grpSp>
            <p:nvGrpSpPr>
              <p:cNvPr id="11" name="Группа 28"/>
              <p:cNvGrpSpPr/>
              <p:nvPr/>
            </p:nvGrpSpPr>
            <p:grpSpPr>
              <a:xfrm>
                <a:off x="1311131" y="3714752"/>
                <a:ext cx="520947" cy="360000"/>
                <a:chOff x="5862888" y="1779204"/>
                <a:chExt cx="520947" cy="360000"/>
              </a:xfrm>
            </p:grpSpPr>
            <p:sp>
              <p:nvSpPr>
                <p:cNvPr id="26" name="Капля 25"/>
                <p:cNvSpPr>
                  <a:spLocks noChangeAspect="1"/>
                </p:cNvSpPr>
                <p:nvPr/>
              </p:nvSpPr>
              <p:spPr>
                <a:xfrm rot="18564833">
                  <a:off x="6037435" y="1792803"/>
                  <a:ext cx="360000" cy="332801"/>
                </a:xfrm>
                <a:prstGeom prst="teardrop">
                  <a:avLst>
                    <a:gd name="adj" fmla="val 151177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7" name="Капля 26"/>
                <p:cNvSpPr>
                  <a:spLocks noChangeAspect="1"/>
                </p:cNvSpPr>
                <p:nvPr/>
              </p:nvSpPr>
              <p:spPr>
                <a:xfrm rot="18564833">
                  <a:off x="5849289" y="1792803"/>
                  <a:ext cx="360000" cy="332801"/>
                </a:xfrm>
                <a:prstGeom prst="teardrop">
                  <a:avLst>
                    <a:gd name="adj" fmla="val 151177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30" name="Капля 29"/>
              <p:cNvSpPr>
                <a:spLocks noChangeAspect="1"/>
              </p:cNvSpPr>
              <p:nvPr/>
            </p:nvSpPr>
            <p:spPr>
              <a:xfrm rot="18564833">
                <a:off x="1435403" y="3911338"/>
                <a:ext cx="216000" cy="199681"/>
              </a:xfrm>
              <a:prstGeom prst="teardrop">
                <a:avLst>
                  <a:gd name="adj" fmla="val 151177"/>
                </a:avLst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Капля 30"/>
              <p:cNvSpPr>
                <a:spLocks noChangeAspect="1"/>
              </p:cNvSpPr>
              <p:nvPr/>
            </p:nvSpPr>
            <p:spPr>
              <a:xfrm rot="18564833">
                <a:off x="1506841" y="3911339"/>
                <a:ext cx="216000" cy="199681"/>
              </a:xfrm>
              <a:prstGeom prst="teardrop">
                <a:avLst>
                  <a:gd name="adj" fmla="val 151177"/>
                </a:avLst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3" name="Группа 102"/>
            <p:cNvGrpSpPr/>
            <p:nvPr/>
          </p:nvGrpSpPr>
          <p:grpSpPr>
            <a:xfrm>
              <a:off x="928662" y="4286256"/>
              <a:ext cx="1285884" cy="1438284"/>
              <a:chOff x="928662" y="4286256"/>
              <a:chExt cx="1285884" cy="1438284"/>
            </a:xfrm>
          </p:grpSpPr>
          <p:sp>
            <p:nvSpPr>
              <p:cNvPr id="12" name="Трапеция 11"/>
              <p:cNvSpPr/>
              <p:nvPr/>
            </p:nvSpPr>
            <p:spPr>
              <a:xfrm>
                <a:off x="1193604" y="4429132"/>
                <a:ext cx="756000" cy="500066"/>
              </a:xfrm>
              <a:prstGeom prst="trapezoid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Скругленный прямоугольник 8"/>
              <p:cNvSpPr/>
              <p:nvPr/>
            </p:nvSpPr>
            <p:spPr>
              <a:xfrm>
                <a:off x="928662" y="4857760"/>
                <a:ext cx="1285884" cy="857256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Блок-схема: магнитный диск 15"/>
              <p:cNvSpPr/>
              <p:nvPr/>
            </p:nvSpPr>
            <p:spPr>
              <a:xfrm>
                <a:off x="1321571" y="4286256"/>
                <a:ext cx="500066" cy="142876"/>
              </a:xfrm>
              <a:prstGeom prst="flowChartMagneticDisk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5" name="Прямоугольник 34"/>
              <p:cNvSpPr/>
              <p:nvPr/>
            </p:nvSpPr>
            <p:spPr>
              <a:xfrm>
                <a:off x="1464447" y="4286256"/>
                <a:ext cx="214314" cy="500066"/>
              </a:xfrm>
              <a:prstGeom prst="rect">
                <a:avLst/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Скругленный прямоугольник 35"/>
              <p:cNvSpPr/>
              <p:nvPr/>
            </p:nvSpPr>
            <p:spPr>
              <a:xfrm>
                <a:off x="928662" y="5214950"/>
                <a:ext cx="1285884" cy="509590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Полилиния 14"/>
              <p:cNvSpPr/>
              <p:nvPr/>
            </p:nvSpPr>
            <p:spPr>
              <a:xfrm rot="2486586">
                <a:off x="1242456" y="4709624"/>
                <a:ext cx="658296" cy="900242"/>
              </a:xfrm>
              <a:custGeom>
                <a:avLst/>
                <a:gdLst>
                  <a:gd name="connsiteX0" fmla="*/ 0 w 685800"/>
                  <a:gd name="connsiteY0" fmla="*/ 0 h 1088571"/>
                  <a:gd name="connsiteX1" fmla="*/ 108858 w 685800"/>
                  <a:gd name="connsiteY1" fmla="*/ 783772 h 1088571"/>
                  <a:gd name="connsiteX2" fmla="*/ 446315 w 685800"/>
                  <a:gd name="connsiteY2" fmla="*/ 283029 h 1088571"/>
                  <a:gd name="connsiteX3" fmla="*/ 457200 w 685800"/>
                  <a:gd name="connsiteY3" fmla="*/ 1023257 h 1088571"/>
                  <a:gd name="connsiteX4" fmla="*/ 685800 w 685800"/>
                  <a:gd name="connsiteY4" fmla="*/ 674914 h 1088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85800" h="1088571">
                    <a:moveTo>
                      <a:pt x="0" y="0"/>
                    </a:moveTo>
                    <a:cubicBezTo>
                      <a:pt x="17236" y="368300"/>
                      <a:pt x="34472" y="736601"/>
                      <a:pt x="108858" y="783772"/>
                    </a:cubicBezTo>
                    <a:cubicBezTo>
                      <a:pt x="183244" y="830943"/>
                      <a:pt x="388258" y="243115"/>
                      <a:pt x="446315" y="283029"/>
                    </a:cubicBezTo>
                    <a:cubicBezTo>
                      <a:pt x="504372" y="322943"/>
                      <a:pt x="417286" y="957943"/>
                      <a:pt x="457200" y="1023257"/>
                    </a:cubicBezTo>
                    <a:cubicBezTo>
                      <a:pt x="497114" y="1088571"/>
                      <a:pt x="591457" y="881742"/>
                      <a:pt x="685800" y="674914"/>
                    </a:cubicBezTo>
                  </a:path>
                </a:pathLst>
              </a:custGeom>
              <a:noFill/>
              <a:ln w="762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4" name="Группа 83"/>
          <p:cNvGrpSpPr/>
          <p:nvPr/>
        </p:nvGrpSpPr>
        <p:grpSpPr>
          <a:xfrm>
            <a:off x="1285852" y="3071810"/>
            <a:ext cx="641400" cy="285752"/>
            <a:chOff x="1357290" y="1785926"/>
            <a:chExt cx="641400" cy="285752"/>
          </a:xfrm>
          <a:solidFill>
            <a:schemeClr val="tx1">
              <a:lumMod val="85000"/>
              <a:lumOff val="15000"/>
            </a:schemeClr>
          </a:solidFill>
        </p:grpSpPr>
        <p:grpSp>
          <p:nvGrpSpPr>
            <p:cNvPr id="17" name="Группа 52"/>
            <p:cNvGrpSpPr/>
            <p:nvPr/>
          </p:nvGrpSpPr>
          <p:grpSpPr>
            <a:xfrm>
              <a:off x="1433490" y="1862126"/>
              <a:ext cx="565200" cy="209552"/>
              <a:chOff x="1004862" y="1743060"/>
              <a:chExt cx="565200" cy="227066"/>
            </a:xfrm>
            <a:grpFill/>
          </p:grpSpPr>
          <p:grpSp>
            <p:nvGrpSpPr>
              <p:cNvPr id="18" name="Группа 44"/>
              <p:cNvGrpSpPr/>
              <p:nvPr/>
            </p:nvGrpSpPr>
            <p:grpSpPr>
              <a:xfrm>
                <a:off x="1004862" y="1743060"/>
                <a:ext cx="565200" cy="227066"/>
                <a:chOff x="928662" y="1666860"/>
                <a:chExt cx="565200" cy="227066"/>
              </a:xfrm>
              <a:grpFill/>
            </p:grpSpPr>
            <p:sp>
              <p:nvSpPr>
                <p:cNvPr id="39" name="Овал 38"/>
                <p:cNvSpPr>
                  <a:spLocks noChangeAspect="1"/>
                </p:cNvSpPr>
                <p:nvPr/>
              </p:nvSpPr>
              <p:spPr>
                <a:xfrm>
                  <a:off x="928662" y="166686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0" name="Овал 39"/>
                <p:cNvSpPr>
                  <a:spLocks noChangeAspect="1"/>
                </p:cNvSpPr>
                <p:nvPr/>
              </p:nvSpPr>
              <p:spPr>
                <a:xfrm>
                  <a:off x="1081062" y="166686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1" name="Овал 40"/>
                <p:cNvSpPr>
                  <a:spLocks noChangeAspect="1"/>
                </p:cNvSpPr>
                <p:nvPr/>
              </p:nvSpPr>
              <p:spPr>
                <a:xfrm>
                  <a:off x="1233462" y="166686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2" name="Овал 41"/>
                <p:cNvSpPr>
                  <a:spLocks noChangeAspect="1"/>
                </p:cNvSpPr>
                <p:nvPr/>
              </p:nvSpPr>
              <p:spPr>
                <a:xfrm>
                  <a:off x="1385862" y="166686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3" name="Овал 42"/>
                <p:cNvSpPr>
                  <a:spLocks noChangeAspect="1"/>
                </p:cNvSpPr>
                <p:nvPr/>
              </p:nvSpPr>
              <p:spPr>
                <a:xfrm>
                  <a:off x="1214414" y="1785926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4" name="Овал 43"/>
                <p:cNvSpPr>
                  <a:spLocks noChangeAspect="1"/>
                </p:cNvSpPr>
                <p:nvPr/>
              </p:nvSpPr>
              <p:spPr>
                <a:xfrm>
                  <a:off x="1071538" y="1714488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9" name="Группа 45"/>
              <p:cNvGrpSpPr/>
              <p:nvPr/>
            </p:nvGrpSpPr>
            <p:grpSpPr>
              <a:xfrm rot="963623" flipV="1">
                <a:off x="1004862" y="1743060"/>
                <a:ext cx="565200" cy="227066"/>
                <a:chOff x="928662" y="1666860"/>
                <a:chExt cx="565200" cy="227066"/>
              </a:xfrm>
              <a:grpFill/>
            </p:grpSpPr>
            <p:sp>
              <p:nvSpPr>
                <p:cNvPr id="47" name="Овал 46"/>
                <p:cNvSpPr>
                  <a:spLocks noChangeAspect="1"/>
                </p:cNvSpPr>
                <p:nvPr/>
              </p:nvSpPr>
              <p:spPr>
                <a:xfrm>
                  <a:off x="928662" y="166686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8" name="Овал 47"/>
                <p:cNvSpPr>
                  <a:spLocks noChangeAspect="1"/>
                </p:cNvSpPr>
                <p:nvPr/>
              </p:nvSpPr>
              <p:spPr>
                <a:xfrm>
                  <a:off x="1081062" y="166686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9" name="Овал 48"/>
                <p:cNvSpPr>
                  <a:spLocks noChangeAspect="1"/>
                </p:cNvSpPr>
                <p:nvPr/>
              </p:nvSpPr>
              <p:spPr>
                <a:xfrm>
                  <a:off x="1233462" y="166686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0" name="Овал 49"/>
                <p:cNvSpPr>
                  <a:spLocks noChangeAspect="1"/>
                </p:cNvSpPr>
                <p:nvPr/>
              </p:nvSpPr>
              <p:spPr>
                <a:xfrm>
                  <a:off x="1385862" y="166686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1" name="Овал 50"/>
                <p:cNvSpPr>
                  <a:spLocks noChangeAspect="1"/>
                </p:cNvSpPr>
                <p:nvPr/>
              </p:nvSpPr>
              <p:spPr>
                <a:xfrm>
                  <a:off x="1214414" y="1785926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2" name="Овал 51"/>
                <p:cNvSpPr>
                  <a:spLocks noChangeAspect="1"/>
                </p:cNvSpPr>
                <p:nvPr/>
              </p:nvSpPr>
              <p:spPr>
                <a:xfrm>
                  <a:off x="1071538" y="1714488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grpSp>
          <p:nvGrpSpPr>
            <p:cNvPr id="20" name="Группа 53"/>
            <p:cNvGrpSpPr/>
            <p:nvPr/>
          </p:nvGrpSpPr>
          <p:grpSpPr>
            <a:xfrm>
              <a:off x="1433490" y="1862126"/>
              <a:ext cx="565200" cy="209552"/>
              <a:chOff x="1004862" y="1743060"/>
              <a:chExt cx="565200" cy="227066"/>
            </a:xfrm>
            <a:grpFill/>
          </p:grpSpPr>
          <p:grpSp>
            <p:nvGrpSpPr>
              <p:cNvPr id="23" name="Группа 44"/>
              <p:cNvGrpSpPr/>
              <p:nvPr/>
            </p:nvGrpSpPr>
            <p:grpSpPr>
              <a:xfrm>
                <a:off x="1004862" y="1743060"/>
                <a:ext cx="565200" cy="227066"/>
                <a:chOff x="928662" y="1666860"/>
                <a:chExt cx="565200" cy="227066"/>
              </a:xfrm>
              <a:grpFill/>
            </p:grpSpPr>
            <p:sp>
              <p:nvSpPr>
                <p:cNvPr id="63" name="Овал 62"/>
                <p:cNvSpPr>
                  <a:spLocks noChangeAspect="1"/>
                </p:cNvSpPr>
                <p:nvPr/>
              </p:nvSpPr>
              <p:spPr>
                <a:xfrm>
                  <a:off x="928662" y="166686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4" name="Овал 63"/>
                <p:cNvSpPr>
                  <a:spLocks noChangeAspect="1"/>
                </p:cNvSpPr>
                <p:nvPr/>
              </p:nvSpPr>
              <p:spPr>
                <a:xfrm>
                  <a:off x="1081062" y="166686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5" name="Овал 64"/>
                <p:cNvSpPr>
                  <a:spLocks noChangeAspect="1"/>
                </p:cNvSpPr>
                <p:nvPr/>
              </p:nvSpPr>
              <p:spPr>
                <a:xfrm>
                  <a:off x="1233462" y="166686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6" name="Овал 65"/>
                <p:cNvSpPr>
                  <a:spLocks noChangeAspect="1"/>
                </p:cNvSpPr>
                <p:nvPr/>
              </p:nvSpPr>
              <p:spPr>
                <a:xfrm>
                  <a:off x="1385862" y="166686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7" name="Овал 66"/>
                <p:cNvSpPr>
                  <a:spLocks noChangeAspect="1"/>
                </p:cNvSpPr>
                <p:nvPr/>
              </p:nvSpPr>
              <p:spPr>
                <a:xfrm>
                  <a:off x="1214414" y="1785926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8" name="Овал 67"/>
                <p:cNvSpPr>
                  <a:spLocks noChangeAspect="1"/>
                </p:cNvSpPr>
                <p:nvPr/>
              </p:nvSpPr>
              <p:spPr>
                <a:xfrm>
                  <a:off x="1071538" y="1714488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9" name="Группа 45"/>
              <p:cNvGrpSpPr/>
              <p:nvPr/>
            </p:nvGrpSpPr>
            <p:grpSpPr>
              <a:xfrm rot="963623" flipV="1">
                <a:off x="1004862" y="1743062"/>
                <a:ext cx="565200" cy="227066"/>
                <a:chOff x="928662" y="1666860"/>
                <a:chExt cx="565200" cy="227066"/>
              </a:xfrm>
              <a:grpFill/>
            </p:grpSpPr>
            <p:sp>
              <p:nvSpPr>
                <p:cNvPr id="57" name="Овал 56"/>
                <p:cNvSpPr>
                  <a:spLocks noChangeAspect="1"/>
                </p:cNvSpPr>
                <p:nvPr/>
              </p:nvSpPr>
              <p:spPr>
                <a:xfrm>
                  <a:off x="928662" y="166686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8" name="Овал 57"/>
                <p:cNvSpPr>
                  <a:spLocks noChangeAspect="1"/>
                </p:cNvSpPr>
                <p:nvPr/>
              </p:nvSpPr>
              <p:spPr>
                <a:xfrm>
                  <a:off x="1081062" y="166686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9" name="Овал 58"/>
                <p:cNvSpPr>
                  <a:spLocks noChangeAspect="1"/>
                </p:cNvSpPr>
                <p:nvPr/>
              </p:nvSpPr>
              <p:spPr>
                <a:xfrm>
                  <a:off x="1233462" y="166686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0" name="Овал 59"/>
                <p:cNvSpPr>
                  <a:spLocks noChangeAspect="1"/>
                </p:cNvSpPr>
                <p:nvPr/>
              </p:nvSpPr>
              <p:spPr>
                <a:xfrm>
                  <a:off x="1385862" y="166686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1" name="Овал 60"/>
                <p:cNvSpPr>
                  <a:spLocks noChangeAspect="1"/>
                </p:cNvSpPr>
                <p:nvPr/>
              </p:nvSpPr>
              <p:spPr>
                <a:xfrm>
                  <a:off x="1214414" y="1785926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2" name="Овал 61"/>
                <p:cNvSpPr>
                  <a:spLocks noChangeAspect="1"/>
                </p:cNvSpPr>
                <p:nvPr/>
              </p:nvSpPr>
              <p:spPr>
                <a:xfrm>
                  <a:off x="1071538" y="1714488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grpSp>
          <p:nvGrpSpPr>
            <p:cNvPr id="32" name="Группа 68"/>
            <p:cNvGrpSpPr/>
            <p:nvPr/>
          </p:nvGrpSpPr>
          <p:grpSpPr>
            <a:xfrm>
              <a:off x="1357290" y="1785926"/>
              <a:ext cx="565200" cy="227066"/>
              <a:chOff x="1004862" y="1743060"/>
              <a:chExt cx="565200" cy="227066"/>
            </a:xfrm>
            <a:grpFill/>
          </p:grpSpPr>
          <p:grpSp>
            <p:nvGrpSpPr>
              <p:cNvPr id="33" name="Группа 44"/>
              <p:cNvGrpSpPr/>
              <p:nvPr/>
            </p:nvGrpSpPr>
            <p:grpSpPr>
              <a:xfrm>
                <a:off x="1004862" y="1743060"/>
                <a:ext cx="565200" cy="227066"/>
                <a:chOff x="928662" y="1666860"/>
                <a:chExt cx="565200" cy="227066"/>
              </a:xfrm>
              <a:grpFill/>
            </p:grpSpPr>
            <p:sp>
              <p:nvSpPr>
                <p:cNvPr id="78" name="Овал 77"/>
                <p:cNvSpPr>
                  <a:spLocks noChangeAspect="1"/>
                </p:cNvSpPr>
                <p:nvPr/>
              </p:nvSpPr>
              <p:spPr>
                <a:xfrm>
                  <a:off x="928662" y="166686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9" name="Овал 78"/>
                <p:cNvSpPr>
                  <a:spLocks noChangeAspect="1"/>
                </p:cNvSpPr>
                <p:nvPr/>
              </p:nvSpPr>
              <p:spPr>
                <a:xfrm>
                  <a:off x="1081062" y="166686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80" name="Овал 79"/>
                <p:cNvSpPr>
                  <a:spLocks noChangeAspect="1"/>
                </p:cNvSpPr>
                <p:nvPr/>
              </p:nvSpPr>
              <p:spPr>
                <a:xfrm>
                  <a:off x="1233462" y="166686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81" name="Овал 80"/>
                <p:cNvSpPr>
                  <a:spLocks noChangeAspect="1"/>
                </p:cNvSpPr>
                <p:nvPr/>
              </p:nvSpPr>
              <p:spPr>
                <a:xfrm>
                  <a:off x="1385862" y="166686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82" name="Овал 81"/>
                <p:cNvSpPr>
                  <a:spLocks noChangeAspect="1"/>
                </p:cNvSpPr>
                <p:nvPr/>
              </p:nvSpPr>
              <p:spPr>
                <a:xfrm>
                  <a:off x="1214414" y="1785926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83" name="Овал 82"/>
                <p:cNvSpPr>
                  <a:spLocks noChangeAspect="1"/>
                </p:cNvSpPr>
                <p:nvPr/>
              </p:nvSpPr>
              <p:spPr>
                <a:xfrm>
                  <a:off x="1071538" y="1714488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34" name="Группа 45"/>
              <p:cNvGrpSpPr/>
              <p:nvPr/>
            </p:nvGrpSpPr>
            <p:grpSpPr>
              <a:xfrm rot="963623" flipV="1">
                <a:off x="1004862" y="1743062"/>
                <a:ext cx="565200" cy="227066"/>
                <a:chOff x="928662" y="1666860"/>
                <a:chExt cx="565200" cy="227066"/>
              </a:xfrm>
              <a:grpFill/>
            </p:grpSpPr>
            <p:sp>
              <p:nvSpPr>
                <p:cNvPr id="72" name="Овал 71"/>
                <p:cNvSpPr>
                  <a:spLocks noChangeAspect="1"/>
                </p:cNvSpPr>
                <p:nvPr/>
              </p:nvSpPr>
              <p:spPr>
                <a:xfrm>
                  <a:off x="928662" y="166686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3" name="Овал 72"/>
                <p:cNvSpPr>
                  <a:spLocks noChangeAspect="1"/>
                </p:cNvSpPr>
                <p:nvPr/>
              </p:nvSpPr>
              <p:spPr>
                <a:xfrm>
                  <a:off x="1081062" y="166686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4" name="Овал 73"/>
                <p:cNvSpPr>
                  <a:spLocks noChangeAspect="1"/>
                </p:cNvSpPr>
                <p:nvPr/>
              </p:nvSpPr>
              <p:spPr>
                <a:xfrm>
                  <a:off x="1233462" y="166686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5" name="Овал 74"/>
                <p:cNvSpPr>
                  <a:spLocks noChangeAspect="1"/>
                </p:cNvSpPr>
                <p:nvPr/>
              </p:nvSpPr>
              <p:spPr>
                <a:xfrm>
                  <a:off x="1385862" y="1666860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6" name="Овал 75"/>
                <p:cNvSpPr>
                  <a:spLocks noChangeAspect="1"/>
                </p:cNvSpPr>
                <p:nvPr/>
              </p:nvSpPr>
              <p:spPr>
                <a:xfrm>
                  <a:off x="1214414" y="1785926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7" name="Овал 76"/>
                <p:cNvSpPr>
                  <a:spLocks noChangeAspect="1"/>
                </p:cNvSpPr>
                <p:nvPr/>
              </p:nvSpPr>
              <p:spPr>
                <a:xfrm>
                  <a:off x="1071538" y="1714488"/>
                  <a:ext cx="108000" cy="1080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</p:grpSp>
      <p:grpSp>
        <p:nvGrpSpPr>
          <p:cNvPr id="37" name="Группа 44"/>
          <p:cNvGrpSpPr/>
          <p:nvPr/>
        </p:nvGrpSpPr>
        <p:grpSpPr>
          <a:xfrm>
            <a:off x="2285984" y="3000372"/>
            <a:ext cx="565200" cy="227066"/>
            <a:chOff x="928662" y="1666860"/>
            <a:chExt cx="565200" cy="227066"/>
          </a:xfr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94" name="Овал 93"/>
            <p:cNvSpPr>
              <a:spLocks noChangeAspect="1"/>
            </p:cNvSpPr>
            <p:nvPr/>
          </p:nvSpPr>
          <p:spPr>
            <a:xfrm>
              <a:off x="928662" y="1666860"/>
              <a:ext cx="108000" cy="108000"/>
            </a:xfrm>
            <a:prstGeom prst="ellipse">
              <a:avLst/>
            </a:prstGeom>
            <a:grpFill/>
            <a:ln w="952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>
              <a:spLocks noChangeAspect="1"/>
            </p:cNvSpPr>
            <p:nvPr/>
          </p:nvSpPr>
          <p:spPr>
            <a:xfrm>
              <a:off x="1081062" y="1666860"/>
              <a:ext cx="108000" cy="108000"/>
            </a:xfrm>
            <a:prstGeom prst="ellipse">
              <a:avLst/>
            </a:prstGeom>
            <a:grpFill/>
            <a:ln w="952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>
              <a:spLocks noChangeAspect="1"/>
            </p:cNvSpPr>
            <p:nvPr/>
          </p:nvSpPr>
          <p:spPr>
            <a:xfrm>
              <a:off x="1233462" y="1666860"/>
              <a:ext cx="108000" cy="108000"/>
            </a:xfrm>
            <a:prstGeom prst="ellipse">
              <a:avLst/>
            </a:prstGeom>
            <a:grpFill/>
            <a:ln w="952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Овал 96"/>
            <p:cNvSpPr>
              <a:spLocks noChangeAspect="1"/>
            </p:cNvSpPr>
            <p:nvPr/>
          </p:nvSpPr>
          <p:spPr>
            <a:xfrm>
              <a:off x="1385862" y="1666860"/>
              <a:ext cx="108000" cy="108000"/>
            </a:xfrm>
            <a:prstGeom prst="ellipse">
              <a:avLst/>
            </a:prstGeom>
            <a:grpFill/>
            <a:ln w="952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Овал 97"/>
            <p:cNvSpPr>
              <a:spLocks noChangeAspect="1"/>
            </p:cNvSpPr>
            <p:nvPr/>
          </p:nvSpPr>
          <p:spPr>
            <a:xfrm>
              <a:off x="1214414" y="1785926"/>
              <a:ext cx="108000" cy="108000"/>
            </a:xfrm>
            <a:prstGeom prst="ellipse">
              <a:avLst/>
            </a:prstGeom>
            <a:grpFill/>
            <a:ln w="952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>
              <a:spLocks noChangeAspect="1"/>
            </p:cNvSpPr>
            <p:nvPr/>
          </p:nvSpPr>
          <p:spPr>
            <a:xfrm>
              <a:off x="1071538" y="1714488"/>
              <a:ext cx="108000" cy="108000"/>
            </a:xfrm>
            <a:prstGeom prst="ellipse">
              <a:avLst/>
            </a:prstGeom>
            <a:grpFill/>
            <a:ln w="952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8" name="Овал 87"/>
          <p:cNvSpPr>
            <a:spLocks noChangeAspect="1"/>
          </p:cNvSpPr>
          <p:nvPr/>
        </p:nvSpPr>
        <p:spPr>
          <a:xfrm rot="963623" flipV="1">
            <a:off x="2298815" y="3270498"/>
            <a:ext cx="108000" cy="108000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Овал 88"/>
          <p:cNvSpPr>
            <a:spLocks noChangeAspect="1"/>
          </p:cNvSpPr>
          <p:nvPr/>
        </p:nvSpPr>
        <p:spPr>
          <a:xfrm rot="963623" flipV="1">
            <a:off x="2445267" y="3312660"/>
            <a:ext cx="108000" cy="108000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Овал 89"/>
          <p:cNvSpPr>
            <a:spLocks noChangeAspect="1"/>
          </p:cNvSpPr>
          <p:nvPr/>
        </p:nvSpPr>
        <p:spPr>
          <a:xfrm rot="963623" flipV="1">
            <a:off x="2727444" y="3441832"/>
            <a:ext cx="108000" cy="108000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Овал 90"/>
          <p:cNvSpPr>
            <a:spLocks noChangeAspect="1"/>
          </p:cNvSpPr>
          <p:nvPr/>
        </p:nvSpPr>
        <p:spPr>
          <a:xfrm rot="963623" flipV="1">
            <a:off x="2798881" y="3227517"/>
            <a:ext cx="108000" cy="108000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Овал 91"/>
          <p:cNvSpPr>
            <a:spLocks noChangeAspect="1"/>
          </p:cNvSpPr>
          <p:nvPr/>
        </p:nvSpPr>
        <p:spPr>
          <a:xfrm rot="963623" flipV="1">
            <a:off x="2606354" y="3235133"/>
            <a:ext cx="108000" cy="108000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Овал 92"/>
          <p:cNvSpPr>
            <a:spLocks noChangeAspect="1"/>
          </p:cNvSpPr>
          <p:nvPr/>
        </p:nvSpPr>
        <p:spPr>
          <a:xfrm rot="963623" flipV="1">
            <a:off x="2513131" y="3370394"/>
            <a:ext cx="108000" cy="108000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Скругленный прямоугольник 107"/>
          <p:cNvSpPr/>
          <p:nvPr/>
        </p:nvSpPr>
        <p:spPr>
          <a:xfrm>
            <a:off x="5822165" y="1142984"/>
            <a:ext cx="1914532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dist="50800" dir="2400000" algn="ctr" rotWithShape="0">
              <a:schemeClr val="accent4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Сажа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Овал 108"/>
          <p:cNvSpPr>
            <a:spLocks noChangeAspect="1"/>
          </p:cNvSpPr>
          <p:nvPr/>
        </p:nvSpPr>
        <p:spPr>
          <a:xfrm>
            <a:off x="285720" y="1928802"/>
            <a:ext cx="2052000" cy="2052000"/>
          </a:xfrm>
          <a:prstGeom prst="ellipse">
            <a:avLst/>
          </a:prstGeom>
          <a:noFill/>
          <a:ln w="28575">
            <a:solidFill>
              <a:srgbClr val="C0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Умножение 109"/>
          <p:cNvSpPr/>
          <p:nvPr/>
        </p:nvSpPr>
        <p:spPr>
          <a:xfrm>
            <a:off x="7750991" y="1204184"/>
            <a:ext cx="792000" cy="792000"/>
          </a:xfrm>
          <a:prstGeom prst="mathMultiply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Скругленный прямоугольник 110"/>
          <p:cNvSpPr/>
          <p:nvPr/>
        </p:nvSpPr>
        <p:spPr>
          <a:xfrm>
            <a:off x="5822165" y="2428868"/>
            <a:ext cx="1914532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dist="50800" dir="2400000" algn="ctr" rotWithShape="0">
              <a:schemeClr val="accent4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Вода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Умножение 111"/>
          <p:cNvSpPr/>
          <p:nvPr/>
        </p:nvSpPr>
        <p:spPr>
          <a:xfrm>
            <a:off x="7750991" y="2490068"/>
            <a:ext cx="792000" cy="792000"/>
          </a:xfrm>
          <a:prstGeom prst="mathMultiply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Овал 112"/>
          <p:cNvSpPr>
            <a:spLocks noChangeAspect="1"/>
          </p:cNvSpPr>
          <p:nvPr/>
        </p:nvSpPr>
        <p:spPr>
          <a:xfrm>
            <a:off x="1928794" y="2500306"/>
            <a:ext cx="2052000" cy="2052000"/>
          </a:xfrm>
          <a:prstGeom prst="ellipse">
            <a:avLst/>
          </a:prstGeom>
          <a:noFill/>
          <a:ln w="28575">
            <a:solidFill>
              <a:srgbClr val="C0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</p:childTnLst>
        </p:cTn>
      </p:par>
    </p:tnLst>
    <p:bldLst>
      <p:bldP spid="108" grpId="0" animBg="1"/>
      <p:bldP spid="109" grpId="0" animBg="1"/>
      <p:bldP spid="109" grpId="1" animBg="1"/>
      <p:bldP spid="110" grpId="0" animBg="1"/>
      <p:bldP spid="111" grpId="0" animBg="1"/>
      <p:bldP spid="112" grpId="0" animBg="1"/>
      <p:bldP spid="113" grpId="0" animBg="1"/>
      <p:bldP spid="11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Капля 124"/>
          <p:cNvSpPr>
            <a:spLocks noChangeAspect="1"/>
          </p:cNvSpPr>
          <p:nvPr/>
        </p:nvSpPr>
        <p:spPr>
          <a:xfrm>
            <a:off x="285720" y="1285860"/>
            <a:ext cx="5220000" cy="5220000"/>
          </a:xfrm>
          <a:prstGeom prst="teardrop">
            <a:avLst>
              <a:gd name="adj" fmla="val 56866"/>
            </a:avLst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dist="101600" dir="2400000" algn="ctr" rotWithShape="0">
              <a:srgbClr val="00B0F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21"/>
          <p:cNvGrpSpPr/>
          <p:nvPr/>
        </p:nvGrpSpPr>
        <p:grpSpPr>
          <a:xfrm>
            <a:off x="2857488" y="1428736"/>
            <a:ext cx="2067504" cy="764400"/>
            <a:chOff x="3643306" y="1142984"/>
            <a:chExt cx="2067504" cy="764400"/>
          </a:xfrm>
        </p:grpSpPr>
        <p:grpSp>
          <p:nvGrpSpPr>
            <p:cNvPr id="3" name="Группа 15"/>
            <p:cNvGrpSpPr/>
            <p:nvPr/>
          </p:nvGrpSpPr>
          <p:grpSpPr>
            <a:xfrm>
              <a:off x="3643306" y="1142984"/>
              <a:ext cx="2067504" cy="764400"/>
              <a:chOff x="3643306" y="1142984"/>
              <a:chExt cx="2067504" cy="764400"/>
            </a:xfrm>
          </p:grpSpPr>
          <p:sp>
            <p:nvSpPr>
              <p:cNvPr id="10" name="Овал 9"/>
              <p:cNvSpPr>
                <a:spLocks noChangeAspect="1"/>
              </p:cNvSpPr>
              <p:nvPr/>
            </p:nvSpPr>
            <p:spPr>
              <a:xfrm>
                <a:off x="3857620" y="1142984"/>
                <a:ext cx="1496000" cy="612000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Овал 10"/>
              <p:cNvSpPr>
                <a:spLocks noChangeAspect="1"/>
              </p:cNvSpPr>
              <p:nvPr/>
            </p:nvSpPr>
            <p:spPr>
              <a:xfrm>
                <a:off x="3643306" y="1142984"/>
                <a:ext cx="680000" cy="612000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Овал 11"/>
              <p:cNvSpPr>
                <a:spLocks noChangeAspect="1"/>
              </p:cNvSpPr>
              <p:nvPr/>
            </p:nvSpPr>
            <p:spPr>
              <a:xfrm flipH="1">
                <a:off x="4214810" y="1214422"/>
                <a:ext cx="1496000" cy="612000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Овал 12"/>
              <p:cNvSpPr>
                <a:spLocks noChangeAspect="1"/>
              </p:cNvSpPr>
              <p:nvPr/>
            </p:nvSpPr>
            <p:spPr>
              <a:xfrm flipH="1">
                <a:off x="4000496" y="1214422"/>
                <a:ext cx="680000" cy="612000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Овал 13"/>
              <p:cNvSpPr>
                <a:spLocks noChangeAspect="1"/>
              </p:cNvSpPr>
              <p:nvPr/>
            </p:nvSpPr>
            <p:spPr>
              <a:xfrm>
                <a:off x="3786182" y="1500174"/>
                <a:ext cx="561980" cy="335772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Овал 14"/>
              <p:cNvSpPr>
                <a:spLocks noChangeAspect="1"/>
              </p:cNvSpPr>
              <p:nvPr/>
            </p:nvSpPr>
            <p:spPr>
              <a:xfrm>
                <a:off x="4143372" y="1571612"/>
                <a:ext cx="633418" cy="335772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8" name="Группа 16"/>
            <p:cNvGrpSpPr>
              <a:grpSpLocks noChangeAspect="1"/>
            </p:cNvGrpSpPr>
            <p:nvPr/>
          </p:nvGrpSpPr>
          <p:grpSpPr>
            <a:xfrm>
              <a:off x="4000496" y="1285860"/>
              <a:ext cx="1168446" cy="432000"/>
              <a:chOff x="3643306" y="1142984"/>
              <a:chExt cx="2067504" cy="764400"/>
            </a:xfr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</p:grpSpPr>
          <p:sp>
            <p:nvSpPr>
              <p:cNvPr id="18" name="Овал 17"/>
              <p:cNvSpPr>
                <a:spLocks noChangeAspect="1"/>
              </p:cNvSpPr>
              <p:nvPr/>
            </p:nvSpPr>
            <p:spPr>
              <a:xfrm>
                <a:off x="3857620" y="1142984"/>
                <a:ext cx="1496000" cy="612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Овал 18"/>
              <p:cNvSpPr>
                <a:spLocks noChangeAspect="1"/>
              </p:cNvSpPr>
              <p:nvPr/>
            </p:nvSpPr>
            <p:spPr>
              <a:xfrm>
                <a:off x="3643306" y="1142984"/>
                <a:ext cx="680000" cy="612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Овал 19"/>
              <p:cNvSpPr>
                <a:spLocks noChangeAspect="1"/>
              </p:cNvSpPr>
              <p:nvPr/>
            </p:nvSpPr>
            <p:spPr>
              <a:xfrm flipH="1">
                <a:off x="4214810" y="1214422"/>
                <a:ext cx="1496000" cy="612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" name="Овал 20"/>
              <p:cNvSpPr>
                <a:spLocks noChangeAspect="1"/>
              </p:cNvSpPr>
              <p:nvPr/>
            </p:nvSpPr>
            <p:spPr>
              <a:xfrm flipH="1">
                <a:off x="4000496" y="1214422"/>
                <a:ext cx="680000" cy="612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" name="Овал 21"/>
              <p:cNvSpPr>
                <a:spLocks noChangeAspect="1"/>
              </p:cNvSpPr>
              <p:nvPr/>
            </p:nvSpPr>
            <p:spPr>
              <a:xfrm>
                <a:off x="3786182" y="1500174"/>
                <a:ext cx="561980" cy="33577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Овал 22"/>
              <p:cNvSpPr>
                <a:spLocks noChangeAspect="1"/>
              </p:cNvSpPr>
              <p:nvPr/>
            </p:nvSpPr>
            <p:spPr>
              <a:xfrm>
                <a:off x="4143372" y="1571612"/>
                <a:ext cx="633418" cy="33577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9" name="Группа 115"/>
          <p:cNvGrpSpPr/>
          <p:nvPr/>
        </p:nvGrpSpPr>
        <p:grpSpPr>
          <a:xfrm>
            <a:off x="3000364" y="4500570"/>
            <a:ext cx="784276" cy="428628"/>
            <a:chOff x="3929058" y="4429132"/>
            <a:chExt cx="784276" cy="428628"/>
          </a:xfrm>
        </p:grpSpPr>
        <p:grpSp>
          <p:nvGrpSpPr>
            <p:cNvPr id="16" name="Группа 23"/>
            <p:cNvGrpSpPr/>
            <p:nvPr/>
          </p:nvGrpSpPr>
          <p:grpSpPr>
            <a:xfrm>
              <a:off x="3929058" y="4429132"/>
              <a:ext cx="641400" cy="285752"/>
              <a:chOff x="1357290" y="1785926"/>
              <a:chExt cx="641400" cy="285752"/>
            </a:xfrm>
            <a:solidFill>
              <a:schemeClr val="tx1">
                <a:lumMod val="85000"/>
                <a:lumOff val="15000"/>
              </a:schemeClr>
            </a:solidFill>
          </p:grpSpPr>
          <p:grpSp>
            <p:nvGrpSpPr>
              <p:cNvPr id="17" name="Группа 52"/>
              <p:cNvGrpSpPr/>
              <p:nvPr/>
            </p:nvGrpSpPr>
            <p:grpSpPr>
              <a:xfrm>
                <a:off x="1433490" y="1862127"/>
                <a:ext cx="565200" cy="209554"/>
                <a:chOff x="1004862" y="1743060"/>
                <a:chExt cx="565200" cy="227068"/>
              </a:xfrm>
              <a:grpFill/>
            </p:grpSpPr>
            <p:grpSp>
              <p:nvGrpSpPr>
                <p:cNvPr id="24" name="Группа 44"/>
                <p:cNvGrpSpPr/>
                <p:nvPr/>
              </p:nvGrpSpPr>
              <p:grpSpPr>
                <a:xfrm>
                  <a:off x="1004862" y="1743060"/>
                  <a:ext cx="565200" cy="227066"/>
                  <a:chOff x="928662" y="1666860"/>
                  <a:chExt cx="565200" cy="227066"/>
                </a:xfrm>
                <a:grpFill/>
              </p:grpSpPr>
              <p:sp>
                <p:nvSpPr>
                  <p:cNvPr id="64" name="Овал 63"/>
                  <p:cNvSpPr>
                    <a:spLocks noChangeAspect="1"/>
                  </p:cNvSpPr>
                  <p:nvPr/>
                </p:nvSpPr>
                <p:spPr>
                  <a:xfrm>
                    <a:off x="9286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65" name="Овал 64"/>
                  <p:cNvSpPr>
                    <a:spLocks noChangeAspect="1"/>
                  </p:cNvSpPr>
                  <p:nvPr/>
                </p:nvSpPr>
                <p:spPr>
                  <a:xfrm>
                    <a:off x="10810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66" name="Овал 65"/>
                  <p:cNvSpPr>
                    <a:spLocks noChangeAspect="1"/>
                  </p:cNvSpPr>
                  <p:nvPr/>
                </p:nvSpPr>
                <p:spPr>
                  <a:xfrm>
                    <a:off x="12334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67" name="Овал 66"/>
                  <p:cNvSpPr>
                    <a:spLocks noChangeAspect="1"/>
                  </p:cNvSpPr>
                  <p:nvPr/>
                </p:nvSpPr>
                <p:spPr>
                  <a:xfrm>
                    <a:off x="13858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68" name="Овал 67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69" name="Овал 68"/>
                  <p:cNvSpPr>
                    <a:spLocks noChangeAspect="1"/>
                  </p:cNvSpPr>
                  <p:nvPr/>
                </p:nvSpPr>
                <p:spPr>
                  <a:xfrm>
                    <a:off x="1071538" y="1714488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5" name="Группа 45"/>
                <p:cNvGrpSpPr/>
                <p:nvPr/>
              </p:nvGrpSpPr>
              <p:grpSpPr>
                <a:xfrm rot="963623" flipV="1">
                  <a:off x="1004862" y="1743062"/>
                  <a:ext cx="565200" cy="227066"/>
                  <a:chOff x="928662" y="1666860"/>
                  <a:chExt cx="565200" cy="227066"/>
                </a:xfrm>
                <a:grpFill/>
              </p:grpSpPr>
              <p:sp>
                <p:nvSpPr>
                  <p:cNvPr id="58" name="Овал 57"/>
                  <p:cNvSpPr>
                    <a:spLocks noChangeAspect="1"/>
                  </p:cNvSpPr>
                  <p:nvPr/>
                </p:nvSpPr>
                <p:spPr>
                  <a:xfrm>
                    <a:off x="9286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9" name="Овал 58"/>
                  <p:cNvSpPr>
                    <a:spLocks noChangeAspect="1"/>
                  </p:cNvSpPr>
                  <p:nvPr/>
                </p:nvSpPr>
                <p:spPr>
                  <a:xfrm>
                    <a:off x="10810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60" name="Овал 59"/>
                  <p:cNvSpPr>
                    <a:spLocks noChangeAspect="1"/>
                  </p:cNvSpPr>
                  <p:nvPr/>
                </p:nvSpPr>
                <p:spPr>
                  <a:xfrm>
                    <a:off x="12334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61" name="Овал 60"/>
                  <p:cNvSpPr>
                    <a:spLocks noChangeAspect="1"/>
                  </p:cNvSpPr>
                  <p:nvPr/>
                </p:nvSpPr>
                <p:spPr>
                  <a:xfrm>
                    <a:off x="13858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62" name="Овал 61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63" name="Овал 62"/>
                  <p:cNvSpPr>
                    <a:spLocks noChangeAspect="1"/>
                  </p:cNvSpPr>
                  <p:nvPr/>
                </p:nvSpPr>
                <p:spPr>
                  <a:xfrm>
                    <a:off x="1071538" y="1714488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26" name="Группа 53"/>
              <p:cNvGrpSpPr/>
              <p:nvPr/>
            </p:nvGrpSpPr>
            <p:grpSpPr>
              <a:xfrm>
                <a:off x="1433490" y="1862128"/>
                <a:ext cx="565200" cy="209556"/>
                <a:chOff x="1004862" y="1743060"/>
                <a:chExt cx="565200" cy="227070"/>
              </a:xfrm>
              <a:grpFill/>
            </p:grpSpPr>
            <p:grpSp>
              <p:nvGrpSpPr>
                <p:cNvPr id="27" name="Группа 44"/>
                <p:cNvGrpSpPr/>
                <p:nvPr/>
              </p:nvGrpSpPr>
              <p:grpSpPr>
                <a:xfrm>
                  <a:off x="1004862" y="1743060"/>
                  <a:ext cx="565200" cy="227066"/>
                  <a:chOff x="928662" y="1666860"/>
                  <a:chExt cx="565200" cy="227066"/>
                </a:xfrm>
                <a:grpFill/>
              </p:grpSpPr>
              <p:sp>
                <p:nvSpPr>
                  <p:cNvPr id="50" name="Овал 49"/>
                  <p:cNvSpPr>
                    <a:spLocks noChangeAspect="1"/>
                  </p:cNvSpPr>
                  <p:nvPr/>
                </p:nvSpPr>
                <p:spPr>
                  <a:xfrm>
                    <a:off x="9286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1" name="Овал 50"/>
                  <p:cNvSpPr>
                    <a:spLocks noChangeAspect="1"/>
                  </p:cNvSpPr>
                  <p:nvPr/>
                </p:nvSpPr>
                <p:spPr>
                  <a:xfrm>
                    <a:off x="10810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2" name="Овал 51"/>
                  <p:cNvSpPr>
                    <a:spLocks noChangeAspect="1"/>
                  </p:cNvSpPr>
                  <p:nvPr/>
                </p:nvSpPr>
                <p:spPr>
                  <a:xfrm>
                    <a:off x="12334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3" name="Овал 52"/>
                  <p:cNvSpPr>
                    <a:spLocks noChangeAspect="1"/>
                  </p:cNvSpPr>
                  <p:nvPr/>
                </p:nvSpPr>
                <p:spPr>
                  <a:xfrm>
                    <a:off x="13858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4" name="Овал 53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5" name="Овал 54"/>
                  <p:cNvSpPr>
                    <a:spLocks noChangeAspect="1"/>
                  </p:cNvSpPr>
                  <p:nvPr/>
                </p:nvSpPr>
                <p:spPr>
                  <a:xfrm>
                    <a:off x="1071538" y="1714488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8" name="Группа 45"/>
                <p:cNvGrpSpPr/>
                <p:nvPr/>
              </p:nvGrpSpPr>
              <p:grpSpPr>
                <a:xfrm rot="963623" flipV="1">
                  <a:off x="1004862" y="1743064"/>
                  <a:ext cx="565200" cy="227066"/>
                  <a:chOff x="928662" y="1666860"/>
                  <a:chExt cx="565200" cy="227066"/>
                </a:xfrm>
                <a:grpFill/>
              </p:grpSpPr>
              <p:sp>
                <p:nvSpPr>
                  <p:cNvPr id="44" name="Овал 43"/>
                  <p:cNvSpPr>
                    <a:spLocks noChangeAspect="1"/>
                  </p:cNvSpPr>
                  <p:nvPr/>
                </p:nvSpPr>
                <p:spPr>
                  <a:xfrm>
                    <a:off x="9286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5" name="Овал 44"/>
                  <p:cNvSpPr>
                    <a:spLocks noChangeAspect="1"/>
                  </p:cNvSpPr>
                  <p:nvPr/>
                </p:nvSpPr>
                <p:spPr>
                  <a:xfrm>
                    <a:off x="10810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6" name="Овал 45"/>
                  <p:cNvSpPr>
                    <a:spLocks noChangeAspect="1"/>
                  </p:cNvSpPr>
                  <p:nvPr/>
                </p:nvSpPr>
                <p:spPr>
                  <a:xfrm>
                    <a:off x="12334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7" name="Овал 46"/>
                  <p:cNvSpPr>
                    <a:spLocks noChangeAspect="1"/>
                  </p:cNvSpPr>
                  <p:nvPr/>
                </p:nvSpPr>
                <p:spPr>
                  <a:xfrm>
                    <a:off x="13858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8" name="Овал 47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9" name="Овал 48"/>
                  <p:cNvSpPr>
                    <a:spLocks noChangeAspect="1"/>
                  </p:cNvSpPr>
                  <p:nvPr/>
                </p:nvSpPr>
                <p:spPr>
                  <a:xfrm>
                    <a:off x="1071538" y="1714488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29" name="Группа 68"/>
              <p:cNvGrpSpPr/>
              <p:nvPr/>
            </p:nvGrpSpPr>
            <p:grpSpPr>
              <a:xfrm>
                <a:off x="1357290" y="1785926"/>
                <a:ext cx="565200" cy="227070"/>
                <a:chOff x="1004862" y="1743060"/>
                <a:chExt cx="565200" cy="227070"/>
              </a:xfrm>
              <a:grpFill/>
            </p:grpSpPr>
            <p:grpSp>
              <p:nvGrpSpPr>
                <p:cNvPr id="42" name="Группа 44"/>
                <p:cNvGrpSpPr/>
                <p:nvPr/>
              </p:nvGrpSpPr>
              <p:grpSpPr>
                <a:xfrm>
                  <a:off x="1004862" y="1743060"/>
                  <a:ext cx="565200" cy="227066"/>
                  <a:chOff x="928662" y="1666860"/>
                  <a:chExt cx="565200" cy="227066"/>
                </a:xfrm>
                <a:grpFill/>
              </p:grpSpPr>
              <p:sp>
                <p:nvSpPr>
                  <p:cNvPr id="36" name="Овал 35"/>
                  <p:cNvSpPr>
                    <a:spLocks noChangeAspect="1"/>
                  </p:cNvSpPr>
                  <p:nvPr/>
                </p:nvSpPr>
                <p:spPr>
                  <a:xfrm>
                    <a:off x="9286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7" name="Овал 36"/>
                  <p:cNvSpPr>
                    <a:spLocks noChangeAspect="1"/>
                  </p:cNvSpPr>
                  <p:nvPr/>
                </p:nvSpPr>
                <p:spPr>
                  <a:xfrm>
                    <a:off x="10810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8" name="Овал 37"/>
                  <p:cNvSpPr>
                    <a:spLocks noChangeAspect="1"/>
                  </p:cNvSpPr>
                  <p:nvPr/>
                </p:nvSpPr>
                <p:spPr>
                  <a:xfrm>
                    <a:off x="12334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9" name="Овал 38"/>
                  <p:cNvSpPr>
                    <a:spLocks noChangeAspect="1"/>
                  </p:cNvSpPr>
                  <p:nvPr/>
                </p:nvSpPr>
                <p:spPr>
                  <a:xfrm>
                    <a:off x="13858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0" name="Овал 39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1" name="Овал 40"/>
                  <p:cNvSpPr>
                    <a:spLocks noChangeAspect="1"/>
                  </p:cNvSpPr>
                  <p:nvPr/>
                </p:nvSpPr>
                <p:spPr>
                  <a:xfrm>
                    <a:off x="1071538" y="1714488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43" name="Группа 45"/>
                <p:cNvGrpSpPr/>
                <p:nvPr/>
              </p:nvGrpSpPr>
              <p:grpSpPr>
                <a:xfrm rot="963623" flipV="1">
                  <a:off x="1004862" y="1743064"/>
                  <a:ext cx="565200" cy="227066"/>
                  <a:chOff x="928662" y="1666860"/>
                  <a:chExt cx="565200" cy="227066"/>
                </a:xfrm>
                <a:grpFill/>
              </p:grpSpPr>
              <p:sp>
                <p:nvSpPr>
                  <p:cNvPr id="30" name="Овал 29"/>
                  <p:cNvSpPr>
                    <a:spLocks noChangeAspect="1"/>
                  </p:cNvSpPr>
                  <p:nvPr/>
                </p:nvSpPr>
                <p:spPr>
                  <a:xfrm>
                    <a:off x="9286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1" name="Овал 30"/>
                  <p:cNvSpPr>
                    <a:spLocks noChangeAspect="1"/>
                  </p:cNvSpPr>
                  <p:nvPr/>
                </p:nvSpPr>
                <p:spPr>
                  <a:xfrm>
                    <a:off x="10810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2" name="Овал 31"/>
                  <p:cNvSpPr>
                    <a:spLocks noChangeAspect="1"/>
                  </p:cNvSpPr>
                  <p:nvPr/>
                </p:nvSpPr>
                <p:spPr>
                  <a:xfrm>
                    <a:off x="12334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3" name="Овал 32"/>
                  <p:cNvSpPr>
                    <a:spLocks noChangeAspect="1"/>
                  </p:cNvSpPr>
                  <p:nvPr/>
                </p:nvSpPr>
                <p:spPr>
                  <a:xfrm>
                    <a:off x="13858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4" name="Овал 33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5" name="Овал 34"/>
                  <p:cNvSpPr>
                    <a:spLocks noChangeAspect="1"/>
                  </p:cNvSpPr>
                  <p:nvPr/>
                </p:nvSpPr>
                <p:spPr>
                  <a:xfrm>
                    <a:off x="1071538" y="1714488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</p:grpSp>
        <p:grpSp>
          <p:nvGrpSpPr>
            <p:cNvPr id="56" name="Группа 69"/>
            <p:cNvGrpSpPr/>
            <p:nvPr/>
          </p:nvGrpSpPr>
          <p:grpSpPr>
            <a:xfrm rot="20721314">
              <a:off x="4071934" y="4572008"/>
              <a:ext cx="641400" cy="285752"/>
              <a:chOff x="1357290" y="1785926"/>
              <a:chExt cx="641400" cy="285752"/>
            </a:xfrm>
            <a:solidFill>
              <a:schemeClr val="tx1">
                <a:lumMod val="85000"/>
                <a:lumOff val="15000"/>
              </a:schemeClr>
            </a:solidFill>
          </p:grpSpPr>
          <p:grpSp>
            <p:nvGrpSpPr>
              <p:cNvPr id="57" name="Группа 52"/>
              <p:cNvGrpSpPr/>
              <p:nvPr/>
            </p:nvGrpSpPr>
            <p:grpSpPr>
              <a:xfrm>
                <a:off x="1433490" y="1862127"/>
                <a:ext cx="565200" cy="209554"/>
                <a:chOff x="1004862" y="1743060"/>
                <a:chExt cx="565200" cy="227068"/>
              </a:xfrm>
              <a:grpFill/>
            </p:grpSpPr>
            <p:grpSp>
              <p:nvGrpSpPr>
                <p:cNvPr id="70" name="Группа 44"/>
                <p:cNvGrpSpPr/>
                <p:nvPr/>
              </p:nvGrpSpPr>
              <p:grpSpPr>
                <a:xfrm>
                  <a:off x="1004862" y="1743060"/>
                  <a:ext cx="565200" cy="227066"/>
                  <a:chOff x="928662" y="1666860"/>
                  <a:chExt cx="565200" cy="227066"/>
                </a:xfrm>
                <a:grpFill/>
              </p:grpSpPr>
              <p:sp>
                <p:nvSpPr>
                  <p:cNvPr id="110" name="Овал 109"/>
                  <p:cNvSpPr>
                    <a:spLocks noChangeAspect="1"/>
                  </p:cNvSpPr>
                  <p:nvPr/>
                </p:nvSpPr>
                <p:spPr>
                  <a:xfrm>
                    <a:off x="9286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11" name="Овал 110"/>
                  <p:cNvSpPr>
                    <a:spLocks noChangeAspect="1"/>
                  </p:cNvSpPr>
                  <p:nvPr/>
                </p:nvSpPr>
                <p:spPr>
                  <a:xfrm>
                    <a:off x="10810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12" name="Овал 111"/>
                  <p:cNvSpPr>
                    <a:spLocks noChangeAspect="1"/>
                  </p:cNvSpPr>
                  <p:nvPr/>
                </p:nvSpPr>
                <p:spPr>
                  <a:xfrm>
                    <a:off x="12334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13" name="Овал 112"/>
                  <p:cNvSpPr>
                    <a:spLocks noChangeAspect="1"/>
                  </p:cNvSpPr>
                  <p:nvPr/>
                </p:nvSpPr>
                <p:spPr>
                  <a:xfrm>
                    <a:off x="13858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14" name="Овал 113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15" name="Овал 114"/>
                  <p:cNvSpPr>
                    <a:spLocks noChangeAspect="1"/>
                  </p:cNvSpPr>
                  <p:nvPr/>
                </p:nvSpPr>
                <p:spPr>
                  <a:xfrm>
                    <a:off x="1071538" y="1714488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71" name="Группа 45"/>
                <p:cNvGrpSpPr/>
                <p:nvPr/>
              </p:nvGrpSpPr>
              <p:grpSpPr>
                <a:xfrm rot="963623" flipV="1">
                  <a:off x="1004862" y="1743062"/>
                  <a:ext cx="565200" cy="227066"/>
                  <a:chOff x="928662" y="1666860"/>
                  <a:chExt cx="565200" cy="227066"/>
                </a:xfrm>
                <a:grpFill/>
              </p:grpSpPr>
              <p:sp>
                <p:nvSpPr>
                  <p:cNvPr id="104" name="Овал 103"/>
                  <p:cNvSpPr>
                    <a:spLocks noChangeAspect="1"/>
                  </p:cNvSpPr>
                  <p:nvPr/>
                </p:nvSpPr>
                <p:spPr>
                  <a:xfrm>
                    <a:off x="9286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05" name="Овал 104"/>
                  <p:cNvSpPr>
                    <a:spLocks noChangeAspect="1"/>
                  </p:cNvSpPr>
                  <p:nvPr/>
                </p:nvSpPr>
                <p:spPr>
                  <a:xfrm>
                    <a:off x="10810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06" name="Овал 105"/>
                  <p:cNvSpPr>
                    <a:spLocks noChangeAspect="1"/>
                  </p:cNvSpPr>
                  <p:nvPr/>
                </p:nvSpPr>
                <p:spPr>
                  <a:xfrm>
                    <a:off x="12334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07" name="Овал 106"/>
                  <p:cNvSpPr>
                    <a:spLocks noChangeAspect="1"/>
                  </p:cNvSpPr>
                  <p:nvPr/>
                </p:nvSpPr>
                <p:spPr>
                  <a:xfrm>
                    <a:off x="13858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08" name="Овал 107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09" name="Овал 108"/>
                  <p:cNvSpPr>
                    <a:spLocks noChangeAspect="1"/>
                  </p:cNvSpPr>
                  <p:nvPr/>
                </p:nvSpPr>
                <p:spPr>
                  <a:xfrm>
                    <a:off x="1071538" y="1714488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72" name="Группа 53"/>
              <p:cNvGrpSpPr/>
              <p:nvPr/>
            </p:nvGrpSpPr>
            <p:grpSpPr>
              <a:xfrm>
                <a:off x="1433490" y="1862128"/>
                <a:ext cx="565200" cy="209556"/>
                <a:chOff x="1004862" y="1743060"/>
                <a:chExt cx="565200" cy="227070"/>
              </a:xfrm>
              <a:grpFill/>
            </p:grpSpPr>
            <p:grpSp>
              <p:nvGrpSpPr>
                <p:cNvPr id="73" name="Группа 44"/>
                <p:cNvGrpSpPr/>
                <p:nvPr/>
              </p:nvGrpSpPr>
              <p:grpSpPr>
                <a:xfrm>
                  <a:off x="1004862" y="1743060"/>
                  <a:ext cx="565200" cy="227066"/>
                  <a:chOff x="928662" y="1666860"/>
                  <a:chExt cx="565200" cy="227066"/>
                </a:xfrm>
                <a:grpFill/>
              </p:grpSpPr>
              <p:sp>
                <p:nvSpPr>
                  <p:cNvPr id="96" name="Овал 95"/>
                  <p:cNvSpPr>
                    <a:spLocks noChangeAspect="1"/>
                  </p:cNvSpPr>
                  <p:nvPr/>
                </p:nvSpPr>
                <p:spPr>
                  <a:xfrm>
                    <a:off x="9286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7" name="Овал 96"/>
                  <p:cNvSpPr>
                    <a:spLocks noChangeAspect="1"/>
                  </p:cNvSpPr>
                  <p:nvPr/>
                </p:nvSpPr>
                <p:spPr>
                  <a:xfrm>
                    <a:off x="10810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8" name="Овал 97"/>
                  <p:cNvSpPr>
                    <a:spLocks noChangeAspect="1"/>
                  </p:cNvSpPr>
                  <p:nvPr/>
                </p:nvSpPr>
                <p:spPr>
                  <a:xfrm>
                    <a:off x="12334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9" name="Овал 98"/>
                  <p:cNvSpPr>
                    <a:spLocks noChangeAspect="1"/>
                  </p:cNvSpPr>
                  <p:nvPr/>
                </p:nvSpPr>
                <p:spPr>
                  <a:xfrm>
                    <a:off x="13858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00" name="Овал 99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01" name="Овал 100"/>
                  <p:cNvSpPr>
                    <a:spLocks noChangeAspect="1"/>
                  </p:cNvSpPr>
                  <p:nvPr/>
                </p:nvSpPr>
                <p:spPr>
                  <a:xfrm>
                    <a:off x="1071538" y="1714488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74" name="Группа 45"/>
                <p:cNvGrpSpPr/>
                <p:nvPr/>
              </p:nvGrpSpPr>
              <p:grpSpPr>
                <a:xfrm rot="963623" flipV="1">
                  <a:off x="1004862" y="1743064"/>
                  <a:ext cx="565200" cy="227066"/>
                  <a:chOff x="928662" y="1666860"/>
                  <a:chExt cx="565200" cy="227066"/>
                </a:xfrm>
                <a:grpFill/>
              </p:grpSpPr>
              <p:sp>
                <p:nvSpPr>
                  <p:cNvPr id="90" name="Овал 89"/>
                  <p:cNvSpPr>
                    <a:spLocks noChangeAspect="1"/>
                  </p:cNvSpPr>
                  <p:nvPr/>
                </p:nvSpPr>
                <p:spPr>
                  <a:xfrm>
                    <a:off x="9286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1" name="Овал 90"/>
                  <p:cNvSpPr>
                    <a:spLocks noChangeAspect="1"/>
                  </p:cNvSpPr>
                  <p:nvPr/>
                </p:nvSpPr>
                <p:spPr>
                  <a:xfrm>
                    <a:off x="10810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2" name="Овал 91"/>
                  <p:cNvSpPr>
                    <a:spLocks noChangeAspect="1"/>
                  </p:cNvSpPr>
                  <p:nvPr/>
                </p:nvSpPr>
                <p:spPr>
                  <a:xfrm>
                    <a:off x="12334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3" name="Овал 92"/>
                  <p:cNvSpPr>
                    <a:spLocks noChangeAspect="1"/>
                  </p:cNvSpPr>
                  <p:nvPr/>
                </p:nvSpPr>
                <p:spPr>
                  <a:xfrm>
                    <a:off x="13858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4" name="Овал 93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5" name="Овал 94"/>
                  <p:cNvSpPr>
                    <a:spLocks noChangeAspect="1"/>
                  </p:cNvSpPr>
                  <p:nvPr/>
                </p:nvSpPr>
                <p:spPr>
                  <a:xfrm>
                    <a:off x="1071538" y="1714488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75" name="Группа 68"/>
              <p:cNvGrpSpPr/>
              <p:nvPr/>
            </p:nvGrpSpPr>
            <p:grpSpPr>
              <a:xfrm>
                <a:off x="1357290" y="1785926"/>
                <a:ext cx="565200" cy="227070"/>
                <a:chOff x="1004862" y="1743060"/>
                <a:chExt cx="565200" cy="227070"/>
              </a:xfrm>
              <a:grpFill/>
            </p:grpSpPr>
            <p:grpSp>
              <p:nvGrpSpPr>
                <p:cNvPr id="88" name="Группа 44"/>
                <p:cNvGrpSpPr/>
                <p:nvPr/>
              </p:nvGrpSpPr>
              <p:grpSpPr>
                <a:xfrm>
                  <a:off x="1004862" y="1743060"/>
                  <a:ext cx="565200" cy="227066"/>
                  <a:chOff x="928662" y="1666860"/>
                  <a:chExt cx="565200" cy="227066"/>
                </a:xfrm>
                <a:grpFill/>
              </p:grpSpPr>
              <p:sp>
                <p:nvSpPr>
                  <p:cNvPr id="82" name="Овал 81"/>
                  <p:cNvSpPr>
                    <a:spLocks noChangeAspect="1"/>
                  </p:cNvSpPr>
                  <p:nvPr/>
                </p:nvSpPr>
                <p:spPr>
                  <a:xfrm>
                    <a:off x="9286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83" name="Овал 82"/>
                  <p:cNvSpPr>
                    <a:spLocks noChangeAspect="1"/>
                  </p:cNvSpPr>
                  <p:nvPr/>
                </p:nvSpPr>
                <p:spPr>
                  <a:xfrm>
                    <a:off x="10810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84" name="Овал 83"/>
                  <p:cNvSpPr>
                    <a:spLocks noChangeAspect="1"/>
                  </p:cNvSpPr>
                  <p:nvPr/>
                </p:nvSpPr>
                <p:spPr>
                  <a:xfrm>
                    <a:off x="12334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85" name="Овал 84"/>
                  <p:cNvSpPr>
                    <a:spLocks noChangeAspect="1"/>
                  </p:cNvSpPr>
                  <p:nvPr/>
                </p:nvSpPr>
                <p:spPr>
                  <a:xfrm>
                    <a:off x="13858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86" name="Овал 85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87" name="Овал 86"/>
                  <p:cNvSpPr>
                    <a:spLocks noChangeAspect="1"/>
                  </p:cNvSpPr>
                  <p:nvPr/>
                </p:nvSpPr>
                <p:spPr>
                  <a:xfrm>
                    <a:off x="1071538" y="1714488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89" name="Группа 45"/>
                <p:cNvGrpSpPr/>
                <p:nvPr/>
              </p:nvGrpSpPr>
              <p:grpSpPr>
                <a:xfrm rot="963623" flipV="1">
                  <a:off x="1004862" y="1743064"/>
                  <a:ext cx="565200" cy="227066"/>
                  <a:chOff x="928662" y="1666860"/>
                  <a:chExt cx="565200" cy="227066"/>
                </a:xfrm>
                <a:grpFill/>
              </p:grpSpPr>
              <p:sp>
                <p:nvSpPr>
                  <p:cNvPr id="76" name="Овал 75"/>
                  <p:cNvSpPr>
                    <a:spLocks noChangeAspect="1"/>
                  </p:cNvSpPr>
                  <p:nvPr/>
                </p:nvSpPr>
                <p:spPr>
                  <a:xfrm>
                    <a:off x="9286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77" name="Овал 76"/>
                  <p:cNvSpPr>
                    <a:spLocks noChangeAspect="1"/>
                  </p:cNvSpPr>
                  <p:nvPr/>
                </p:nvSpPr>
                <p:spPr>
                  <a:xfrm>
                    <a:off x="10810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78" name="Овал 77"/>
                  <p:cNvSpPr>
                    <a:spLocks noChangeAspect="1"/>
                  </p:cNvSpPr>
                  <p:nvPr/>
                </p:nvSpPr>
                <p:spPr>
                  <a:xfrm>
                    <a:off x="12334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79" name="Овал 78"/>
                  <p:cNvSpPr>
                    <a:spLocks noChangeAspect="1"/>
                  </p:cNvSpPr>
                  <p:nvPr/>
                </p:nvSpPr>
                <p:spPr>
                  <a:xfrm>
                    <a:off x="1385862" y="1666860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80" name="Овал 79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81" name="Овал 80"/>
                  <p:cNvSpPr>
                    <a:spLocks noChangeAspect="1"/>
                  </p:cNvSpPr>
                  <p:nvPr/>
                </p:nvSpPr>
                <p:spPr>
                  <a:xfrm>
                    <a:off x="1071538" y="1714488"/>
                    <a:ext cx="108000" cy="108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</p:grpSp>
      </p:grpSp>
      <p:grpSp>
        <p:nvGrpSpPr>
          <p:cNvPr id="102" name="Группа 120"/>
          <p:cNvGrpSpPr/>
          <p:nvPr/>
        </p:nvGrpSpPr>
        <p:grpSpPr>
          <a:xfrm>
            <a:off x="357158" y="1714488"/>
            <a:ext cx="2665532" cy="3071834"/>
            <a:chOff x="1087697" y="1373053"/>
            <a:chExt cx="2665532" cy="3071834"/>
          </a:xfrm>
        </p:grpSpPr>
        <p:grpSp>
          <p:nvGrpSpPr>
            <p:cNvPr id="103" name="Группа 7"/>
            <p:cNvGrpSpPr/>
            <p:nvPr/>
          </p:nvGrpSpPr>
          <p:grpSpPr>
            <a:xfrm>
              <a:off x="1087697" y="2317218"/>
              <a:ext cx="1715205" cy="1183504"/>
              <a:chOff x="1087697" y="2285992"/>
              <a:chExt cx="1715205" cy="1183504"/>
            </a:xfrm>
            <a:blipFill>
              <a:blip r:embed="rId2"/>
              <a:tile tx="0" ty="0" sx="100000" sy="100000" flip="none" algn="tl"/>
            </a:blipFill>
          </p:grpSpPr>
          <p:sp>
            <p:nvSpPr>
              <p:cNvPr id="4" name="Куб 3"/>
              <p:cNvSpPr>
                <a:spLocks noChangeAspect="1"/>
              </p:cNvSpPr>
              <p:nvPr/>
            </p:nvSpPr>
            <p:spPr>
              <a:xfrm>
                <a:off x="1428728" y="2285992"/>
                <a:ext cx="612000" cy="612000"/>
              </a:xfrm>
              <a:prstGeom prst="cube">
                <a:avLst/>
              </a:prstGeom>
              <a:grp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" name="Куб 4"/>
              <p:cNvSpPr>
                <a:spLocks noChangeAspect="1"/>
              </p:cNvSpPr>
              <p:nvPr/>
            </p:nvSpPr>
            <p:spPr>
              <a:xfrm rot="21009595">
                <a:off x="2190902" y="2333785"/>
                <a:ext cx="612000" cy="612000"/>
              </a:xfrm>
              <a:prstGeom prst="cube">
                <a:avLst/>
              </a:prstGeom>
              <a:grp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Куб 5"/>
              <p:cNvSpPr>
                <a:spLocks noChangeAspect="1"/>
              </p:cNvSpPr>
              <p:nvPr/>
            </p:nvSpPr>
            <p:spPr>
              <a:xfrm>
                <a:off x="1928794" y="2857496"/>
                <a:ext cx="612000" cy="612000"/>
              </a:xfrm>
              <a:prstGeom prst="cube">
                <a:avLst/>
              </a:prstGeom>
              <a:grp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Куб 6"/>
              <p:cNvSpPr>
                <a:spLocks noChangeAspect="1"/>
              </p:cNvSpPr>
              <p:nvPr/>
            </p:nvSpPr>
            <p:spPr>
              <a:xfrm rot="1226434">
                <a:off x="1087697" y="2730780"/>
                <a:ext cx="612000" cy="612000"/>
              </a:xfrm>
              <a:prstGeom prst="cube">
                <a:avLst/>
              </a:prstGeom>
              <a:grp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16" name="Группа 119"/>
            <p:cNvGrpSpPr/>
            <p:nvPr/>
          </p:nvGrpSpPr>
          <p:grpSpPr>
            <a:xfrm>
              <a:off x="2774821" y="1373053"/>
              <a:ext cx="978408" cy="3071834"/>
              <a:chOff x="2774821" y="1373053"/>
              <a:chExt cx="978408" cy="3071834"/>
            </a:xfrm>
          </p:grpSpPr>
          <p:sp>
            <p:nvSpPr>
              <p:cNvPr id="117" name="Стрелка вниз 116"/>
              <p:cNvSpPr/>
              <p:nvPr/>
            </p:nvSpPr>
            <p:spPr>
              <a:xfrm rot="13533618">
                <a:off x="2621083" y="1526791"/>
                <a:ext cx="1285884" cy="978408"/>
              </a:xfrm>
              <a:prstGeom prst="downArrow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>
                <a:outerShdw dist="50800" dir="2400000" algn="ctr" rotWithShape="0">
                  <a:schemeClr val="accent4">
                    <a:lumMod val="7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8" name="Стрелка вниз 117"/>
              <p:cNvSpPr/>
              <p:nvPr/>
            </p:nvSpPr>
            <p:spPr>
              <a:xfrm rot="8066382" flipV="1">
                <a:off x="2621083" y="3312741"/>
                <a:ext cx="1285884" cy="978408"/>
              </a:xfrm>
              <a:prstGeom prst="downArrow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>
                <a:outerShdw dist="50800" dir="2400000" algn="ctr" rotWithShape="0">
                  <a:schemeClr val="accent4">
                    <a:lumMod val="7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19" name="Стрелка вниз 118"/>
          <p:cNvSpPr/>
          <p:nvPr/>
        </p:nvSpPr>
        <p:spPr>
          <a:xfrm rot="16200000">
            <a:off x="5324628" y="818984"/>
            <a:ext cx="684000" cy="1332000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dist="50800" dir="2400000" algn="ctr" rotWithShape="0">
              <a:schemeClr val="accent4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Стрелка вниз 122"/>
          <p:cNvSpPr/>
          <p:nvPr/>
        </p:nvSpPr>
        <p:spPr>
          <a:xfrm rot="16200000">
            <a:off x="5324628" y="1604802"/>
            <a:ext cx="684000" cy="1332000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dist="50800" dir="2400000" algn="ctr" rotWithShape="0">
              <a:schemeClr val="accent4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Стрелка вниз 123"/>
          <p:cNvSpPr/>
          <p:nvPr/>
        </p:nvSpPr>
        <p:spPr>
          <a:xfrm rot="16200000">
            <a:off x="4324496" y="4105132"/>
            <a:ext cx="684000" cy="1332000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dist="50800" dir="2400000" algn="ctr" rotWithShape="0">
              <a:schemeClr val="accent4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0" name="Группа 129"/>
          <p:cNvGrpSpPr/>
          <p:nvPr/>
        </p:nvGrpSpPr>
        <p:grpSpPr>
          <a:xfrm>
            <a:off x="4143372" y="4286256"/>
            <a:ext cx="914400" cy="914400"/>
            <a:chOff x="7077092" y="3362324"/>
            <a:chExt cx="914400" cy="914400"/>
          </a:xfrm>
        </p:grpSpPr>
        <p:cxnSp>
          <p:nvCxnSpPr>
            <p:cNvPr id="128" name="Прямая соединительная линия 127"/>
            <p:cNvCxnSpPr/>
            <p:nvPr/>
          </p:nvCxnSpPr>
          <p:spPr>
            <a:xfrm>
              <a:off x="7077092" y="3362324"/>
              <a:ext cx="914400" cy="91440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Прямая соединительная линия 128"/>
            <p:cNvCxnSpPr/>
            <p:nvPr/>
          </p:nvCxnSpPr>
          <p:spPr>
            <a:xfrm flipH="1">
              <a:off x="7077092" y="3362324"/>
              <a:ext cx="914400" cy="91440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4" name="Стрелка вниз 133"/>
          <p:cNvSpPr/>
          <p:nvPr/>
        </p:nvSpPr>
        <p:spPr>
          <a:xfrm rot="16200000">
            <a:off x="7539206" y="961860"/>
            <a:ext cx="684000" cy="1332000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dist="50800" dir="2400000" algn="ctr" rotWithShape="0">
              <a:schemeClr val="accent4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" name="Стрелка вниз 134"/>
          <p:cNvSpPr/>
          <p:nvPr/>
        </p:nvSpPr>
        <p:spPr>
          <a:xfrm rot="16200000">
            <a:off x="7539206" y="1747678"/>
            <a:ext cx="684000" cy="1332000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>
            <a:outerShdw dist="50800" dir="2400000" algn="ctr" rotWithShape="0">
              <a:schemeClr val="accent4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1" name="Группа 130"/>
          <p:cNvGrpSpPr/>
          <p:nvPr/>
        </p:nvGrpSpPr>
        <p:grpSpPr>
          <a:xfrm>
            <a:off x="7429520" y="1071546"/>
            <a:ext cx="914400" cy="914400"/>
            <a:chOff x="7077092" y="3362324"/>
            <a:chExt cx="914400" cy="914400"/>
          </a:xfrm>
        </p:grpSpPr>
        <p:cxnSp>
          <p:nvCxnSpPr>
            <p:cNvPr id="132" name="Прямая соединительная линия 131"/>
            <p:cNvCxnSpPr/>
            <p:nvPr/>
          </p:nvCxnSpPr>
          <p:spPr>
            <a:xfrm>
              <a:off x="7077092" y="3362324"/>
              <a:ext cx="914400" cy="91440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Прямая соединительная линия 132"/>
            <p:cNvCxnSpPr/>
            <p:nvPr/>
          </p:nvCxnSpPr>
          <p:spPr>
            <a:xfrm flipH="1">
              <a:off x="7077092" y="3362324"/>
              <a:ext cx="914400" cy="91440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Группа 137"/>
          <p:cNvGrpSpPr/>
          <p:nvPr/>
        </p:nvGrpSpPr>
        <p:grpSpPr>
          <a:xfrm>
            <a:off x="7429520" y="2000240"/>
            <a:ext cx="914400" cy="914400"/>
            <a:chOff x="7077092" y="3362324"/>
            <a:chExt cx="914400" cy="914400"/>
          </a:xfrm>
        </p:grpSpPr>
        <p:cxnSp>
          <p:nvCxnSpPr>
            <p:cNvPr id="139" name="Прямая соединительная линия 138"/>
            <p:cNvCxnSpPr/>
            <p:nvPr/>
          </p:nvCxnSpPr>
          <p:spPr>
            <a:xfrm>
              <a:off x="7077092" y="3362324"/>
              <a:ext cx="914400" cy="91440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Прямая соединительная линия 139"/>
            <p:cNvCxnSpPr/>
            <p:nvPr/>
          </p:nvCxnSpPr>
          <p:spPr>
            <a:xfrm flipH="1">
              <a:off x="7077092" y="3362324"/>
              <a:ext cx="914400" cy="91440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1" name="Скругленный прямоугольник 140"/>
          <p:cNvSpPr/>
          <p:nvPr/>
        </p:nvSpPr>
        <p:spPr>
          <a:xfrm>
            <a:off x="2357422" y="5072074"/>
            <a:ext cx="1914532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dist="50800" dir="2400000" algn="ctr" rotWithShape="0">
              <a:schemeClr val="accent4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Сажа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Скругленный прямоугольник 141"/>
          <p:cNvSpPr/>
          <p:nvPr/>
        </p:nvSpPr>
        <p:spPr>
          <a:xfrm>
            <a:off x="2714612" y="357166"/>
            <a:ext cx="1914532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dist="50800" dir="2400000" algn="ctr" rotWithShape="0">
              <a:schemeClr val="accent4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Вода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</p:childTnLst>
        </p:cTn>
      </p:par>
    </p:tnLst>
    <p:bldLst>
      <p:bldP spid="14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96000" y="357166"/>
            <a:ext cx="6552000" cy="720000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dist="101600" dir="24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Реакции разложения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785926"/>
            <a:ext cx="8286808" cy="1071570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dist="101600" dir="24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Это процесс, в результате которого из одного вещества получается два и более.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2"/>
          <p:cNvGrpSpPr/>
          <p:nvPr/>
        </p:nvGrpSpPr>
        <p:grpSpPr>
          <a:xfrm flipH="1">
            <a:off x="1971660" y="3571876"/>
            <a:ext cx="5200680" cy="914400"/>
            <a:chOff x="1714480" y="3571876"/>
            <a:chExt cx="5200680" cy="914400"/>
          </a:xfrm>
        </p:grpSpPr>
        <p:sp>
          <p:nvSpPr>
            <p:cNvPr id="7" name="Овал 6"/>
            <p:cNvSpPr/>
            <p:nvPr/>
          </p:nvSpPr>
          <p:spPr>
            <a:xfrm>
              <a:off x="1714480" y="3571876"/>
              <a:ext cx="914400" cy="9144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  <a:shade val="30000"/>
                    <a:satMod val="115000"/>
                  </a:schemeClr>
                </a:gs>
                <a:gs pos="50000">
                  <a:schemeClr val="accent2">
                    <a:lumMod val="75000"/>
                    <a:shade val="67500"/>
                    <a:satMod val="115000"/>
                  </a:schemeClr>
                </a:gs>
                <a:gs pos="100000">
                  <a:schemeClr val="accent2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dirty="0" smtClean="0">
                  <a:latin typeface="Arial" pitchFamily="34" charset="0"/>
                  <a:cs typeface="Arial" pitchFamily="34" charset="0"/>
                </a:rPr>
                <a:t>А</a:t>
              </a:r>
              <a:endParaRPr lang="ru-RU" sz="4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3428992" y="3571876"/>
              <a:ext cx="914400" cy="91440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dirty="0" smtClean="0">
                  <a:latin typeface="Arial" pitchFamily="34" charset="0"/>
                  <a:cs typeface="Arial" pitchFamily="34" charset="0"/>
                </a:rPr>
                <a:t>Б</a:t>
              </a:r>
              <a:endParaRPr lang="ru-RU" sz="4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571736" y="3571876"/>
              <a:ext cx="91440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8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ru-RU" sz="8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286248" y="3571876"/>
              <a:ext cx="91440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8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=</a:t>
              </a:r>
            </a:p>
          </p:txBody>
        </p:sp>
        <p:sp>
          <p:nvSpPr>
            <p:cNvPr id="11" name="Овал 10"/>
            <p:cNvSpPr/>
            <p:nvPr/>
          </p:nvSpPr>
          <p:spPr>
            <a:xfrm>
              <a:off x="5143504" y="3571876"/>
              <a:ext cx="914400" cy="91440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  <a:shade val="30000"/>
                    <a:satMod val="115000"/>
                  </a:schemeClr>
                </a:gs>
                <a:gs pos="50000">
                  <a:schemeClr val="accent2">
                    <a:lumMod val="75000"/>
                    <a:shade val="67500"/>
                    <a:satMod val="115000"/>
                  </a:schemeClr>
                </a:gs>
                <a:gs pos="100000">
                  <a:schemeClr val="accent2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dirty="0" smtClean="0">
                  <a:latin typeface="Arial" pitchFamily="34" charset="0"/>
                  <a:cs typeface="Arial" pitchFamily="34" charset="0"/>
                </a:rPr>
                <a:t>А</a:t>
              </a:r>
              <a:endParaRPr lang="ru-RU" sz="4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6000760" y="3571876"/>
              <a:ext cx="914400" cy="91440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dirty="0" smtClean="0">
                  <a:latin typeface="Arial" pitchFamily="34" charset="0"/>
                  <a:cs typeface="Arial" pitchFamily="34" charset="0"/>
                </a:rPr>
                <a:t>Б</a:t>
              </a:r>
              <a:endParaRPr lang="ru-RU" sz="4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Информационные источники: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  <a:hlinkClick r:id="rId2"/>
              </a:rPr>
              <a:t>Признаки химических реакций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dirty="0">
                <a:latin typeface="Arial" pitchFamily="34" charset="0"/>
                <a:cs typeface="Arial" pitchFamily="34" charset="0"/>
                <a:hlinkClick r:id="rId3"/>
              </a:rPr>
              <a:t>к</a:t>
            </a:r>
            <a:r>
              <a:rPr lang="ru-RU" sz="2400" dirty="0" smtClean="0">
                <a:latin typeface="Arial" pitchFamily="34" charset="0"/>
                <a:cs typeface="Arial" pitchFamily="34" charset="0"/>
                <a:hlinkClick r:id="rId3"/>
              </a:rPr>
              <a:t>олба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Скругленный прямоугольник 42"/>
          <p:cNvSpPr/>
          <p:nvPr/>
        </p:nvSpPr>
        <p:spPr>
          <a:xfrm>
            <a:off x="233363" y="260350"/>
            <a:ext cx="8677275" cy="6337300"/>
          </a:xfrm>
          <a:prstGeom prst="roundRect">
            <a:avLst>
              <a:gd name="adj" fmla="val 3149"/>
            </a:avLst>
          </a:prstGeom>
          <a:solidFill>
            <a:srgbClr val="FFFFCC"/>
          </a:solidFill>
          <a:ln w="28575">
            <a:solidFill>
              <a:srgbClr val="9933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/>
          <a:lstStyle/>
          <a:p>
            <a:r>
              <a:rPr lang="ru-RU" sz="3200" smtClean="0">
                <a:latin typeface="Arial" charset="0"/>
                <a:cs typeface="Arial" charset="0"/>
              </a:rPr>
              <a:t>Графический диктант</a:t>
            </a:r>
          </a:p>
        </p:txBody>
      </p:sp>
      <p:grpSp>
        <p:nvGrpSpPr>
          <p:cNvPr id="2" name="Группа 10"/>
          <p:cNvGrpSpPr>
            <a:grpSpLocks/>
          </p:cNvGrpSpPr>
          <p:nvPr/>
        </p:nvGrpSpPr>
        <p:grpSpPr bwMode="auto">
          <a:xfrm>
            <a:off x="1257300" y="928688"/>
            <a:ext cx="6743700" cy="4857750"/>
            <a:chOff x="1371600" y="285728"/>
            <a:chExt cx="6629424" cy="4714908"/>
          </a:xfrm>
        </p:grpSpPr>
        <p:grpSp>
          <p:nvGrpSpPr>
            <p:cNvPr id="3" name="Группа 8"/>
            <p:cNvGrpSpPr>
              <a:grpSpLocks/>
            </p:cNvGrpSpPr>
            <p:nvPr/>
          </p:nvGrpSpPr>
          <p:grpSpPr bwMode="auto">
            <a:xfrm>
              <a:off x="1371600" y="1574001"/>
              <a:ext cx="6400800" cy="2138362"/>
              <a:chOff x="821505" y="1714488"/>
              <a:chExt cx="6400800" cy="2138362"/>
            </a:xfrm>
          </p:grpSpPr>
          <p:sp>
            <p:nvSpPr>
              <p:cNvPr id="4135" name="Подзаголовок 2"/>
              <p:cNvSpPr txBox="1">
                <a:spLocks/>
              </p:cNvSpPr>
              <p:nvPr/>
            </p:nvSpPr>
            <p:spPr bwMode="auto">
              <a:xfrm>
                <a:off x="821505" y="1714488"/>
                <a:ext cx="6400800" cy="923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2400">
                    <a:solidFill>
                      <a:srgbClr val="000000"/>
                    </a:solidFill>
                    <a:cs typeface="Arial" charset="0"/>
                  </a:rPr>
                  <a:t>Физическое явление – дуга снизу</a:t>
                </a:r>
              </a:p>
            </p:txBody>
          </p:sp>
          <p:sp>
            <p:nvSpPr>
              <p:cNvPr id="4136" name="Подзаголовок 2"/>
              <p:cNvSpPr txBox="1">
                <a:spLocks/>
              </p:cNvSpPr>
              <p:nvPr/>
            </p:nvSpPr>
            <p:spPr bwMode="auto">
              <a:xfrm>
                <a:off x="821505" y="2928934"/>
                <a:ext cx="6400800" cy="923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2400">
                    <a:solidFill>
                      <a:srgbClr val="000000"/>
                    </a:solidFill>
                    <a:cs typeface="Arial" charset="0"/>
                  </a:rPr>
                  <a:t>Химическое явление – дуга сверху</a:t>
                </a:r>
              </a:p>
            </p:txBody>
          </p:sp>
        </p:grpSp>
        <p:grpSp>
          <p:nvGrpSpPr>
            <p:cNvPr id="4" name="Группа 9"/>
            <p:cNvGrpSpPr>
              <a:grpSpLocks/>
            </p:cNvGrpSpPr>
            <p:nvPr/>
          </p:nvGrpSpPr>
          <p:grpSpPr bwMode="auto">
            <a:xfrm>
              <a:off x="6429388" y="285728"/>
              <a:ext cx="1571636" cy="4714908"/>
              <a:chOff x="6429388" y="285728"/>
              <a:chExt cx="1571636" cy="4714908"/>
            </a:xfrm>
          </p:grpSpPr>
          <p:sp>
            <p:nvSpPr>
              <p:cNvPr id="6" name="Дуга 5"/>
              <p:cNvSpPr/>
              <p:nvPr/>
            </p:nvSpPr>
            <p:spPr>
              <a:xfrm flipV="1">
                <a:off x="6429501" y="285728"/>
                <a:ext cx="1571523" cy="1999984"/>
              </a:xfrm>
              <a:prstGeom prst="arc">
                <a:avLst>
                  <a:gd name="adj1" fmla="val 10720513"/>
                  <a:gd name="adj2" fmla="val 0"/>
                </a:avLst>
              </a:prstGeom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8" name="Дуга 7"/>
              <p:cNvSpPr/>
              <p:nvPr/>
            </p:nvSpPr>
            <p:spPr>
              <a:xfrm>
                <a:off x="6429501" y="3000652"/>
                <a:ext cx="1571523" cy="1999984"/>
              </a:xfrm>
              <a:prstGeom prst="arc">
                <a:avLst>
                  <a:gd name="adj1" fmla="val 10720513"/>
                  <a:gd name="adj2" fmla="val 0"/>
                </a:avLst>
              </a:prstGeom>
              <a:ln w="571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grpSp>
        <p:nvGrpSpPr>
          <p:cNvPr id="5" name="Группа 13"/>
          <p:cNvGrpSpPr>
            <a:grpSpLocks/>
          </p:cNvGrpSpPr>
          <p:nvPr/>
        </p:nvGrpSpPr>
        <p:grpSpPr bwMode="auto">
          <a:xfrm>
            <a:off x="242888" y="5072063"/>
            <a:ext cx="1058862" cy="747712"/>
            <a:chOff x="1071538" y="4572008"/>
            <a:chExt cx="1058473" cy="747168"/>
          </a:xfrm>
        </p:grpSpPr>
        <p:sp>
          <p:nvSpPr>
            <p:cNvPr id="13" name="Овал 12"/>
            <p:cNvSpPr/>
            <p:nvPr/>
          </p:nvSpPr>
          <p:spPr>
            <a:xfrm rot="20760000">
              <a:off x="1215947" y="4598975"/>
              <a:ext cx="914064" cy="720201"/>
            </a:xfrm>
            <a:prstGeom prst="ellipse">
              <a:avLst/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  <a:effectLst>
              <a:outerShdw dist="101600" dir="3000000" algn="ctr" rotWithShape="0">
                <a:srgbClr val="002060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 flipH="1">
              <a:off x="1071538" y="4572008"/>
              <a:ext cx="755372" cy="612329"/>
            </a:xfrm>
            <a:prstGeom prst="ellipse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  <a:effectLst>
              <a:outerShdw dist="101600" dir="3000000" algn="ctr" rotWithShape="0">
                <a:srgbClr val="002060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</p:grpSp>
      <p:grpSp>
        <p:nvGrpSpPr>
          <p:cNvPr id="7" name="Группа 14"/>
          <p:cNvGrpSpPr>
            <a:grpSpLocks/>
          </p:cNvGrpSpPr>
          <p:nvPr/>
        </p:nvGrpSpPr>
        <p:grpSpPr bwMode="auto">
          <a:xfrm>
            <a:off x="1500188" y="5072063"/>
            <a:ext cx="1058862" cy="747712"/>
            <a:chOff x="1071538" y="4572008"/>
            <a:chExt cx="1058473" cy="747168"/>
          </a:xfrm>
        </p:grpSpPr>
        <p:sp>
          <p:nvSpPr>
            <p:cNvPr id="16" name="Овал 15"/>
            <p:cNvSpPr/>
            <p:nvPr/>
          </p:nvSpPr>
          <p:spPr>
            <a:xfrm rot="20760000">
              <a:off x="1215947" y="4598975"/>
              <a:ext cx="914064" cy="720201"/>
            </a:xfrm>
            <a:prstGeom prst="ellipse">
              <a:avLst/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  <a:effectLst>
              <a:outerShdw dist="101600" dir="3000000" algn="ctr" rotWithShape="0">
                <a:srgbClr val="002060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 flipH="1">
              <a:off x="1071538" y="4572008"/>
              <a:ext cx="755372" cy="612329"/>
            </a:xfrm>
            <a:prstGeom prst="ellipse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  <a:effectLst>
              <a:outerShdw dist="101600" dir="3000000" algn="ctr" rotWithShape="0">
                <a:srgbClr val="002060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</p:grpSp>
      <p:grpSp>
        <p:nvGrpSpPr>
          <p:cNvPr id="9" name="Группа 17"/>
          <p:cNvGrpSpPr>
            <a:grpSpLocks/>
          </p:cNvGrpSpPr>
          <p:nvPr/>
        </p:nvGrpSpPr>
        <p:grpSpPr bwMode="auto">
          <a:xfrm>
            <a:off x="2757488" y="5072063"/>
            <a:ext cx="1058862" cy="747712"/>
            <a:chOff x="1071538" y="4572008"/>
            <a:chExt cx="1058473" cy="747168"/>
          </a:xfrm>
        </p:grpSpPr>
        <p:sp>
          <p:nvSpPr>
            <p:cNvPr id="19" name="Овал 18"/>
            <p:cNvSpPr/>
            <p:nvPr/>
          </p:nvSpPr>
          <p:spPr>
            <a:xfrm rot="20760000">
              <a:off x="1215947" y="4598975"/>
              <a:ext cx="914064" cy="720201"/>
            </a:xfrm>
            <a:prstGeom prst="ellipse">
              <a:avLst/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  <a:effectLst>
              <a:outerShdw dist="101600" dir="3000000" algn="ctr" rotWithShape="0">
                <a:srgbClr val="002060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 flipH="1">
              <a:off x="1071538" y="4572008"/>
              <a:ext cx="755372" cy="612329"/>
            </a:xfrm>
            <a:prstGeom prst="ellipse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  <a:effectLst>
              <a:outerShdw dist="101600" dir="3000000" algn="ctr" rotWithShape="0">
                <a:srgbClr val="002060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</p:grpSp>
      <p:grpSp>
        <p:nvGrpSpPr>
          <p:cNvPr id="10" name="Группа 20"/>
          <p:cNvGrpSpPr>
            <a:grpSpLocks/>
          </p:cNvGrpSpPr>
          <p:nvPr/>
        </p:nvGrpSpPr>
        <p:grpSpPr bwMode="auto">
          <a:xfrm>
            <a:off x="4014788" y="5072063"/>
            <a:ext cx="1058862" cy="747712"/>
            <a:chOff x="1071538" y="4572008"/>
            <a:chExt cx="1058473" cy="747168"/>
          </a:xfrm>
        </p:grpSpPr>
        <p:sp>
          <p:nvSpPr>
            <p:cNvPr id="22" name="Овал 21"/>
            <p:cNvSpPr/>
            <p:nvPr/>
          </p:nvSpPr>
          <p:spPr>
            <a:xfrm rot="20760000">
              <a:off x="1215947" y="4598975"/>
              <a:ext cx="914064" cy="720201"/>
            </a:xfrm>
            <a:prstGeom prst="ellipse">
              <a:avLst/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  <a:effectLst>
              <a:outerShdw dist="101600" dir="3000000" algn="ctr" rotWithShape="0">
                <a:srgbClr val="002060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 flipH="1">
              <a:off x="1071538" y="4572008"/>
              <a:ext cx="755372" cy="612329"/>
            </a:xfrm>
            <a:prstGeom prst="ellipse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  <a:effectLst>
              <a:outerShdw dist="101600" dir="3000000" algn="ctr" rotWithShape="0">
                <a:srgbClr val="002060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</p:grpSp>
      <p:grpSp>
        <p:nvGrpSpPr>
          <p:cNvPr id="11" name="Группа 23"/>
          <p:cNvGrpSpPr>
            <a:grpSpLocks/>
          </p:cNvGrpSpPr>
          <p:nvPr/>
        </p:nvGrpSpPr>
        <p:grpSpPr bwMode="auto">
          <a:xfrm>
            <a:off x="5272088" y="5072063"/>
            <a:ext cx="1058862" cy="747712"/>
            <a:chOff x="1071538" y="4572008"/>
            <a:chExt cx="1058473" cy="747168"/>
          </a:xfrm>
        </p:grpSpPr>
        <p:sp>
          <p:nvSpPr>
            <p:cNvPr id="25" name="Овал 24"/>
            <p:cNvSpPr/>
            <p:nvPr/>
          </p:nvSpPr>
          <p:spPr>
            <a:xfrm rot="20760000">
              <a:off x="1215947" y="4598975"/>
              <a:ext cx="914064" cy="720201"/>
            </a:xfrm>
            <a:prstGeom prst="ellipse">
              <a:avLst/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  <a:effectLst>
              <a:outerShdw dist="101600" dir="3000000" algn="ctr" rotWithShape="0">
                <a:srgbClr val="002060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 flipH="1">
              <a:off x="1071538" y="4572008"/>
              <a:ext cx="755372" cy="612329"/>
            </a:xfrm>
            <a:prstGeom prst="ellipse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  <a:effectLst>
              <a:outerShdw dist="101600" dir="3000000" algn="ctr" rotWithShape="0">
                <a:srgbClr val="002060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</a:t>
              </a:r>
            </a:p>
          </p:txBody>
        </p:sp>
      </p:grpSp>
      <p:grpSp>
        <p:nvGrpSpPr>
          <p:cNvPr id="14" name="Группа 26"/>
          <p:cNvGrpSpPr>
            <a:grpSpLocks/>
          </p:cNvGrpSpPr>
          <p:nvPr/>
        </p:nvGrpSpPr>
        <p:grpSpPr bwMode="auto">
          <a:xfrm>
            <a:off x="6529388" y="5072063"/>
            <a:ext cx="1058862" cy="747712"/>
            <a:chOff x="1071538" y="4572008"/>
            <a:chExt cx="1058473" cy="747168"/>
          </a:xfrm>
        </p:grpSpPr>
        <p:sp>
          <p:nvSpPr>
            <p:cNvPr id="28" name="Овал 27"/>
            <p:cNvSpPr/>
            <p:nvPr/>
          </p:nvSpPr>
          <p:spPr>
            <a:xfrm rot="20760000">
              <a:off x="1215947" y="4598975"/>
              <a:ext cx="914064" cy="720201"/>
            </a:xfrm>
            <a:prstGeom prst="ellipse">
              <a:avLst/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  <a:effectLst>
              <a:outerShdw dist="101600" dir="3000000" algn="ctr" rotWithShape="0">
                <a:srgbClr val="002060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9" name="Овал 28"/>
            <p:cNvSpPr/>
            <p:nvPr/>
          </p:nvSpPr>
          <p:spPr>
            <a:xfrm flipH="1">
              <a:off x="1071538" y="4572008"/>
              <a:ext cx="755372" cy="612329"/>
            </a:xfrm>
            <a:prstGeom prst="ellipse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  <a:effectLst>
              <a:outerShdw dist="101600" dir="3000000" algn="ctr" rotWithShape="0">
                <a:srgbClr val="002060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6</a:t>
              </a:r>
            </a:p>
          </p:txBody>
        </p:sp>
      </p:grpSp>
      <p:grpSp>
        <p:nvGrpSpPr>
          <p:cNvPr id="15" name="Группа 29"/>
          <p:cNvGrpSpPr>
            <a:grpSpLocks/>
          </p:cNvGrpSpPr>
          <p:nvPr/>
        </p:nvGrpSpPr>
        <p:grpSpPr bwMode="auto">
          <a:xfrm>
            <a:off x="7786688" y="5072063"/>
            <a:ext cx="1058862" cy="747712"/>
            <a:chOff x="1071538" y="4572008"/>
            <a:chExt cx="1058473" cy="747168"/>
          </a:xfrm>
        </p:grpSpPr>
        <p:sp>
          <p:nvSpPr>
            <p:cNvPr id="31" name="Овал 30"/>
            <p:cNvSpPr/>
            <p:nvPr/>
          </p:nvSpPr>
          <p:spPr>
            <a:xfrm rot="20760000">
              <a:off x="1215947" y="4598975"/>
              <a:ext cx="914064" cy="720201"/>
            </a:xfrm>
            <a:prstGeom prst="ellipse">
              <a:avLst/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  <a:effectLst>
              <a:outerShdw dist="101600" dir="3000000" algn="ctr" rotWithShape="0">
                <a:srgbClr val="002060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 flipH="1">
              <a:off x="1071538" y="4572008"/>
              <a:ext cx="755372" cy="612329"/>
            </a:xfrm>
            <a:prstGeom prst="ellipse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  <a:effectLst>
              <a:outerShdw dist="101600" dir="3000000" algn="ctr" rotWithShape="0">
                <a:srgbClr val="002060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7</a:t>
              </a:r>
            </a:p>
          </p:txBody>
        </p:sp>
      </p:grpSp>
      <p:sp>
        <p:nvSpPr>
          <p:cNvPr id="34" name="Скругленный прямоугольник 33"/>
          <p:cNvSpPr/>
          <p:nvPr/>
        </p:nvSpPr>
        <p:spPr>
          <a:xfrm>
            <a:off x="1357313" y="2000250"/>
            <a:ext cx="6643687" cy="1800225"/>
          </a:xfrm>
          <a:prstGeom prst="roundRect">
            <a:avLst>
              <a:gd name="adj" fmla="val 8102"/>
            </a:avLst>
          </a:prstGeom>
          <a:solidFill>
            <a:srgbClr val="FFFFCC"/>
          </a:solidFill>
          <a:ln w="28575">
            <a:solidFill>
              <a:srgbClr val="993300"/>
            </a:solidFill>
            <a:prstDash val="lgDash"/>
          </a:ln>
          <a:effectLst>
            <a:outerShdw dist="101600" dir="2400000" algn="ctr" rotWithShape="0">
              <a:srgbClr val="9933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Образование инея на деревьях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357313" y="2000250"/>
            <a:ext cx="6643687" cy="1800225"/>
          </a:xfrm>
          <a:prstGeom prst="roundRect">
            <a:avLst>
              <a:gd name="adj" fmla="val 8102"/>
            </a:avLst>
          </a:prstGeom>
          <a:solidFill>
            <a:srgbClr val="FFFFCC"/>
          </a:solidFill>
          <a:ln w="28575">
            <a:solidFill>
              <a:srgbClr val="993300"/>
            </a:solidFill>
            <a:prstDash val="lgDash"/>
          </a:ln>
          <a:effectLst>
            <a:outerShdw dist="101600" dir="2400000" algn="ctr" rotWithShape="0">
              <a:srgbClr val="9933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Ржавление железного гвоздя 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357313" y="2000250"/>
            <a:ext cx="6643687" cy="1800225"/>
          </a:xfrm>
          <a:prstGeom prst="roundRect">
            <a:avLst>
              <a:gd name="adj" fmla="val 8102"/>
            </a:avLst>
          </a:prstGeom>
          <a:solidFill>
            <a:srgbClr val="FFFFCC"/>
          </a:solidFill>
          <a:ln w="28575">
            <a:solidFill>
              <a:srgbClr val="993300"/>
            </a:solidFill>
            <a:prstDash val="lgDash"/>
          </a:ln>
          <a:effectLst>
            <a:outerShdw dist="101600" dir="2400000" algn="ctr" rotWithShape="0">
              <a:srgbClr val="9933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Испарение спирта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357313" y="2000250"/>
            <a:ext cx="6643687" cy="1800225"/>
          </a:xfrm>
          <a:prstGeom prst="roundRect">
            <a:avLst>
              <a:gd name="adj" fmla="val 8102"/>
            </a:avLst>
          </a:prstGeom>
          <a:solidFill>
            <a:srgbClr val="FFFFCC"/>
          </a:solidFill>
          <a:ln w="28575">
            <a:solidFill>
              <a:srgbClr val="993300"/>
            </a:solidFill>
            <a:prstDash val="lgDash"/>
          </a:ln>
          <a:effectLst>
            <a:outerShdw dist="101600" dir="2400000" algn="ctr" rotWithShape="0">
              <a:srgbClr val="9933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Прогоркание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масла при длительном хранении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357313" y="2000250"/>
            <a:ext cx="6643687" cy="1800225"/>
          </a:xfrm>
          <a:prstGeom prst="roundRect">
            <a:avLst>
              <a:gd name="adj" fmla="val 8102"/>
            </a:avLst>
          </a:prstGeom>
          <a:solidFill>
            <a:srgbClr val="FFFFCC"/>
          </a:solidFill>
          <a:ln w="28575">
            <a:solidFill>
              <a:srgbClr val="993300"/>
            </a:solidFill>
            <a:prstDash val="lgDash"/>
          </a:ln>
          <a:effectLst>
            <a:outerShdw dist="101600" dir="2400000" algn="ctr" rotWithShape="0">
              <a:srgbClr val="9933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Горение дров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357313" y="2000250"/>
            <a:ext cx="6643687" cy="1800225"/>
          </a:xfrm>
          <a:prstGeom prst="roundRect">
            <a:avLst>
              <a:gd name="adj" fmla="val 8102"/>
            </a:avLst>
          </a:prstGeom>
          <a:solidFill>
            <a:srgbClr val="FFFFCC"/>
          </a:solidFill>
          <a:ln w="28575">
            <a:solidFill>
              <a:srgbClr val="993300"/>
            </a:solidFill>
            <a:prstDash val="lgDash"/>
          </a:ln>
          <a:effectLst>
            <a:outerShdw dist="101600" dir="2400000" algn="ctr" rotWithShape="0">
              <a:srgbClr val="9933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6. Плавление стекла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357313" y="2000250"/>
            <a:ext cx="6643687" cy="1800225"/>
          </a:xfrm>
          <a:prstGeom prst="roundRect">
            <a:avLst>
              <a:gd name="adj" fmla="val 8102"/>
            </a:avLst>
          </a:prstGeom>
          <a:solidFill>
            <a:srgbClr val="FFFFCC"/>
          </a:solidFill>
          <a:ln w="28575">
            <a:solidFill>
              <a:srgbClr val="993300"/>
            </a:solidFill>
            <a:prstDash val="lgDash"/>
          </a:ln>
          <a:effectLst>
            <a:outerShdw dist="101600" dir="2400000" algn="ctr" rotWithShape="0">
              <a:srgbClr val="99330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7. Распространение запаха духов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1" grpId="2" animBg="1"/>
      <p:bldP spid="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Скругленный прямоугольник 51"/>
          <p:cNvSpPr/>
          <p:nvPr/>
        </p:nvSpPr>
        <p:spPr>
          <a:xfrm>
            <a:off x="144463" y="260350"/>
            <a:ext cx="8855075" cy="6337300"/>
          </a:xfrm>
          <a:prstGeom prst="roundRect">
            <a:avLst>
              <a:gd name="adj" fmla="val 3149"/>
            </a:avLst>
          </a:prstGeom>
          <a:solidFill>
            <a:srgbClr val="FFFFCC"/>
          </a:solidFill>
          <a:ln w="28575">
            <a:solidFill>
              <a:srgbClr val="9933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/>
          <a:lstStyle/>
          <a:p>
            <a:r>
              <a:rPr lang="ru-RU" sz="4000" smtClean="0">
                <a:latin typeface="Arial" charset="0"/>
                <a:cs typeface="Arial" charset="0"/>
              </a:rPr>
              <a:t>Проверка</a:t>
            </a:r>
          </a:p>
        </p:txBody>
      </p:sp>
      <p:sp>
        <p:nvSpPr>
          <p:cNvPr id="12" name="Овал 11"/>
          <p:cNvSpPr/>
          <p:nvPr/>
        </p:nvSpPr>
        <p:spPr>
          <a:xfrm flipH="1">
            <a:off x="500063" y="2843213"/>
            <a:ext cx="755650" cy="612775"/>
          </a:xfrm>
          <a:prstGeom prst="ellipse">
            <a:avLst/>
          </a:prstGeom>
          <a:solidFill>
            <a:srgbClr val="CC6600"/>
          </a:solidFill>
          <a:ln>
            <a:noFill/>
          </a:ln>
          <a:effectLst>
            <a:outerShdw dist="101600" dir="30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7" name="Овал 16"/>
          <p:cNvSpPr/>
          <p:nvPr/>
        </p:nvSpPr>
        <p:spPr>
          <a:xfrm flipH="1">
            <a:off x="1714500" y="2843213"/>
            <a:ext cx="755650" cy="612775"/>
          </a:xfrm>
          <a:prstGeom prst="ellipse">
            <a:avLst/>
          </a:prstGeom>
          <a:solidFill>
            <a:srgbClr val="CC6600"/>
          </a:solidFill>
          <a:ln>
            <a:noFill/>
          </a:ln>
          <a:effectLst>
            <a:outerShdw dist="101600" dir="30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0" name="Овал 19"/>
          <p:cNvSpPr/>
          <p:nvPr/>
        </p:nvSpPr>
        <p:spPr>
          <a:xfrm flipH="1">
            <a:off x="2928938" y="2843213"/>
            <a:ext cx="755650" cy="612775"/>
          </a:xfrm>
          <a:prstGeom prst="ellipse">
            <a:avLst/>
          </a:prstGeom>
          <a:solidFill>
            <a:srgbClr val="CC6600"/>
          </a:solidFill>
          <a:ln>
            <a:noFill/>
          </a:ln>
          <a:effectLst>
            <a:outerShdw dist="101600" dir="30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23" name="Овал 22"/>
          <p:cNvSpPr/>
          <p:nvPr/>
        </p:nvSpPr>
        <p:spPr>
          <a:xfrm flipH="1">
            <a:off x="4143375" y="2843213"/>
            <a:ext cx="755650" cy="612775"/>
          </a:xfrm>
          <a:prstGeom prst="ellipse">
            <a:avLst/>
          </a:prstGeom>
          <a:solidFill>
            <a:srgbClr val="CC6600"/>
          </a:solidFill>
          <a:ln>
            <a:noFill/>
          </a:ln>
          <a:effectLst>
            <a:outerShdw dist="101600" dir="30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26" name="Овал 25"/>
          <p:cNvSpPr/>
          <p:nvPr/>
        </p:nvSpPr>
        <p:spPr>
          <a:xfrm flipH="1">
            <a:off x="5429250" y="2843213"/>
            <a:ext cx="755650" cy="612775"/>
          </a:xfrm>
          <a:prstGeom prst="ellipse">
            <a:avLst/>
          </a:prstGeom>
          <a:solidFill>
            <a:srgbClr val="CC6600"/>
          </a:solidFill>
          <a:ln>
            <a:noFill/>
          </a:ln>
          <a:effectLst>
            <a:outerShdw dist="101600" dir="30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29" name="Овал 28"/>
          <p:cNvSpPr/>
          <p:nvPr/>
        </p:nvSpPr>
        <p:spPr>
          <a:xfrm flipH="1">
            <a:off x="6643688" y="2843213"/>
            <a:ext cx="755650" cy="612775"/>
          </a:xfrm>
          <a:prstGeom prst="ellipse">
            <a:avLst/>
          </a:prstGeom>
          <a:solidFill>
            <a:srgbClr val="CC6600"/>
          </a:solidFill>
          <a:ln>
            <a:noFill/>
          </a:ln>
          <a:effectLst>
            <a:outerShdw dist="101600" dir="30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32" name="Овал 31"/>
          <p:cNvSpPr/>
          <p:nvPr/>
        </p:nvSpPr>
        <p:spPr>
          <a:xfrm flipH="1">
            <a:off x="7929563" y="2843213"/>
            <a:ext cx="755650" cy="612775"/>
          </a:xfrm>
          <a:prstGeom prst="ellipse">
            <a:avLst/>
          </a:prstGeom>
          <a:solidFill>
            <a:srgbClr val="CC6600"/>
          </a:solidFill>
          <a:ln>
            <a:noFill/>
          </a:ln>
          <a:effectLst>
            <a:outerShdw dist="101600" dir="3000000" algn="ctr" rotWithShape="0">
              <a:srgbClr val="002060">
                <a:alpha val="5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grpSp>
        <p:nvGrpSpPr>
          <p:cNvPr id="2" name="Группа 52"/>
          <p:cNvGrpSpPr>
            <a:grpSpLocks/>
          </p:cNvGrpSpPr>
          <p:nvPr/>
        </p:nvGrpSpPr>
        <p:grpSpPr bwMode="auto">
          <a:xfrm>
            <a:off x="252413" y="2357438"/>
            <a:ext cx="8639175" cy="1584325"/>
            <a:chOff x="252132" y="2357430"/>
            <a:chExt cx="8639737" cy="1584000"/>
          </a:xfrm>
        </p:grpSpPr>
        <p:sp>
          <p:nvSpPr>
            <p:cNvPr id="6" name="Дуга 5"/>
            <p:cNvSpPr>
              <a:spLocks noChangeAspect="1"/>
            </p:cNvSpPr>
            <p:nvPr/>
          </p:nvSpPr>
          <p:spPr>
            <a:xfrm flipV="1">
              <a:off x="252132" y="2357430"/>
              <a:ext cx="1228805" cy="1584000"/>
            </a:xfrm>
            <a:prstGeom prst="arc">
              <a:avLst>
                <a:gd name="adj1" fmla="val 10720513"/>
                <a:gd name="adj2" fmla="val 0"/>
              </a:avLst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Дуга 7"/>
            <p:cNvSpPr>
              <a:spLocks noChangeAspect="1"/>
            </p:cNvSpPr>
            <p:nvPr/>
          </p:nvSpPr>
          <p:spPr>
            <a:xfrm>
              <a:off x="1487287" y="2357430"/>
              <a:ext cx="1228805" cy="1584000"/>
            </a:xfrm>
            <a:prstGeom prst="arc">
              <a:avLst>
                <a:gd name="adj1" fmla="val 10720513"/>
                <a:gd name="adj2" fmla="val 0"/>
              </a:avLst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6" name="Дуга 45"/>
            <p:cNvSpPr>
              <a:spLocks noChangeAspect="1"/>
            </p:cNvSpPr>
            <p:nvPr/>
          </p:nvSpPr>
          <p:spPr>
            <a:xfrm flipV="1">
              <a:off x="2722443" y="2357430"/>
              <a:ext cx="1228805" cy="1584000"/>
            </a:xfrm>
            <a:prstGeom prst="arc">
              <a:avLst>
                <a:gd name="adj1" fmla="val 10720513"/>
                <a:gd name="adj2" fmla="val 0"/>
              </a:avLst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7" name="Дуга 46"/>
            <p:cNvSpPr>
              <a:spLocks noChangeAspect="1"/>
            </p:cNvSpPr>
            <p:nvPr/>
          </p:nvSpPr>
          <p:spPr>
            <a:xfrm flipV="1">
              <a:off x="7663064" y="2357430"/>
              <a:ext cx="1228805" cy="1584000"/>
            </a:xfrm>
            <a:prstGeom prst="arc">
              <a:avLst>
                <a:gd name="adj1" fmla="val 10720513"/>
                <a:gd name="adj2" fmla="val 0"/>
              </a:avLst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8" name="Дуга 47"/>
            <p:cNvSpPr>
              <a:spLocks noChangeAspect="1"/>
            </p:cNvSpPr>
            <p:nvPr/>
          </p:nvSpPr>
          <p:spPr>
            <a:xfrm flipV="1">
              <a:off x="6427909" y="2357430"/>
              <a:ext cx="1228805" cy="1584000"/>
            </a:xfrm>
            <a:prstGeom prst="arc">
              <a:avLst>
                <a:gd name="adj1" fmla="val 10720513"/>
                <a:gd name="adj2" fmla="val 0"/>
              </a:avLst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9" name="Дуга 48"/>
            <p:cNvSpPr>
              <a:spLocks noChangeAspect="1"/>
            </p:cNvSpPr>
            <p:nvPr/>
          </p:nvSpPr>
          <p:spPr>
            <a:xfrm>
              <a:off x="3957598" y="2357430"/>
              <a:ext cx="1228805" cy="1584000"/>
            </a:xfrm>
            <a:prstGeom prst="arc">
              <a:avLst>
                <a:gd name="adj1" fmla="val 10720513"/>
                <a:gd name="adj2" fmla="val 0"/>
              </a:avLst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0" name="Дуга 49"/>
            <p:cNvSpPr>
              <a:spLocks noChangeAspect="1"/>
            </p:cNvSpPr>
            <p:nvPr/>
          </p:nvSpPr>
          <p:spPr>
            <a:xfrm>
              <a:off x="5192753" y="2357430"/>
              <a:ext cx="1228805" cy="1584000"/>
            </a:xfrm>
            <a:prstGeom prst="arc">
              <a:avLst>
                <a:gd name="adj1" fmla="val 10720513"/>
                <a:gd name="adj2" fmla="val 0"/>
              </a:avLst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78761" y="357166"/>
            <a:ext cx="5786478" cy="720000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dist="101600" dir="24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План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урока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21571" y="1643050"/>
            <a:ext cx="5786478" cy="72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dist="101600" dir="24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Понятие «химическая реакция».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21571" y="2595557"/>
            <a:ext cx="5786478" cy="72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dist="101600" dir="24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Условия начала реакции.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21571" y="3548064"/>
            <a:ext cx="5786478" cy="72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dist="101600" dir="24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Условия протекания реакций.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21571" y="4500570"/>
            <a:ext cx="5786478" cy="72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dist="101600" dir="24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Признаки химических реакций.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Group 56"/>
          <p:cNvGrpSpPr>
            <a:grpSpLocks/>
          </p:cNvGrpSpPr>
          <p:nvPr/>
        </p:nvGrpSpPr>
        <p:grpSpPr bwMode="auto">
          <a:xfrm rot="-360000">
            <a:off x="678629" y="1714488"/>
            <a:ext cx="685800" cy="685800"/>
            <a:chOff x="1296" y="1824"/>
            <a:chExt cx="432" cy="432"/>
          </a:xfrm>
        </p:grpSpPr>
        <p:sp>
          <p:nvSpPr>
            <p:cNvPr id="11" name="AutoShape 5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2">
                <a:lumMod val="75000"/>
              </a:schemeClr>
            </a:solidFill>
            <a:ln w="25400" algn="ctr">
              <a:solidFill>
                <a:schemeClr val="tx2">
                  <a:lumMod val="75000"/>
                </a:schemeClr>
              </a:solidFill>
              <a:miter lim="800000"/>
              <a:headEnd/>
              <a:tailEnd/>
            </a:ln>
            <a:effectLst>
              <a:outerShdw dist="63500" dir="2400000" algn="ctr" rotWithShape="0">
                <a:schemeClr val="tx2">
                  <a:lumMod val="60000"/>
                  <a:lumOff val="40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Text Box 60"/>
            <p:cNvSpPr txBox="1">
              <a:spLocks noChangeArrowheads="1"/>
            </p:cNvSpPr>
            <p:nvPr/>
          </p:nvSpPr>
          <p:spPr bwMode="gray">
            <a:xfrm>
              <a:off x="1375" y="1886"/>
              <a:ext cx="260" cy="3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32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en-US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oup 56"/>
          <p:cNvGrpSpPr>
            <a:grpSpLocks/>
          </p:cNvGrpSpPr>
          <p:nvPr/>
        </p:nvGrpSpPr>
        <p:grpSpPr bwMode="auto">
          <a:xfrm rot="-360000">
            <a:off x="678629" y="2619369"/>
            <a:ext cx="685800" cy="685800"/>
            <a:chOff x="1296" y="1824"/>
            <a:chExt cx="432" cy="432"/>
          </a:xfrm>
        </p:grpSpPr>
        <p:sp>
          <p:nvSpPr>
            <p:cNvPr id="15" name="AutoShape 5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2">
                <a:lumMod val="75000"/>
              </a:schemeClr>
            </a:solidFill>
            <a:ln w="25400" algn="ctr">
              <a:solidFill>
                <a:schemeClr val="tx2">
                  <a:lumMod val="75000"/>
                </a:schemeClr>
              </a:solidFill>
              <a:miter lim="800000"/>
              <a:headEnd/>
              <a:tailEnd/>
            </a:ln>
            <a:effectLst>
              <a:outerShdw dist="63500" dir="2400000" algn="ctr" rotWithShape="0">
                <a:schemeClr val="tx2">
                  <a:lumMod val="60000"/>
                  <a:lumOff val="40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Text Box 60"/>
            <p:cNvSpPr txBox="1">
              <a:spLocks noChangeArrowheads="1"/>
            </p:cNvSpPr>
            <p:nvPr/>
          </p:nvSpPr>
          <p:spPr bwMode="gray">
            <a:xfrm>
              <a:off x="1375" y="1886"/>
              <a:ext cx="260" cy="3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3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en-US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" name="Group 56"/>
          <p:cNvGrpSpPr>
            <a:grpSpLocks/>
          </p:cNvGrpSpPr>
          <p:nvPr/>
        </p:nvGrpSpPr>
        <p:grpSpPr bwMode="auto">
          <a:xfrm rot="-360000">
            <a:off x="678629" y="3524250"/>
            <a:ext cx="685800" cy="685800"/>
            <a:chOff x="1296" y="1824"/>
            <a:chExt cx="432" cy="432"/>
          </a:xfrm>
        </p:grpSpPr>
        <p:sp>
          <p:nvSpPr>
            <p:cNvPr id="18" name="AutoShape 5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2">
                <a:lumMod val="75000"/>
              </a:schemeClr>
            </a:solidFill>
            <a:ln w="25400" algn="ctr">
              <a:solidFill>
                <a:schemeClr val="tx2">
                  <a:lumMod val="75000"/>
                </a:schemeClr>
              </a:solidFill>
              <a:miter lim="800000"/>
              <a:headEnd/>
              <a:tailEnd/>
            </a:ln>
            <a:effectLst>
              <a:outerShdw dist="63500" dir="2400000" algn="ctr" rotWithShape="0">
                <a:schemeClr val="tx2">
                  <a:lumMod val="60000"/>
                  <a:lumOff val="40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Text Box 60"/>
            <p:cNvSpPr txBox="1">
              <a:spLocks noChangeArrowheads="1"/>
            </p:cNvSpPr>
            <p:nvPr/>
          </p:nvSpPr>
          <p:spPr bwMode="gray">
            <a:xfrm>
              <a:off x="1375" y="1886"/>
              <a:ext cx="260" cy="3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3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en-US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Group 56"/>
          <p:cNvGrpSpPr>
            <a:grpSpLocks/>
          </p:cNvGrpSpPr>
          <p:nvPr/>
        </p:nvGrpSpPr>
        <p:grpSpPr bwMode="auto">
          <a:xfrm rot="-360000">
            <a:off x="678629" y="4429132"/>
            <a:ext cx="685800" cy="685800"/>
            <a:chOff x="1296" y="1824"/>
            <a:chExt cx="432" cy="432"/>
          </a:xfrm>
        </p:grpSpPr>
        <p:sp>
          <p:nvSpPr>
            <p:cNvPr id="21" name="AutoShape 5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2">
                <a:lumMod val="75000"/>
              </a:schemeClr>
            </a:solidFill>
            <a:ln w="25400" algn="ctr">
              <a:solidFill>
                <a:schemeClr val="tx2">
                  <a:lumMod val="75000"/>
                </a:schemeClr>
              </a:solidFill>
              <a:miter lim="800000"/>
              <a:headEnd/>
              <a:tailEnd/>
            </a:ln>
            <a:effectLst>
              <a:outerShdw dist="63500" dir="2400000" algn="ctr" rotWithShape="0">
                <a:schemeClr val="tx2">
                  <a:lumMod val="60000"/>
                  <a:lumOff val="40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" name="Text Box 60"/>
            <p:cNvSpPr txBox="1">
              <a:spLocks noChangeArrowheads="1"/>
            </p:cNvSpPr>
            <p:nvPr/>
          </p:nvSpPr>
          <p:spPr bwMode="gray">
            <a:xfrm>
              <a:off x="1375" y="1886"/>
              <a:ext cx="260" cy="3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3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en-US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96000" y="357166"/>
            <a:ext cx="6552000" cy="720000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dist="101600" dir="24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Понятие «химическая реакция»</a:t>
            </a:r>
          </a:p>
          <a:p>
            <a:pPr algn="ctr"/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96000" y="357166"/>
            <a:ext cx="6552000" cy="720000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dist="101600" dir="24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Условия начала реакции</a:t>
            </a:r>
          </a:p>
          <a:p>
            <a:pPr algn="ctr"/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64447" y="1928802"/>
            <a:ext cx="6286544" cy="6840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Соприкосновение веществ.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64447" y="2750339"/>
            <a:ext cx="6286544" cy="6840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Нагревание.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96000" y="357166"/>
            <a:ext cx="6552000" cy="720000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dist="101600" dir="24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Условия протекания реакций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64447" y="1928802"/>
            <a:ext cx="6286544" cy="6840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Постоянное соприкосновение веществ.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64447" y="2750339"/>
            <a:ext cx="6286544" cy="6840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Продолжение нагревания.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64447" y="3571876"/>
            <a:ext cx="6286544" cy="6840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Перемешивание.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296000" y="357166"/>
            <a:ext cx="6552000" cy="720000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dist="101600" dir="24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Признаки химических реакций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1785926"/>
            <a:ext cx="2700000" cy="9144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ЕК ЦОР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071538" y="3679033"/>
            <a:ext cx="4357718" cy="2286016"/>
            <a:chOff x="1071538" y="3679033"/>
            <a:chExt cx="4357718" cy="2286016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1071538" y="3679033"/>
              <a:ext cx="2071702" cy="2286016"/>
              <a:chOff x="1071538" y="3643314"/>
              <a:chExt cx="2071702" cy="2286016"/>
            </a:xfrm>
          </p:grpSpPr>
          <p:pic>
            <p:nvPicPr>
              <p:cNvPr id="1026" name="Picture 2" descr="Empty Flask Clip Art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357290" y="3643314"/>
                <a:ext cx="1500198" cy="1960785"/>
              </a:xfrm>
              <a:prstGeom prst="rect">
                <a:avLst/>
              </a:prstGeom>
              <a:noFill/>
            </p:spPr>
          </p:pic>
          <p:sp>
            <p:nvSpPr>
              <p:cNvPr id="8" name="Прямоугольник 7"/>
              <p:cNvSpPr/>
              <p:nvPr/>
            </p:nvSpPr>
            <p:spPr>
              <a:xfrm>
                <a:off x="1071538" y="5429264"/>
                <a:ext cx="207170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Вещество 1</a:t>
                </a:r>
                <a:endParaRPr lang="ru-RU" sz="2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" name="Группа 9"/>
            <p:cNvGrpSpPr/>
            <p:nvPr/>
          </p:nvGrpSpPr>
          <p:grpSpPr>
            <a:xfrm>
              <a:off x="3357554" y="3679033"/>
              <a:ext cx="2071702" cy="2286016"/>
              <a:chOff x="1071538" y="3643314"/>
              <a:chExt cx="2071702" cy="2286016"/>
            </a:xfrm>
          </p:grpSpPr>
          <p:pic>
            <p:nvPicPr>
              <p:cNvPr id="11" name="Picture 2" descr="Empty Flask Clip Art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357290" y="3643314"/>
                <a:ext cx="1500198" cy="1960785"/>
              </a:xfrm>
              <a:prstGeom prst="rect">
                <a:avLst/>
              </a:prstGeom>
              <a:noFill/>
            </p:spPr>
          </p:pic>
          <p:sp>
            <p:nvSpPr>
              <p:cNvPr id="12" name="Прямоугольник 11"/>
              <p:cNvSpPr/>
              <p:nvPr/>
            </p:nvSpPr>
            <p:spPr>
              <a:xfrm>
                <a:off x="1071538" y="5429264"/>
                <a:ext cx="207170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Вещество 2</a:t>
                </a:r>
                <a:endParaRPr lang="ru-RU" sz="2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4" name="Скругленная прямоугольная выноска 13"/>
          <p:cNvSpPr/>
          <p:nvPr/>
        </p:nvSpPr>
        <p:spPr>
          <a:xfrm>
            <a:off x="428596" y="3071810"/>
            <a:ext cx="5214974" cy="3286148"/>
          </a:xfrm>
          <a:prstGeom prst="wedgeRoundRectCallout">
            <a:avLst>
              <a:gd name="adj1" fmla="val 86877"/>
              <a:gd name="adj2" fmla="val -56423"/>
              <a:gd name="adj3" fmla="val 16667"/>
            </a:avLst>
          </a:prstGeom>
          <a:noFill/>
          <a:ln w="19050">
            <a:solidFill>
              <a:srgbClr val="C0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786578" y="2214554"/>
            <a:ext cx="2071702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4"/>
              </a:rPr>
              <a:t>Анимация /ЕК ЦОР/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96000" y="357166"/>
            <a:ext cx="6552000" cy="720000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dist="101600" dir="24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Признаки химических реакций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28728" y="1500174"/>
            <a:ext cx="6286544" cy="6840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Изменение окраски.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428728" y="2375290"/>
            <a:ext cx="6286544" cy="6840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Образование газа.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428728" y="3250406"/>
            <a:ext cx="6286544" cy="6840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Выделение тепла и света.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428728" y="4125521"/>
            <a:ext cx="6286544" cy="6840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Появление запаха.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428728" y="5000636"/>
            <a:ext cx="6286544" cy="6840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Выпадение или растворение осадка.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239</Words>
  <Application>Microsoft Office PowerPoint</Application>
  <PresentationFormat>Экран (4:3)</PresentationFormat>
  <Paragraphs>89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Характеристика химических реакций</vt:lpstr>
      <vt:lpstr>Графический диктант</vt:lpstr>
      <vt:lpstr>Проверка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Опыт</vt:lpstr>
      <vt:lpstr>Слайд 13</vt:lpstr>
      <vt:lpstr>Слайд 14</vt:lpstr>
      <vt:lpstr>Информационные источники: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Характеристика химических реакций</dc:title>
  <dc:creator>Admin</dc:creator>
  <cp:lastModifiedBy>Admin</cp:lastModifiedBy>
  <cp:revision>13</cp:revision>
  <dcterms:created xsi:type="dcterms:W3CDTF">2013-09-24T18:17:58Z</dcterms:created>
  <dcterms:modified xsi:type="dcterms:W3CDTF">2013-09-25T18:22:25Z</dcterms:modified>
</cp:coreProperties>
</file>