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1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CDC1-CE16-442F-9B39-55DEB385CD6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52A82-EB1B-40E4-9B28-C29A111F11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99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CDC1-CE16-442F-9B39-55DEB385CD6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52A82-EB1B-40E4-9B28-C29A111F11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10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CDC1-CE16-442F-9B39-55DEB385CD6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52A82-EB1B-40E4-9B28-C29A111F11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723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CDC1-CE16-442F-9B39-55DEB385CD6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52A82-EB1B-40E4-9B28-C29A111F11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635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CDC1-CE16-442F-9B39-55DEB385CD6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52A82-EB1B-40E4-9B28-C29A111F11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919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CDC1-CE16-442F-9B39-55DEB385CD6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52A82-EB1B-40E4-9B28-C29A111F11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523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CDC1-CE16-442F-9B39-55DEB385CD6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52A82-EB1B-40E4-9B28-C29A111F11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376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CDC1-CE16-442F-9B39-55DEB385CD6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52A82-EB1B-40E4-9B28-C29A111F11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779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CDC1-CE16-442F-9B39-55DEB385CD6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52A82-EB1B-40E4-9B28-C29A111F11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288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CDC1-CE16-442F-9B39-55DEB385CD6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52A82-EB1B-40E4-9B28-C29A111F11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925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CDC1-CE16-442F-9B39-55DEB385CD6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52A82-EB1B-40E4-9B28-C29A111F11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376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4CDC1-CE16-442F-9B39-55DEB385CD6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52A82-EB1B-40E4-9B28-C29A111F11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552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Задание 32 ЕГЭ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166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47" y="1081837"/>
            <a:ext cx="11779624" cy="4403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68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064" y="848286"/>
            <a:ext cx="11653871" cy="4799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377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8804"/>
          <a:stretch/>
        </p:blipFill>
        <p:spPr>
          <a:xfrm>
            <a:off x="1443318" y="2432259"/>
            <a:ext cx="9762961" cy="2417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784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153" y="587668"/>
            <a:ext cx="10094259" cy="5511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985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5963" y="1825625"/>
            <a:ext cx="9720074" cy="4258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526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677" y="1602769"/>
            <a:ext cx="11425396" cy="4269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479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294" y="2393774"/>
            <a:ext cx="10570395" cy="1963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264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955" y="1825625"/>
            <a:ext cx="10927278" cy="3920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080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82" y="1908679"/>
            <a:ext cx="11976847" cy="2801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408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941" y="1020872"/>
            <a:ext cx="11719637" cy="4456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6894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</Words>
  <Application>Microsoft Office PowerPoint</Application>
  <PresentationFormat>Широкоэкранный</PresentationFormat>
  <Paragraphs>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Задание 32 ЕГЭ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Задание 32 ЕГЭ</dc:title>
  <dc:creator>Светлана</dc:creator>
  <cp:lastModifiedBy>Светлана</cp:lastModifiedBy>
  <cp:revision>3</cp:revision>
  <dcterms:created xsi:type="dcterms:W3CDTF">2024-10-02T19:41:44Z</dcterms:created>
  <dcterms:modified xsi:type="dcterms:W3CDTF">2024-10-02T19:52:56Z</dcterms:modified>
</cp:coreProperties>
</file>