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9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0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2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3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1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7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7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2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7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CDC1-CE16-442F-9B39-55DEB385CD6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52A82-EB1B-40E4-9B28-C29A111F1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32 ЕГЭ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66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7" y="1081837"/>
            <a:ext cx="11779624" cy="44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64" y="848286"/>
            <a:ext cx="11653871" cy="479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7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8804"/>
          <a:stretch/>
        </p:blipFill>
        <p:spPr>
          <a:xfrm>
            <a:off x="1443318" y="2432259"/>
            <a:ext cx="9762961" cy="241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8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53" y="587668"/>
            <a:ext cx="10094259" cy="551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8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963" y="1825625"/>
            <a:ext cx="9720074" cy="425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2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77" y="1602769"/>
            <a:ext cx="11425396" cy="426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" y="2393774"/>
            <a:ext cx="10570395" cy="196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6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55" y="1825625"/>
            <a:ext cx="10927278" cy="392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8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" y="1908679"/>
            <a:ext cx="11976847" cy="280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0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41" y="1020872"/>
            <a:ext cx="11719637" cy="445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89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Широкоэкранный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Задание 32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32 ЕГЭ</dc:title>
  <dc:creator>Светлана</dc:creator>
  <cp:lastModifiedBy>Светлана</cp:lastModifiedBy>
  <cp:revision>3</cp:revision>
  <dcterms:created xsi:type="dcterms:W3CDTF">2024-10-02T19:41:44Z</dcterms:created>
  <dcterms:modified xsi:type="dcterms:W3CDTF">2024-10-02T19:52:56Z</dcterms:modified>
</cp:coreProperties>
</file>