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8" r:id="rId6"/>
    <p:sldId id="257" r:id="rId7"/>
    <p:sldId id="269" r:id="rId8"/>
    <p:sldId id="258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8CECE-4015-48F7-861C-83C1B55C25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AA4F4-8508-4276-A6CF-36F4F166C84A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Предшествен-ники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Менделеева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0A985F0-FEAC-43C1-AC94-90480EA159B2}" type="parTrans" cxnId="{1F777A14-C9A9-4C25-86F5-4A7076EFC00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31D497A-1127-4AA7-B5CF-5BEC07270BBB}" type="sibTrans" cxnId="{1F777A14-C9A9-4C25-86F5-4A7076EFC00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6968F74-40CC-44B9-AAC3-55ED76E79ED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«Коллекционеры»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119CE47-69B0-4043-96F0-B3CB160AA44C}" type="parTrans" cxnId="{0348B571-A023-4E9B-9589-5CCDBFC7C4FC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3335F99-2980-4476-9317-55812F925613}" type="sibTrans" cxnId="{0348B571-A023-4E9B-9589-5CCDBFC7C4F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1252817-9C0F-4119-BC2E-914E46DB089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«Не довели до конца»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DE4EF34-D7BF-4DE3-B779-56A03A6A3575}" type="parTrans" cxnId="{BDFF7541-A4C5-404E-AD9C-AFDA3AD0CFB9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7AE8125-EA5E-4B1A-8E3C-40429D474ACB}" type="sibTrans" cxnId="{BDFF7541-A4C5-404E-AD9C-AFDA3AD0CFB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50A1EA1-9FA8-44C9-AF40-99C501C7A0D6}" type="pres">
      <dgm:prSet presAssocID="{2E18CECE-4015-48F7-861C-83C1B55C25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430184-FED1-4EF6-97A9-ED942537D99D}" type="pres">
      <dgm:prSet presAssocID="{A18AA4F4-8508-4276-A6CF-36F4F166C84A}" presName="root1" presStyleCnt="0"/>
      <dgm:spPr/>
    </dgm:pt>
    <dgm:pt modelId="{591CA4DD-13A3-4C97-B02A-E146FED3C79D}" type="pres">
      <dgm:prSet presAssocID="{A18AA4F4-8508-4276-A6CF-36F4F166C84A}" presName="LevelOneTextNode" presStyleLbl="node0" presStyleIdx="0" presStyleCnt="1" custScaleX="30834" custScaleY="46211">
        <dgm:presLayoutVars>
          <dgm:chPref val="3"/>
        </dgm:presLayoutVars>
      </dgm:prSet>
      <dgm:spPr/>
    </dgm:pt>
    <dgm:pt modelId="{97587A55-8337-4DFF-8C0D-1E309FCB2EBB}" type="pres">
      <dgm:prSet presAssocID="{A18AA4F4-8508-4276-A6CF-36F4F166C84A}" presName="level2hierChild" presStyleCnt="0"/>
      <dgm:spPr/>
    </dgm:pt>
    <dgm:pt modelId="{A07119BD-1AAB-41B4-A0E2-144BA2EF9BCB}" type="pres">
      <dgm:prSet presAssocID="{2119CE47-69B0-4043-96F0-B3CB160AA44C}" presName="conn2-1" presStyleLbl="parChTrans1D2" presStyleIdx="0" presStyleCnt="2"/>
      <dgm:spPr/>
    </dgm:pt>
    <dgm:pt modelId="{036C9B3E-4222-4680-8348-CC0DAF1315B3}" type="pres">
      <dgm:prSet presAssocID="{2119CE47-69B0-4043-96F0-B3CB160AA44C}" presName="connTx" presStyleLbl="parChTrans1D2" presStyleIdx="0" presStyleCnt="2"/>
      <dgm:spPr/>
    </dgm:pt>
    <dgm:pt modelId="{E70E0113-BE25-4B13-93A9-B218CACEB9F1}" type="pres">
      <dgm:prSet presAssocID="{66968F74-40CC-44B9-AAC3-55ED76E79ED5}" presName="root2" presStyleCnt="0"/>
      <dgm:spPr/>
    </dgm:pt>
    <dgm:pt modelId="{035E0EC1-8349-42B9-B680-901E60A0C930}" type="pres">
      <dgm:prSet presAssocID="{66968F74-40CC-44B9-AAC3-55ED76E79ED5}" presName="LevelTwoTextNode" presStyleLbl="node2" presStyleIdx="0" presStyleCnt="2" custScaleX="41383" custScaleY="27125" custLinFactNeighborX="-70836" custLinFactNeighborY="-58921">
        <dgm:presLayoutVars>
          <dgm:chPref val="3"/>
        </dgm:presLayoutVars>
      </dgm:prSet>
      <dgm:spPr/>
    </dgm:pt>
    <dgm:pt modelId="{161943AB-7EDA-4096-ABE8-A3AF0C85DD58}" type="pres">
      <dgm:prSet presAssocID="{66968F74-40CC-44B9-AAC3-55ED76E79ED5}" presName="level3hierChild" presStyleCnt="0"/>
      <dgm:spPr/>
    </dgm:pt>
    <dgm:pt modelId="{C596AFDD-F9F4-4A6A-A0CA-899DCF8FD26A}" type="pres">
      <dgm:prSet presAssocID="{9DE4EF34-D7BF-4DE3-B779-56A03A6A3575}" presName="conn2-1" presStyleLbl="parChTrans1D2" presStyleIdx="1" presStyleCnt="2"/>
      <dgm:spPr/>
    </dgm:pt>
    <dgm:pt modelId="{E78C8F3C-92DE-46D2-9EB6-C6880664ECFC}" type="pres">
      <dgm:prSet presAssocID="{9DE4EF34-D7BF-4DE3-B779-56A03A6A3575}" presName="connTx" presStyleLbl="parChTrans1D2" presStyleIdx="1" presStyleCnt="2"/>
      <dgm:spPr/>
    </dgm:pt>
    <dgm:pt modelId="{864B9369-CA2B-485A-9DC5-59E01DB56612}" type="pres">
      <dgm:prSet presAssocID="{71252817-9C0F-4119-BC2E-914E46DB0892}" presName="root2" presStyleCnt="0"/>
      <dgm:spPr/>
    </dgm:pt>
    <dgm:pt modelId="{CAFB7CEF-8945-492C-B274-07742B7075C3}" type="pres">
      <dgm:prSet presAssocID="{71252817-9C0F-4119-BC2E-914E46DB0892}" presName="LevelTwoTextNode" presStyleLbl="node2" presStyleIdx="1" presStyleCnt="2" custScaleX="41175" custScaleY="28268" custLinFactNeighborX="-70836" custLinFactNeighborY="58026">
        <dgm:presLayoutVars>
          <dgm:chPref val="3"/>
        </dgm:presLayoutVars>
      </dgm:prSet>
      <dgm:spPr/>
    </dgm:pt>
    <dgm:pt modelId="{79E78E02-5A3A-499E-99F0-0790CDDB9309}" type="pres">
      <dgm:prSet presAssocID="{71252817-9C0F-4119-BC2E-914E46DB0892}" presName="level3hierChild" presStyleCnt="0"/>
      <dgm:spPr/>
    </dgm:pt>
  </dgm:ptLst>
  <dgm:cxnLst>
    <dgm:cxn modelId="{7FF21008-4D4E-4886-A4DB-8C4015642D22}" type="presOf" srcId="{A18AA4F4-8508-4276-A6CF-36F4F166C84A}" destId="{591CA4DD-13A3-4C97-B02A-E146FED3C79D}" srcOrd="0" destOrd="0" presId="urn:microsoft.com/office/officeart/2005/8/layout/hierarchy2"/>
    <dgm:cxn modelId="{EC0180A5-0B22-4C92-8311-5C7C7C24F940}" type="presOf" srcId="{9DE4EF34-D7BF-4DE3-B779-56A03A6A3575}" destId="{E78C8F3C-92DE-46D2-9EB6-C6880664ECFC}" srcOrd="1" destOrd="0" presId="urn:microsoft.com/office/officeart/2005/8/layout/hierarchy2"/>
    <dgm:cxn modelId="{BDFF7541-A4C5-404E-AD9C-AFDA3AD0CFB9}" srcId="{A18AA4F4-8508-4276-A6CF-36F4F166C84A}" destId="{71252817-9C0F-4119-BC2E-914E46DB0892}" srcOrd="1" destOrd="0" parTransId="{9DE4EF34-D7BF-4DE3-B779-56A03A6A3575}" sibTransId="{47AE8125-EA5E-4B1A-8E3C-40429D474ACB}"/>
    <dgm:cxn modelId="{334E493D-CF74-494B-807C-AD07A34A7C4D}" type="presOf" srcId="{2119CE47-69B0-4043-96F0-B3CB160AA44C}" destId="{A07119BD-1AAB-41B4-A0E2-144BA2EF9BCB}" srcOrd="0" destOrd="0" presId="urn:microsoft.com/office/officeart/2005/8/layout/hierarchy2"/>
    <dgm:cxn modelId="{A8C3E296-51D2-4D43-853C-DD9C54ADE763}" type="presOf" srcId="{9DE4EF34-D7BF-4DE3-B779-56A03A6A3575}" destId="{C596AFDD-F9F4-4A6A-A0CA-899DCF8FD26A}" srcOrd="0" destOrd="0" presId="urn:microsoft.com/office/officeart/2005/8/layout/hierarchy2"/>
    <dgm:cxn modelId="{55ABB339-6846-4685-9A5C-FFD3AB389664}" type="presOf" srcId="{2E18CECE-4015-48F7-861C-83C1B55C2504}" destId="{350A1EA1-9FA8-44C9-AF40-99C501C7A0D6}" srcOrd="0" destOrd="0" presId="urn:microsoft.com/office/officeart/2005/8/layout/hierarchy2"/>
    <dgm:cxn modelId="{0348B571-A023-4E9B-9589-5CCDBFC7C4FC}" srcId="{A18AA4F4-8508-4276-A6CF-36F4F166C84A}" destId="{66968F74-40CC-44B9-AAC3-55ED76E79ED5}" srcOrd="0" destOrd="0" parTransId="{2119CE47-69B0-4043-96F0-B3CB160AA44C}" sibTransId="{B3335F99-2980-4476-9317-55812F925613}"/>
    <dgm:cxn modelId="{D55A746A-9867-43B2-A065-BEAC04E08CEC}" type="presOf" srcId="{71252817-9C0F-4119-BC2E-914E46DB0892}" destId="{CAFB7CEF-8945-492C-B274-07742B7075C3}" srcOrd="0" destOrd="0" presId="urn:microsoft.com/office/officeart/2005/8/layout/hierarchy2"/>
    <dgm:cxn modelId="{39E8D8D0-56B3-4B30-94B2-8F95C7B153B1}" type="presOf" srcId="{66968F74-40CC-44B9-AAC3-55ED76E79ED5}" destId="{035E0EC1-8349-42B9-B680-901E60A0C930}" srcOrd="0" destOrd="0" presId="urn:microsoft.com/office/officeart/2005/8/layout/hierarchy2"/>
    <dgm:cxn modelId="{661DE909-6B2D-4C0D-95BE-D8D5E943C89F}" type="presOf" srcId="{2119CE47-69B0-4043-96F0-B3CB160AA44C}" destId="{036C9B3E-4222-4680-8348-CC0DAF1315B3}" srcOrd="1" destOrd="0" presId="urn:microsoft.com/office/officeart/2005/8/layout/hierarchy2"/>
    <dgm:cxn modelId="{1F777A14-C9A9-4C25-86F5-4A7076EFC006}" srcId="{2E18CECE-4015-48F7-861C-83C1B55C2504}" destId="{A18AA4F4-8508-4276-A6CF-36F4F166C84A}" srcOrd="0" destOrd="0" parTransId="{B0A985F0-FEAC-43C1-AC94-90480EA159B2}" sibTransId="{831D497A-1127-4AA7-B5CF-5BEC07270BBB}"/>
    <dgm:cxn modelId="{5ABF396E-85BC-4727-9DDC-A97ACB002E0C}" type="presParOf" srcId="{350A1EA1-9FA8-44C9-AF40-99C501C7A0D6}" destId="{B3430184-FED1-4EF6-97A9-ED942537D99D}" srcOrd="0" destOrd="0" presId="urn:microsoft.com/office/officeart/2005/8/layout/hierarchy2"/>
    <dgm:cxn modelId="{FF11D739-5C85-4477-AE51-E0718F4F095F}" type="presParOf" srcId="{B3430184-FED1-4EF6-97A9-ED942537D99D}" destId="{591CA4DD-13A3-4C97-B02A-E146FED3C79D}" srcOrd="0" destOrd="0" presId="urn:microsoft.com/office/officeart/2005/8/layout/hierarchy2"/>
    <dgm:cxn modelId="{F5C5CBDA-086F-4DDF-97E9-91BB427151D0}" type="presParOf" srcId="{B3430184-FED1-4EF6-97A9-ED942537D99D}" destId="{97587A55-8337-4DFF-8C0D-1E309FCB2EBB}" srcOrd="1" destOrd="0" presId="urn:microsoft.com/office/officeart/2005/8/layout/hierarchy2"/>
    <dgm:cxn modelId="{BFCFCE59-02CD-446D-A069-BED6FE97C4E6}" type="presParOf" srcId="{97587A55-8337-4DFF-8C0D-1E309FCB2EBB}" destId="{A07119BD-1AAB-41B4-A0E2-144BA2EF9BCB}" srcOrd="0" destOrd="0" presId="urn:microsoft.com/office/officeart/2005/8/layout/hierarchy2"/>
    <dgm:cxn modelId="{A0181EC6-0197-49AD-8E76-69C3CDFF8815}" type="presParOf" srcId="{A07119BD-1AAB-41B4-A0E2-144BA2EF9BCB}" destId="{036C9B3E-4222-4680-8348-CC0DAF1315B3}" srcOrd="0" destOrd="0" presId="urn:microsoft.com/office/officeart/2005/8/layout/hierarchy2"/>
    <dgm:cxn modelId="{66DF6DD6-004A-4A30-9056-6E525E16544F}" type="presParOf" srcId="{97587A55-8337-4DFF-8C0D-1E309FCB2EBB}" destId="{E70E0113-BE25-4B13-93A9-B218CACEB9F1}" srcOrd="1" destOrd="0" presId="urn:microsoft.com/office/officeart/2005/8/layout/hierarchy2"/>
    <dgm:cxn modelId="{3E761846-6C62-413B-B0B1-876C5463C493}" type="presParOf" srcId="{E70E0113-BE25-4B13-93A9-B218CACEB9F1}" destId="{035E0EC1-8349-42B9-B680-901E60A0C930}" srcOrd="0" destOrd="0" presId="urn:microsoft.com/office/officeart/2005/8/layout/hierarchy2"/>
    <dgm:cxn modelId="{46A7AFBA-D5EB-466F-ADEB-107A4179BEB9}" type="presParOf" srcId="{E70E0113-BE25-4B13-93A9-B218CACEB9F1}" destId="{161943AB-7EDA-4096-ABE8-A3AF0C85DD58}" srcOrd="1" destOrd="0" presId="urn:microsoft.com/office/officeart/2005/8/layout/hierarchy2"/>
    <dgm:cxn modelId="{7BD9E841-AF12-4C08-810A-C949CABD4641}" type="presParOf" srcId="{97587A55-8337-4DFF-8C0D-1E309FCB2EBB}" destId="{C596AFDD-F9F4-4A6A-A0CA-899DCF8FD26A}" srcOrd="2" destOrd="0" presId="urn:microsoft.com/office/officeart/2005/8/layout/hierarchy2"/>
    <dgm:cxn modelId="{024E8483-F941-4ED6-82BE-0D5A467FD719}" type="presParOf" srcId="{C596AFDD-F9F4-4A6A-A0CA-899DCF8FD26A}" destId="{E78C8F3C-92DE-46D2-9EB6-C6880664ECFC}" srcOrd="0" destOrd="0" presId="urn:microsoft.com/office/officeart/2005/8/layout/hierarchy2"/>
    <dgm:cxn modelId="{8934BB13-504B-45FA-869B-B1638177F993}" type="presParOf" srcId="{97587A55-8337-4DFF-8C0D-1E309FCB2EBB}" destId="{864B9369-CA2B-485A-9DC5-59E01DB56612}" srcOrd="3" destOrd="0" presId="urn:microsoft.com/office/officeart/2005/8/layout/hierarchy2"/>
    <dgm:cxn modelId="{55EE2AC8-C587-45F4-9959-AB183FFD1FB1}" type="presParOf" srcId="{864B9369-CA2B-485A-9DC5-59E01DB56612}" destId="{CAFB7CEF-8945-492C-B274-07742B7075C3}" srcOrd="0" destOrd="0" presId="urn:microsoft.com/office/officeart/2005/8/layout/hierarchy2"/>
    <dgm:cxn modelId="{1C8283AA-5139-43C4-A6BE-ACD9E169C184}" type="presParOf" srcId="{864B9369-CA2B-485A-9DC5-59E01DB56612}" destId="{79E78E02-5A3A-499E-99F0-0790CDDB93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F2346-FE92-46FB-AD09-5A781CE1E4D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E363E77-A2B2-4B85-9513-D214C16447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1840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8A1626-3774-4CB5-8D84-AE968A8764D8}" type="parTrans" cxnId="{9890FA04-4370-4E34-A5A3-F9AE619393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6EF14F-A57E-472E-A96C-ED008F4A4FC0}" type="sibTrans" cxnId="{9890FA04-4370-4E34-A5A3-F9AE619393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CB7C6A-06B0-4564-9A09-A45A40679E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1869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CD17FC-A6C8-4973-A542-8E44E9BE6DB7}" type="par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7E048B-DF88-44F5-81D3-378EFD118182}" type="sib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F0D350-A8CA-4EB9-B75D-C1E14D2E04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1875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035ED9-D5B8-4031-8E37-F80539DC9AFA}" type="par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B45C16-09DD-4240-866D-80D0960D9E4F}" type="sib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E9A01B-6158-480A-A9B1-DE658EC4ACD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D8724B-BF6B-4EB0-817F-720370737F1A}" type="parTrans" cxnId="{7390426B-62CC-4A26-B935-51DA6DFF35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5429E3-C35C-4883-B1C0-8B8DFCE5D697}" type="sibTrans" cxnId="{7390426B-62CC-4A26-B935-51DA6DFF35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8B32BB-777A-42D7-93EC-65490CB10F0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24328F-B47C-40A7-B100-7CAD01EFE800}" type="par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EA70A5-4218-4F69-AB06-0B8A45262D6C}" type="sib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CF47F7-B116-4BFB-AEE7-87C01D8B497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39076E-EBBA-42EA-B28F-7A580C9CFB67}" type="par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C33628-150B-4874-8B00-BD08BF415A98}" type="sib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D4C427-F694-4F83-882D-511338E6CCE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1907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567FD0-FB53-4B78-9A2A-F22E15A5212B}" type="parTrans" cxnId="{47CA72F8-E7E6-49C1-8131-7688AD0C52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359B85-3776-4060-AB80-1E31B84105BC}" type="sibTrans" cxnId="{47CA72F8-E7E6-49C1-8131-7688AD0C52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05E962-868A-4B80-9E26-3C21B468617B}" type="pres">
      <dgm:prSet presAssocID="{1B5F2346-FE92-46FB-AD09-5A781CE1E4D1}" presName="Name0" presStyleCnt="0">
        <dgm:presLayoutVars>
          <dgm:dir/>
          <dgm:resizeHandles val="exact"/>
        </dgm:presLayoutVars>
      </dgm:prSet>
      <dgm:spPr/>
    </dgm:pt>
    <dgm:pt modelId="{0E18C3AC-AC4F-4442-AC96-A8BDDBC11484}" type="pres">
      <dgm:prSet presAssocID="{1B5F2346-FE92-46FB-AD09-5A781CE1E4D1}" presName="arrow" presStyleLbl="bgShp" presStyleIdx="0" presStyleCnt="1"/>
      <dgm:spPr/>
    </dgm:pt>
    <dgm:pt modelId="{5D1A0CD8-1B7B-4C91-AAF4-EDEACFD5BBA4}" type="pres">
      <dgm:prSet presAssocID="{1B5F2346-FE92-46FB-AD09-5A781CE1E4D1}" presName="points" presStyleCnt="0"/>
      <dgm:spPr/>
    </dgm:pt>
    <dgm:pt modelId="{842B402B-D418-4A89-8956-558D943891CF}" type="pres">
      <dgm:prSet presAssocID="{EE363E77-A2B2-4B85-9513-D214C164479D}" presName="compositeA" presStyleCnt="0"/>
      <dgm:spPr/>
    </dgm:pt>
    <dgm:pt modelId="{95AC5EF8-007D-44B9-B65B-42FFE0625941}" type="pres">
      <dgm:prSet presAssocID="{EE363E77-A2B2-4B85-9513-D214C164479D}" presName="textA" presStyleLbl="revTx" presStyleIdx="0" presStyleCnt="7">
        <dgm:presLayoutVars>
          <dgm:bulletEnabled val="1"/>
        </dgm:presLayoutVars>
      </dgm:prSet>
      <dgm:spPr/>
    </dgm:pt>
    <dgm:pt modelId="{F040637B-1EEB-4311-8CC3-80AEB4FB9B2F}" type="pres">
      <dgm:prSet presAssocID="{EE363E77-A2B2-4B85-9513-D214C164479D}" presName="circleA" presStyleLbl="node1" presStyleIdx="0" presStyleCnt="7"/>
      <dgm:spPr/>
    </dgm:pt>
    <dgm:pt modelId="{39E25DCA-64FC-45BE-A982-8AF6A0F4867D}" type="pres">
      <dgm:prSet presAssocID="{EE363E77-A2B2-4B85-9513-D214C164479D}" presName="spaceA" presStyleCnt="0"/>
      <dgm:spPr/>
    </dgm:pt>
    <dgm:pt modelId="{994D3BC4-21E4-48B8-9E9A-6E9568851DD5}" type="pres">
      <dgm:prSet presAssocID="{306EF14F-A57E-472E-A96C-ED008F4A4FC0}" presName="space" presStyleCnt="0"/>
      <dgm:spPr/>
    </dgm:pt>
    <dgm:pt modelId="{C79151F7-2B97-4FE1-9799-F7CE24714AED}" type="pres">
      <dgm:prSet presAssocID="{14CB7C6A-06B0-4564-9A09-A45A40679E87}" presName="compositeB" presStyleCnt="0"/>
      <dgm:spPr/>
    </dgm:pt>
    <dgm:pt modelId="{26187921-16D9-4D8E-813D-B45746E8D4D3}" type="pres">
      <dgm:prSet presAssocID="{14CB7C6A-06B0-4564-9A09-A45A40679E87}" presName="textB" presStyleLbl="revTx" presStyleIdx="1" presStyleCnt="7">
        <dgm:presLayoutVars>
          <dgm:bulletEnabled val="1"/>
        </dgm:presLayoutVars>
      </dgm:prSet>
      <dgm:spPr/>
    </dgm:pt>
    <dgm:pt modelId="{8FBD47FD-73CE-4A57-81CE-20903437F39C}" type="pres">
      <dgm:prSet presAssocID="{14CB7C6A-06B0-4564-9A09-A45A40679E87}" presName="circleB" presStyleLbl="node1" presStyleIdx="1" presStyleCnt="7"/>
      <dgm:spPr/>
    </dgm:pt>
    <dgm:pt modelId="{9EF86EC9-BA1A-4406-86F6-97467CF9E0D9}" type="pres">
      <dgm:prSet presAssocID="{14CB7C6A-06B0-4564-9A09-A45A40679E87}" presName="spaceB" presStyleCnt="0"/>
      <dgm:spPr/>
    </dgm:pt>
    <dgm:pt modelId="{D492DA3C-6B03-4BD9-A04F-10FAA1C863C9}" type="pres">
      <dgm:prSet presAssocID="{8C7E048B-DF88-44F5-81D3-378EFD118182}" presName="space" presStyleCnt="0"/>
      <dgm:spPr/>
    </dgm:pt>
    <dgm:pt modelId="{3E8C7C8A-061C-4AF4-9547-1FECCA3E077C}" type="pres">
      <dgm:prSet presAssocID="{3FF0D350-A8CA-4EB9-B75D-C1E14D2E0402}" presName="compositeA" presStyleCnt="0"/>
      <dgm:spPr/>
    </dgm:pt>
    <dgm:pt modelId="{24C5128B-8AA1-4E9E-9294-45A8F5DD6BB8}" type="pres">
      <dgm:prSet presAssocID="{3FF0D350-A8CA-4EB9-B75D-C1E14D2E0402}" presName="textA" presStyleLbl="revTx" presStyleIdx="2" presStyleCnt="7">
        <dgm:presLayoutVars>
          <dgm:bulletEnabled val="1"/>
        </dgm:presLayoutVars>
      </dgm:prSet>
      <dgm:spPr/>
    </dgm:pt>
    <dgm:pt modelId="{816F0D1D-E942-4407-ADDE-F31226E04879}" type="pres">
      <dgm:prSet presAssocID="{3FF0D350-A8CA-4EB9-B75D-C1E14D2E0402}" presName="circleA" presStyleLbl="node1" presStyleIdx="2" presStyleCnt="7"/>
      <dgm:spPr/>
    </dgm:pt>
    <dgm:pt modelId="{66E563CC-AA3F-497E-B91B-AC8B885FDB66}" type="pres">
      <dgm:prSet presAssocID="{3FF0D350-A8CA-4EB9-B75D-C1E14D2E0402}" presName="spaceA" presStyleCnt="0"/>
      <dgm:spPr/>
    </dgm:pt>
    <dgm:pt modelId="{83CA65E7-D01F-44E7-9C67-B710D2D331C3}" type="pres">
      <dgm:prSet presAssocID="{97B45C16-09DD-4240-866D-80D0960D9E4F}" presName="space" presStyleCnt="0"/>
      <dgm:spPr/>
    </dgm:pt>
    <dgm:pt modelId="{C8AF31D6-9E15-4DBF-9E8B-F620567EB88D}" type="pres">
      <dgm:prSet presAssocID="{C0E9A01B-6158-480A-A9B1-DE658EC4ACD1}" presName="compositeB" presStyleCnt="0"/>
      <dgm:spPr/>
    </dgm:pt>
    <dgm:pt modelId="{8E9D1902-4BBE-4E47-941A-D38802C230C4}" type="pres">
      <dgm:prSet presAssocID="{C0E9A01B-6158-480A-A9B1-DE658EC4ACD1}" presName="textB" presStyleLbl="revTx" presStyleIdx="3" presStyleCnt="7">
        <dgm:presLayoutVars>
          <dgm:bulletEnabled val="1"/>
        </dgm:presLayoutVars>
      </dgm:prSet>
      <dgm:spPr/>
    </dgm:pt>
    <dgm:pt modelId="{C8468145-AAEA-4EF3-B811-5DEAD33A4758}" type="pres">
      <dgm:prSet presAssocID="{C0E9A01B-6158-480A-A9B1-DE658EC4ACD1}" presName="circleB" presStyleLbl="node1" presStyleIdx="3" presStyleCnt="7"/>
      <dgm:spPr/>
    </dgm:pt>
    <dgm:pt modelId="{BC11680C-7AC2-420B-BDD6-AC8044392739}" type="pres">
      <dgm:prSet presAssocID="{C0E9A01B-6158-480A-A9B1-DE658EC4ACD1}" presName="spaceB" presStyleCnt="0"/>
      <dgm:spPr/>
    </dgm:pt>
    <dgm:pt modelId="{8415C63A-EDA8-439A-94BE-E98E09E490D5}" type="pres">
      <dgm:prSet presAssocID="{965429E3-C35C-4883-B1C0-8B8DFCE5D697}" presName="space" presStyleCnt="0"/>
      <dgm:spPr/>
    </dgm:pt>
    <dgm:pt modelId="{5E6B0F7F-AE8C-4241-A591-2AD0EB73410A}" type="pres">
      <dgm:prSet presAssocID="{3B8B32BB-777A-42D7-93EC-65490CB10F07}" presName="compositeA" presStyleCnt="0"/>
      <dgm:spPr/>
    </dgm:pt>
    <dgm:pt modelId="{3EA8DF25-26BD-4238-B163-426A68FCB92A}" type="pres">
      <dgm:prSet presAssocID="{3B8B32BB-777A-42D7-93EC-65490CB10F07}" presName="textA" presStyleLbl="revTx" presStyleIdx="4" presStyleCnt="7">
        <dgm:presLayoutVars>
          <dgm:bulletEnabled val="1"/>
        </dgm:presLayoutVars>
      </dgm:prSet>
      <dgm:spPr/>
    </dgm:pt>
    <dgm:pt modelId="{2DC1FAA8-0771-4964-B8CB-7612E4CDB113}" type="pres">
      <dgm:prSet presAssocID="{3B8B32BB-777A-42D7-93EC-65490CB10F07}" presName="circleA" presStyleLbl="node1" presStyleIdx="4" presStyleCnt="7"/>
      <dgm:spPr/>
    </dgm:pt>
    <dgm:pt modelId="{1C25B0E9-6539-4F4D-B902-9E8128A6D574}" type="pres">
      <dgm:prSet presAssocID="{3B8B32BB-777A-42D7-93EC-65490CB10F07}" presName="spaceA" presStyleCnt="0"/>
      <dgm:spPr/>
    </dgm:pt>
    <dgm:pt modelId="{3DEDC8B6-D32E-4027-8CFA-4B26EE025D8E}" type="pres">
      <dgm:prSet presAssocID="{9DEA70A5-4218-4F69-AB06-0B8A45262D6C}" presName="space" presStyleCnt="0"/>
      <dgm:spPr/>
    </dgm:pt>
    <dgm:pt modelId="{C99F183B-0A62-43E1-A055-95DAA516920D}" type="pres">
      <dgm:prSet presAssocID="{63CF47F7-B116-4BFB-AEE7-87C01D8B497C}" presName="compositeB" presStyleCnt="0"/>
      <dgm:spPr/>
    </dgm:pt>
    <dgm:pt modelId="{64F6F11B-5CD8-4645-9679-AEAD9D4BBCD9}" type="pres">
      <dgm:prSet presAssocID="{63CF47F7-B116-4BFB-AEE7-87C01D8B497C}" presName="textB" presStyleLbl="revTx" presStyleIdx="5" presStyleCnt="7">
        <dgm:presLayoutVars>
          <dgm:bulletEnabled val="1"/>
        </dgm:presLayoutVars>
      </dgm:prSet>
      <dgm:spPr/>
    </dgm:pt>
    <dgm:pt modelId="{6FF2258C-655D-4419-930A-6F2580E0A0E2}" type="pres">
      <dgm:prSet presAssocID="{63CF47F7-B116-4BFB-AEE7-87C01D8B497C}" presName="circleB" presStyleLbl="node1" presStyleIdx="5" presStyleCnt="7"/>
      <dgm:spPr/>
    </dgm:pt>
    <dgm:pt modelId="{0B8EAA2C-05FA-42D2-8A92-D99AFF32C0D1}" type="pres">
      <dgm:prSet presAssocID="{63CF47F7-B116-4BFB-AEE7-87C01D8B497C}" presName="spaceB" presStyleCnt="0"/>
      <dgm:spPr/>
    </dgm:pt>
    <dgm:pt modelId="{F1408FEB-E1E2-4B72-89F8-C6BE5FDEF519}" type="pres">
      <dgm:prSet presAssocID="{FAC33628-150B-4874-8B00-BD08BF415A98}" presName="space" presStyleCnt="0"/>
      <dgm:spPr/>
    </dgm:pt>
    <dgm:pt modelId="{1F423EE2-096C-447C-924F-9A4C8D3DE710}" type="pres">
      <dgm:prSet presAssocID="{39D4C427-F694-4F83-882D-511338E6CCE4}" presName="compositeA" presStyleCnt="0"/>
      <dgm:spPr/>
    </dgm:pt>
    <dgm:pt modelId="{8D57698F-03B1-4EED-B6F0-967A86F72E0C}" type="pres">
      <dgm:prSet presAssocID="{39D4C427-F694-4F83-882D-511338E6CCE4}" presName="textA" presStyleLbl="revTx" presStyleIdx="6" presStyleCnt="7">
        <dgm:presLayoutVars>
          <dgm:bulletEnabled val="1"/>
        </dgm:presLayoutVars>
      </dgm:prSet>
      <dgm:spPr/>
    </dgm:pt>
    <dgm:pt modelId="{DCA8226D-A36B-467C-8401-C9FF1AE45B95}" type="pres">
      <dgm:prSet presAssocID="{39D4C427-F694-4F83-882D-511338E6CCE4}" presName="circleA" presStyleLbl="node1" presStyleIdx="6" presStyleCnt="7"/>
      <dgm:spPr/>
    </dgm:pt>
    <dgm:pt modelId="{8C6454A4-4331-4607-8292-A3FBEB95D393}" type="pres">
      <dgm:prSet presAssocID="{39D4C427-F694-4F83-882D-511338E6CCE4}" presName="spaceA" presStyleCnt="0"/>
      <dgm:spPr/>
    </dgm:pt>
  </dgm:ptLst>
  <dgm:cxnLst>
    <dgm:cxn modelId="{1472E82D-D03D-4F85-B9EC-81B5F144D38F}" srcId="{1B5F2346-FE92-46FB-AD09-5A781CE1E4D1}" destId="{63CF47F7-B116-4BFB-AEE7-87C01D8B497C}" srcOrd="5" destOrd="0" parTransId="{6B39076E-EBBA-42EA-B28F-7A580C9CFB67}" sibTransId="{FAC33628-150B-4874-8B00-BD08BF415A98}"/>
    <dgm:cxn modelId="{9890FA04-4370-4E34-A5A3-F9AE619393A1}" srcId="{1B5F2346-FE92-46FB-AD09-5A781CE1E4D1}" destId="{EE363E77-A2B2-4B85-9513-D214C164479D}" srcOrd="0" destOrd="0" parTransId="{D58A1626-3774-4CB5-8D84-AE968A8764D8}" sibTransId="{306EF14F-A57E-472E-A96C-ED008F4A4FC0}"/>
    <dgm:cxn modelId="{1A129763-11A1-4D04-A2B3-24575A8EE5C5}" srcId="{1B5F2346-FE92-46FB-AD09-5A781CE1E4D1}" destId="{14CB7C6A-06B0-4564-9A09-A45A40679E87}" srcOrd="1" destOrd="0" parTransId="{42CD17FC-A6C8-4973-A542-8E44E9BE6DB7}" sibTransId="{8C7E048B-DF88-44F5-81D3-378EFD118182}"/>
    <dgm:cxn modelId="{486AC1D1-1FB4-4CAA-8E56-1C2FBDB8E908}" type="presOf" srcId="{14CB7C6A-06B0-4564-9A09-A45A40679E87}" destId="{26187921-16D9-4D8E-813D-B45746E8D4D3}" srcOrd="0" destOrd="0" presId="urn:microsoft.com/office/officeart/2005/8/layout/hProcess11"/>
    <dgm:cxn modelId="{6BD556A1-C5A0-4269-9DAD-9054D8579F4B}" type="presOf" srcId="{39D4C427-F694-4F83-882D-511338E6CCE4}" destId="{8D57698F-03B1-4EED-B6F0-967A86F72E0C}" srcOrd="0" destOrd="0" presId="urn:microsoft.com/office/officeart/2005/8/layout/hProcess11"/>
    <dgm:cxn modelId="{47CA72F8-E7E6-49C1-8131-7688AD0C5284}" srcId="{1B5F2346-FE92-46FB-AD09-5A781CE1E4D1}" destId="{39D4C427-F694-4F83-882D-511338E6CCE4}" srcOrd="6" destOrd="0" parTransId="{DA567FD0-FB53-4B78-9A2A-F22E15A5212B}" sibTransId="{35359B85-3776-4060-AB80-1E31B84105BC}"/>
    <dgm:cxn modelId="{2ACE9F40-BA77-411A-883A-1FC0A89E6C1D}" type="presOf" srcId="{63CF47F7-B116-4BFB-AEE7-87C01D8B497C}" destId="{64F6F11B-5CD8-4645-9679-AEAD9D4BBCD9}" srcOrd="0" destOrd="0" presId="urn:microsoft.com/office/officeart/2005/8/layout/hProcess11"/>
    <dgm:cxn modelId="{ACEF7DE0-31A0-4B11-8623-C2F51CDBC72B}" type="presOf" srcId="{C0E9A01B-6158-480A-A9B1-DE658EC4ACD1}" destId="{8E9D1902-4BBE-4E47-941A-D38802C230C4}" srcOrd="0" destOrd="0" presId="urn:microsoft.com/office/officeart/2005/8/layout/hProcess11"/>
    <dgm:cxn modelId="{BEFD4EBB-D4F9-4554-949E-1237EDABD6D8}" type="presOf" srcId="{1B5F2346-FE92-46FB-AD09-5A781CE1E4D1}" destId="{A505E962-868A-4B80-9E26-3C21B468617B}" srcOrd="0" destOrd="0" presId="urn:microsoft.com/office/officeart/2005/8/layout/hProcess11"/>
    <dgm:cxn modelId="{33F9EE5C-69E4-4F19-927C-5D3FE37F7890}" srcId="{1B5F2346-FE92-46FB-AD09-5A781CE1E4D1}" destId="{3B8B32BB-777A-42D7-93EC-65490CB10F07}" srcOrd="4" destOrd="0" parTransId="{2B24328F-B47C-40A7-B100-7CAD01EFE800}" sibTransId="{9DEA70A5-4218-4F69-AB06-0B8A45262D6C}"/>
    <dgm:cxn modelId="{7390426B-62CC-4A26-B935-51DA6DFF35EF}" srcId="{1B5F2346-FE92-46FB-AD09-5A781CE1E4D1}" destId="{C0E9A01B-6158-480A-A9B1-DE658EC4ACD1}" srcOrd="3" destOrd="0" parTransId="{A1D8724B-BF6B-4EB0-817F-720370737F1A}" sibTransId="{965429E3-C35C-4883-B1C0-8B8DFCE5D697}"/>
    <dgm:cxn modelId="{0362107E-3EB7-49CB-AC75-568F82F2B481}" srcId="{1B5F2346-FE92-46FB-AD09-5A781CE1E4D1}" destId="{3FF0D350-A8CA-4EB9-B75D-C1E14D2E0402}" srcOrd="2" destOrd="0" parTransId="{31035ED9-D5B8-4031-8E37-F80539DC9AFA}" sibTransId="{97B45C16-09DD-4240-866D-80D0960D9E4F}"/>
    <dgm:cxn modelId="{8836E3EF-8B71-4659-9983-B594E104A92F}" type="presOf" srcId="{EE363E77-A2B2-4B85-9513-D214C164479D}" destId="{95AC5EF8-007D-44B9-B65B-42FFE0625941}" srcOrd="0" destOrd="0" presId="urn:microsoft.com/office/officeart/2005/8/layout/hProcess11"/>
    <dgm:cxn modelId="{924471AF-F05E-42EE-923F-5E423E9AEEFF}" type="presOf" srcId="{3FF0D350-A8CA-4EB9-B75D-C1E14D2E0402}" destId="{24C5128B-8AA1-4E9E-9294-45A8F5DD6BB8}" srcOrd="0" destOrd="0" presId="urn:microsoft.com/office/officeart/2005/8/layout/hProcess11"/>
    <dgm:cxn modelId="{E91DB7B8-3227-44AD-817B-D8795D583C65}" type="presOf" srcId="{3B8B32BB-777A-42D7-93EC-65490CB10F07}" destId="{3EA8DF25-26BD-4238-B163-426A68FCB92A}" srcOrd="0" destOrd="0" presId="urn:microsoft.com/office/officeart/2005/8/layout/hProcess11"/>
    <dgm:cxn modelId="{E5E2EEB3-98B0-4346-8543-C6804E1BEA6A}" type="presParOf" srcId="{A505E962-868A-4B80-9E26-3C21B468617B}" destId="{0E18C3AC-AC4F-4442-AC96-A8BDDBC11484}" srcOrd="0" destOrd="0" presId="urn:microsoft.com/office/officeart/2005/8/layout/hProcess11"/>
    <dgm:cxn modelId="{4CC990B8-D31F-4D04-BA56-793DFB765BA7}" type="presParOf" srcId="{A505E962-868A-4B80-9E26-3C21B468617B}" destId="{5D1A0CD8-1B7B-4C91-AAF4-EDEACFD5BBA4}" srcOrd="1" destOrd="0" presId="urn:microsoft.com/office/officeart/2005/8/layout/hProcess11"/>
    <dgm:cxn modelId="{EE0AC958-A4A3-466C-A930-FFE165B65C70}" type="presParOf" srcId="{5D1A0CD8-1B7B-4C91-AAF4-EDEACFD5BBA4}" destId="{842B402B-D418-4A89-8956-558D943891CF}" srcOrd="0" destOrd="0" presId="urn:microsoft.com/office/officeart/2005/8/layout/hProcess11"/>
    <dgm:cxn modelId="{DD4065BA-1C84-4F9C-B34F-961C51A9C0C8}" type="presParOf" srcId="{842B402B-D418-4A89-8956-558D943891CF}" destId="{95AC5EF8-007D-44B9-B65B-42FFE0625941}" srcOrd="0" destOrd="0" presId="urn:microsoft.com/office/officeart/2005/8/layout/hProcess11"/>
    <dgm:cxn modelId="{525CB318-9353-4D09-8A87-239EB2540F87}" type="presParOf" srcId="{842B402B-D418-4A89-8956-558D943891CF}" destId="{F040637B-1EEB-4311-8CC3-80AEB4FB9B2F}" srcOrd="1" destOrd="0" presId="urn:microsoft.com/office/officeart/2005/8/layout/hProcess11"/>
    <dgm:cxn modelId="{02110CB9-FEB9-4A56-87A6-F9E2F55E6C37}" type="presParOf" srcId="{842B402B-D418-4A89-8956-558D943891CF}" destId="{39E25DCA-64FC-45BE-A982-8AF6A0F4867D}" srcOrd="2" destOrd="0" presId="urn:microsoft.com/office/officeart/2005/8/layout/hProcess11"/>
    <dgm:cxn modelId="{E7526590-2C94-4451-9012-5E0E2DF01C71}" type="presParOf" srcId="{5D1A0CD8-1B7B-4C91-AAF4-EDEACFD5BBA4}" destId="{994D3BC4-21E4-48B8-9E9A-6E9568851DD5}" srcOrd="1" destOrd="0" presId="urn:microsoft.com/office/officeart/2005/8/layout/hProcess11"/>
    <dgm:cxn modelId="{BADE30CA-63BE-42D8-9386-F159D44D5B08}" type="presParOf" srcId="{5D1A0CD8-1B7B-4C91-AAF4-EDEACFD5BBA4}" destId="{C79151F7-2B97-4FE1-9799-F7CE24714AED}" srcOrd="2" destOrd="0" presId="urn:microsoft.com/office/officeart/2005/8/layout/hProcess11"/>
    <dgm:cxn modelId="{E0256D4E-6EC8-4CEE-AF56-E421EDBF5870}" type="presParOf" srcId="{C79151F7-2B97-4FE1-9799-F7CE24714AED}" destId="{26187921-16D9-4D8E-813D-B45746E8D4D3}" srcOrd="0" destOrd="0" presId="urn:microsoft.com/office/officeart/2005/8/layout/hProcess11"/>
    <dgm:cxn modelId="{57A06DB0-DDBC-49E4-A5C8-538F049523FB}" type="presParOf" srcId="{C79151F7-2B97-4FE1-9799-F7CE24714AED}" destId="{8FBD47FD-73CE-4A57-81CE-20903437F39C}" srcOrd="1" destOrd="0" presId="urn:microsoft.com/office/officeart/2005/8/layout/hProcess11"/>
    <dgm:cxn modelId="{2AC2F02E-3DEF-45AA-AEF3-88CA6B431219}" type="presParOf" srcId="{C79151F7-2B97-4FE1-9799-F7CE24714AED}" destId="{9EF86EC9-BA1A-4406-86F6-97467CF9E0D9}" srcOrd="2" destOrd="0" presId="urn:microsoft.com/office/officeart/2005/8/layout/hProcess11"/>
    <dgm:cxn modelId="{178C4851-ACB8-4F2C-8136-5C84523C5FF7}" type="presParOf" srcId="{5D1A0CD8-1B7B-4C91-AAF4-EDEACFD5BBA4}" destId="{D492DA3C-6B03-4BD9-A04F-10FAA1C863C9}" srcOrd="3" destOrd="0" presId="urn:microsoft.com/office/officeart/2005/8/layout/hProcess11"/>
    <dgm:cxn modelId="{59B3675C-9E13-46DF-BF4A-8B1A4025F7DF}" type="presParOf" srcId="{5D1A0CD8-1B7B-4C91-AAF4-EDEACFD5BBA4}" destId="{3E8C7C8A-061C-4AF4-9547-1FECCA3E077C}" srcOrd="4" destOrd="0" presId="urn:microsoft.com/office/officeart/2005/8/layout/hProcess11"/>
    <dgm:cxn modelId="{EFB60F60-3147-42D5-8DBB-7111E02F8680}" type="presParOf" srcId="{3E8C7C8A-061C-4AF4-9547-1FECCA3E077C}" destId="{24C5128B-8AA1-4E9E-9294-45A8F5DD6BB8}" srcOrd="0" destOrd="0" presId="urn:microsoft.com/office/officeart/2005/8/layout/hProcess11"/>
    <dgm:cxn modelId="{6A1E2048-B9E3-4D91-903A-8638817B884E}" type="presParOf" srcId="{3E8C7C8A-061C-4AF4-9547-1FECCA3E077C}" destId="{816F0D1D-E942-4407-ADDE-F31226E04879}" srcOrd="1" destOrd="0" presId="urn:microsoft.com/office/officeart/2005/8/layout/hProcess11"/>
    <dgm:cxn modelId="{EA141E0F-AEA2-4275-BFAD-2E2478FF2722}" type="presParOf" srcId="{3E8C7C8A-061C-4AF4-9547-1FECCA3E077C}" destId="{66E563CC-AA3F-497E-B91B-AC8B885FDB66}" srcOrd="2" destOrd="0" presId="urn:microsoft.com/office/officeart/2005/8/layout/hProcess11"/>
    <dgm:cxn modelId="{00AA851A-36B5-4D4C-A0E5-915D57A10DBE}" type="presParOf" srcId="{5D1A0CD8-1B7B-4C91-AAF4-EDEACFD5BBA4}" destId="{83CA65E7-D01F-44E7-9C67-B710D2D331C3}" srcOrd="5" destOrd="0" presId="urn:microsoft.com/office/officeart/2005/8/layout/hProcess11"/>
    <dgm:cxn modelId="{DB0A2344-4989-499D-9665-C450B04A60B8}" type="presParOf" srcId="{5D1A0CD8-1B7B-4C91-AAF4-EDEACFD5BBA4}" destId="{C8AF31D6-9E15-4DBF-9E8B-F620567EB88D}" srcOrd="6" destOrd="0" presId="urn:microsoft.com/office/officeart/2005/8/layout/hProcess11"/>
    <dgm:cxn modelId="{E521614D-3336-47A5-89D1-C0CCC1AF2E14}" type="presParOf" srcId="{C8AF31D6-9E15-4DBF-9E8B-F620567EB88D}" destId="{8E9D1902-4BBE-4E47-941A-D38802C230C4}" srcOrd="0" destOrd="0" presId="urn:microsoft.com/office/officeart/2005/8/layout/hProcess11"/>
    <dgm:cxn modelId="{325B7301-6F77-486A-87ED-CCFF7460FDDB}" type="presParOf" srcId="{C8AF31D6-9E15-4DBF-9E8B-F620567EB88D}" destId="{C8468145-AAEA-4EF3-B811-5DEAD33A4758}" srcOrd="1" destOrd="0" presId="urn:microsoft.com/office/officeart/2005/8/layout/hProcess11"/>
    <dgm:cxn modelId="{5380D8AA-6B54-4BA5-B3AD-D9E85402B2C0}" type="presParOf" srcId="{C8AF31D6-9E15-4DBF-9E8B-F620567EB88D}" destId="{BC11680C-7AC2-420B-BDD6-AC8044392739}" srcOrd="2" destOrd="0" presId="urn:microsoft.com/office/officeart/2005/8/layout/hProcess11"/>
    <dgm:cxn modelId="{D3521562-6CD0-407F-8251-1079A814678A}" type="presParOf" srcId="{5D1A0CD8-1B7B-4C91-AAF4-EDEACFD5BBA4}" destId="{8415C63A-EDA8-439A-94BE-E98E09E490D5}" srcOrd="7" destOrd="0" presId="urn:microsoft.com/office/officeart/2005/8/layout/hProcess11"/>
    <dgm:cxn modelId="{66C81603-5689-4D83-B6CA-6AC814A34F63}" type="presParOf" srcId="{5D1A0CD8-1B7B-4C91-AAF4-EDEACFD5BBA4}" destId="{5E6B0F7F-AE8C-4241-A591-2AD0EB73410A}" srcOrd="8" destOrd="0" presId="urn:microsoft.com/office/officeart/2005/8/layout/hProcess11"/>
    <dgm:cxn modelId="{8FE53349-0A9C-4EDA-A89D-0D01BB0BA4F7}" type="presParOf" srcId="{5E6B0F7F-AE8C-4241-A591-2AD0EB73410A}" destId="{3EA8DF25-26BD-4238-B163-426A68FCB92A}" srcOrd="0" destOrd="0" presId="urn:microsoft.com/office/officeart/2005/8/layout/hProcess11"/>
    <dgm:cxn modelId="{6C4B907D-5C69-44CF-8231-6A3640977A03}" type="presParOf" srcId="{5E6B0F7F-AE8C-4241-A591-2AD0EB73410A}" destId="{2DC1FAA8-0771-4964-B8CB-7612E4CDB113}" srcOrd="1" destOrd="0" presId="urn:microsoft.com/office/officeart/2005/8/layout/hProcess11"/>
    <dgm:cxn modelId="{8A876F1A-9D81-4742-B270-0CF61F9CC4BA}" type="presParOf" srcId="{5E6B0F7F-AE8C-4241-A591-2AD0EB73410A}" destId="{1C25B0E9-6539-4F4D-B902-9E8128A6D574}" srcOrd="2" destOrd="0" presId="urn:microsoft.com/office/officeart/2005/8/layout/hProcess11"/>
    <dgm:cxn modelId="{B357FEE7-F938-4AA8-A3B2-CF70A2D68940}" type="presParOf" srcId="{5D1A0CD8-1B7B-4C91-AAF4-EDEACFD5BBA4}" destId="{3DEDC8B6-D32E-4027-8CFA-4B26EE025D8E}" srcOrd="9" destOrd="0" presId="urn:microsoft.com/office/officeart/2005/8/layout/hProcess11"/>
    <dgm:cxn modelId="{A49F535C-A8F7-48D3-BED3-8D0B63C670B2}" type="presParOf" srcId="{5D1A0CD8-1B7B-4C91-AAF4-EDEACFD5BBA4}" destId="{C99F183B-0A62-43E1-A055-95DAA516920D}" srcOrd="10" destOrd="0" presId="urn:microsoft.com/office/officeart/2005/8/layout/hProcess11"/>
    <dgm:cxn modelId="{338C4680-5466-4229-B220-75B36010EA21}" type="presParOf" srcId="{C99F183B-0A62-43E1-A055-95DAA516920D}" destId="{64F6F11B-5CD8-4645-9679-AEAD9D4BBCD9}" srcOrd="0" destOrd="0" presId="urn:microsoft.com/office/officeart/2005/8/layout/hProcess11"/>
    <dgm:cxn modelId="{486E6AE6-64D3-43FA-A316-FFC44C197A12}" type="presParOf" srcId="{C99F183B-0A62-43E1-A055-95DAA516920D}" destId="{6FF2258C-655D-4419-930A-6F2580E0A0E2}" srcOrd="1" destOrd="0" presId="urn:microsoft.com/office/officeart/2005/8/layout/hProcess11"/>
    <dgm:cxn modelId="{27FC77D1-7868-4E55-A37C-9A34BD9A1A38}" type="presParOf" srcId="{C99F183B-0A62-43E1-A055-95DAA516920D}" destId="{0B8EAA2C-05FA-42D2-8A92-D99AFF32C0D1}" srcOrd="2" destOrd="0" presId="urn:microsoft.com/office/officeart/2005/8/layout/hProcess11"/>
    <dgm:cxn modelId="{9CA4E7DC-78A0-4130-9F20-CA56D06C79E7}" type="presParOf" srcId="{5D1A0CD8-1B7B-4C91-AAF4-EDEACFD5BBA4}" destId="{F1408FEB-E1E2-4B72-89F8-C6BE5FDEF519}" srcOrd="11" destOrd="0" presId="urn:microsoft.com/office/officeart/2005/8/layout/hProcess11"/>
    <dgm:cxn modelId="{C749D732-A77B-406B-90EC-9226B6158816}" type="presParOf" srcId="{5D1A0CD8-1B7B-4C91-AAF4-EDEACFD5BBA4}" destId="{1F423EE2-096C-447C-924F-9A4C8D3DE710}" srcOrd="12" destOrd="0" presId="urn:microsoft.com/office/officeart/2005/8/layout/hProcess11"/>
    <dgm:cxn modelId="{5BF9F8FC-A814-4831-AFB4-5AC3EB644D13}" type="presParOf" srcId="{1F423EE2-096C-447C-924F-9A4C8D3DE710}" destId="{8D57698F-03B1-4EED-B6F0-967A86F72E0C}" srcOrd="0" destOrd="0" presId="urn:microsoft.com/office/officeart/2005/8/layout/hProcess11"/>
    <dgm:cxn modelId="{355BD981-ED77-4700-8814-85398644B042}" type="presParOf" srcId="{1F423EE2-096C-447C-924F-9A4C8D3DE710}" destId="{DCA8226D-A36B-467C-8401-C9FF1AE45B95}" srcOrd="1" destOrd="0" presId="urn:microsoft.com/office/officeart/2005/8/layout/hProcess11"/>
    <dgm:cxn modelId="{B74AB423-ADE2-46CB-9907-7723D1789EA9}" type="presParOf" srcId="{1F423EE2-096C-447C-924F-9A4C8D3DE710}" destId="{8C6454A4-4331-4607-8292-A3FBEB95D3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F2346-FE92-46FB-AD09-5A781CE1E4D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4CB7C6A-06B0-4564-9A09-A45A40679E8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Запросы на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номинирование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2CD17FC-A6C8-4973-A542-8E44E9BE6DB7}" type="par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7E048B-DF88-44F5-81D3-378EFD118182}" type="sib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F0D350-A8CA-4EB9-B75D-C1E14D2E04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Предложения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номинирование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035ED9-D5B8-4031-8E37-F80539DC9AFA}" type="par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B45C16-09DD-4240-866D-80D0960D9E4F}" type="sib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8B32BB-777A-42D7-93EC-65490CB10F0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Утверждение кандидатов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24328F-B47C-40A7-B100-7CAD01EFE800}" type="par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EA70A5-4218-4F69-AB06-0B8A45262D6C}" type="sib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CF47F7-B116-4BFB-AEE7-87C01D8B497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Вручение премии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39076E-EBBA-42EA-B28F-7A580C9CFB67}" type="par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C33628-150B-4874-8B00-BD08BF415A98}" type="sib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05E962-868A-4B80-9E26-3C21B468617B}" type="pres">
      <dgm:prSet presAssocID="{1B5F2346-FE92-46FB-AD09-5A781CE1E4D1}" presName="Name0" presStyleCnt="0">
        <dgm:presLayoutVars>
          <dgm:dir/>
          <dgm:resizeHandles val="exact"/>
        </dgm:presLayoutVars>
      </dgm:prSet>
      <dgm:spPr/>
    </dgm:pt>
    <dgm:pt modelId="{0E18C3AC-AC4F-4442-AC96-A8BDDBC11484}" type="pres">
      <dgm:prSet presAssocID="{1B5F2346-FE92-46FB-AD09-5A781CE1E4D1}" presName="arrow" presStyleLbl="bgShp" presStyleIdx="0" presStyleCnt="1"/>
      <dgm:spPr/>
    </dgm:pt>
    <dgm:pt modelId="{5D1A0CD8-1B7B-4C91-AAF4-EDEACFD5BBA4}" type="pres">
      <dgm:prSet presAssocID="{1B5F2346-FE92-46FB-AD09-5A781CE1E4D1}" presName="points" presStyleCnt="0"/>
      <dgm:spPr/>
    </dgm:pt>
    <dgm:pt modelId="{2FE720D6-0C6E-4C4D-9052-238566FC32B2}" type="pres">
      <dgm:prSet presAssocID="{14CB7C6A-06B0-4564-9A09-A45A40679E87}" presName="compositeA" presStyleCnt="0"/>
      <dgm:spPr/>
    </dgm:pt>
    <dgm:pt modelId="{0086B3E1-BBBA-4EEB-8EB5-8C024DA6678D}" type="pres">
      <dgm:prSet presAssocID="{14CB7C6A-06B0-4564-9A09-A45A40679E87}" presName="textA" presStyleLbl="revTx" presStyleIdx="0" presStyleCnt="4" custScaleX="18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6DB95-0E62-4695-81D1-3BA9FFE83F79}" type="pres">
      <dgm:prSet presAssocID="{14CB7C6A-06B0-4564-9A09-A45A40679E87}" presName="circleA" presStyleLbl="node1" presStyleIdx="0" presStyleCnt="4"/>
      <dgm:spPr/>
    </dgm:pt>
    <dgm:pt modelId="{87FF8DA4-DE09-43E8-BFAC-D02CB9B92AF1}" type="pres">
      <dgm:prSet presAssocID="{14CB7C6A-06B0-4564-9A09-A45A40679E87}" presName="spaceA" presStyleCnt="0"/>
      <dgm:spPr/>
    </dgm:pt>
    <dgm:pt modelId="{D492DA3C-6B03-4BD9-A04F-10FAA1C863C9}" type="pres">
      <dgm:prSet presAssocID="{8C7E048B-DF88-44F5-81D3-378EFD118182}" presName="space" presStyleCnt="0"/>
      <dgm:spPr/>
    </dgm:pt>
    <dgm:pt modelId="{CF216426-83E2-4817-9EF9-E8C5F0164BD3}" type="pres">
      <dgm:prSet presAssocID="{3FF0D350-A8CA-4EB9-B75D-C1E14D2E0402}" presName="compositeB" presStyleCnt="0"/>
      <dgm:spPr/>
    </dgm:pt>
    <dgm:pt modelId="{16B297AD-E76C-43E0-B3BB-6B87C4125D93}" type="pres">
      <dgm:prSet presAssocID="{3FF0D350-A8CA-4EB9-B75D-C1E14D2E040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0CD85-9DE7-4CA6-9A41-9C581158427F}" type="pres">
      <dgm:prSet presAssocID="{3FF0D350-A8CA-4EB9-B75D-C1E14D2E0402}" presName="circleB" presStyleLbl="node1" presStyleIdx="1" presStyleCnt="4"/>
      <dgm:spPr/>
    </dgm:pt>
    <dgm:pt modelId="{4DF547D7-84C5-4FE2-8574-F0D7BB5D80F2}" type="pres">
      <dgm:prSet presAssocID="{3FF0D350-A8CA-4EB9-B75D-C1E14D2E0402}" presName="spaceB" presStyleCnt="0"/>
      <dgm:spPr/>
    </dgm:pt>
    <dgm:pt modelId="{83CA65E7-D01F-44E7-9C67-B710D2D331C3}" type="pres">
      <dgm:prSet presAssocID="{97B45C16-09DD-4240-866D-80D0960D9E4F}" presName="space" presStyleCnt="0"/>
      <dgm:spPr/>
    </dgm:pt>
    <dgm:pt modelId="{5E6B0F7F-AE8C-4241-A591-2AD0EB73410A}" type="pres">
      <dgm:prSet presAssocID="{3B8B32BB-777A-42D7-93EC-65490CB10F07}" presName="compositeA" presStyleCnt="0"/>
      <dgm:spPr/>
    </dgm:pt>
    <dgm:pt modelId="{3EA8DF25-26BD-4238-B163-426A68FCB92A}" type="pres">
      <dgm:prSet presAssocID="{3B8B32BB-777A-42D7-93EC-65490CB10F0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1FAA8-0771-4964-B8CB-7612E4CDB113}" type="pres">
      <dgm:prSet presAssocID="{3B8B32BB-777A-42D7-93EC-65490CB10F07}" presName="circleA" presStyleLbl="node1" presStyleIdx="2" presStyleCnt="4"/>
      <dgm:spPr/>
    </dgm:pt>
    <dgm:pt modelId="{1C25B0E9-6539-4F4D-B902-9E8128A6D574}" type="pres">
      <dgm:prSet presAssocID="{3B8B32BB-777A-42D7-93EC-65490CB10F07}" presName="spaceA" presStyleCnt="0"/>
      <dgm:spPr/>
    </dgm:pt>
    <dgm:pt modelId="{3DEDC8B6-D32E-4027-8CFA-4B26EE025D8E}" type="pres">
      <dgm:prSet presAssocID="{9DEA70A5-4218-4F69-AB06-0B8A45262D6C}" presName="space" presStyleCnt="0"/>
      <dgm:spPr/>
    </dgm:pt>
    <dgm:pt modelId="{C99F183B-0A62-43E1-A055-95DAA516920D}" type="pres">
      <dgm:prSet presAssocID="{63CF47F7-B116-4BFB-AEE7-87C01D8B497C}" presName="compositeB" presStyleCnt="0"/>
      <dgm:spPr/>
    </dgm:pt>
    <dgm:pt modelId="{64F6F11B-5CD8-4645-9679-AEAD9D4BBCD9}" type="pres">
      <dgm:prSet presAssocID="{63CF47F7-B116-4BFB-AEE7-87C01D8B497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2258C-655D-4419-930A-6F2580E0A0E2}" type="pres">
      <dgm:prSet presAssocID="{63CF47F7-B116-4BFB-AEE7-87C01D8B497C}" presName="circleB" presStyleLbl="node1" presStyleIdx="3" presStyleCnt="4"/>
      <dgm:spPr/>
    </dgm:pt>
    <dgm:pt modelId="{0B8EAA2C-05FA-42D2-8A92-D99AFF32C0D1}" type="pres">
      <dgm:prSet presAssocID="{63CF47F7-B116-4BFB-AEE7-87C01D8B497C}" presName="spaceB" presStyleCnt="0"/>
      <dgm:spPr/>
    </dgm:pt>
  </dgm:ptLst>
  <dgm:cxnLst>
    <dgm:cxn modelId="{0362107E-3EB7-49CB-AC75-568F82F2B481}" srcId="{1B5F2346-FE92-46FB-AD09-5A781CE1E4D1}" destId="{3FF0D350-A8CA-4EB9-B75D-C1E14D2E0402}" srcOrd="1" destOrd="0" parTransId="{31035ED9-D5B8-4031-8E37-F80539DC9AFA}" sibTransId="{97B45C16-09DD-4240-866D-80D0960D9E4F}"/>
    <dgm:cxn modelId="{DF45B570-9E24-480A-8E0F-483C584A1447}" type="presOf" srcId="{14CB7C6A-06B0-4564-9A09-A45A40679E87}" destId="{0086B3E1-BBBA-4EEB-8EB5-8C024DA6678D}" srcOrd="0" destOrd="0" presId="urn:microsoft.com/office/officeart/2005/8/layout/hProcess11"/>
    <dgm:cxn modelId="{1A129763-11A1-4D04-A2B3-24575A8EE5C5}" srcId="{1B5F2346-FE92-46FB-AD09-5A781CE1E4D1}" destId="{14CB7C6A-06B0-4564-9A09-A45A40679E87}" srcOrd="0" destOrd="0" parTransId="{42CD17FC-A6C8-4973-A542-8E44E9BE6DB7}" sibTransId="{8C7E048B-DF88-44F5-81D3-378EFD118182}"/>
    <dgm:cxn modelId="{30FCB8FC-644A-457B-8AEE-028DB7F238AD}" type="presOf" srcId="{3B8B32BB-777A-42D7-93EC-65490CB10F07}" destId="{3EA8DF25-26BD-4238-B163-426A68FCB92A}" srcOrd="0" destOrd="0" presId="urn:microsoft.com/office/officeart/2005/8/layout/hProcess11"/>
    <dgm:cxn modelId="{33F9EE5C-69E4-4F19-927C-5D3FE37F7890}" srcId="{1B5F2346-FE92-46FB-AD09-5A781CE1E4D1}" destId="{3B8B32BB-777A-42D7-93EC-65490CB10F07}" srcOrd="2" destOrd="0" parTransId="{2B24328F-B47C-40A7-B100-7CAD01EFE800}" sibTransId="{9DEA70A5-4218-4F69-AB06-0B8A45262D6C}"/>
    <dgm:cxn modelId="{1472E82D-D03D-4F85-B9EC-81B5F144D38F}" srcId="{1B5F2346-FE92-46FB-AD09-5A781CE1E4D1}" destId="{63CF47F7-B116-4BFB-AEE7-87C01D8B497C}" srcOrd="3" destOrd="0" parTransId="{6B39076E-EBBA-42EA-B28F-7A580C9CFB67}" sibTransId="{FAC33628-150B-4874-8B00-BD08BF415A98}"/>
    <dgm:cxn modelId="{B28598BE-51A9-495D-9D50-266B79A52883}" type="presOf" srcId="{3FF0D350-A8CA-4EB9-B75D-C1E14D2E0402}" destId="{16B297AD-E76C-43E0-B3BB-6B87C4125D93}" srcOrd="0" destOrd="0" presId="urn:microsoft.com/office/officeart/2005/8/layout/hProcess11"/>
    <dgm:cxn modelId="{345FD2BB-4A1D-49A4-9BCA-1BAB87A2F97C}" type="presOf" srcId="{63CF47F7-B116-4BFB-AEE7-87C01D8B497C}" destId="{64F6F11B-5CD8-4645-9679-AEAD9D4BBCD9}" srcOrd="0" destOrd="0" presId="urn:microsoft.com/office/officeart/2005/8/layout/hProcess11"/>
    <dgm:cxn modelId="{D0CF2DF3-7C12-4E74-B506-991B93911A42}" type="presOf" srcId="{1B5F2346-FE92-46FB-AD09-5A781CE1E4D1}" destId="{A505E962-868A-4B80-9E26-3C21B468617B}" srcOrd="0" destOrd="0" presId="urn:microsoft.com/office/officeart/2005/8/layout/hProcess11"/>
    <dgm:cxn modelId="{64F15DF7-BDF7-43A7-A4DF-12123D7C51D2}" type="presParOf" srcId="{A505E962-868A-4B80-9E26-3C21B468617B}" destId="{0E18C3AC-AC4F-4442-AC96-A8BDDBC11484}" srcOrd="0" destOrd="0" presId="urn:microsoft.com/office/officeart/2005/8/layout/hProcess11"/>
    <dgm:cxn modelId="{5911DAAC-82BA-4F1A-8E9B-3BC9E00ED47C}" type="presParOf" srcId="{A505E962-868A-4B80-9E26-3C21B468617B}" destId="{5D1A0CD8-1B7B-4C91-AAF4-EDEACFD5BBA4}" srcOrd="1" destOrd="0" presId="urn:microsoft.com/office/officeart/2005/8/layout/hProcess11"/>
    <dgm:cxn modelId="{A3A71802-8479-4941-8883-143781304E3E}" type="presParOf" srcId="{5D1A0CD8-1B7B-4C91-AAF4-EDEACFD5BBA4}" destId="{2FE720D6-0C6E-4C4D-9052-238566FC32B2}" srcOrd="0" destOrd="0" presId="urn:microsoft.com/office/officeart/2005/8/layout/hProcess11"/>
    <dgm:cxn modelId="{055CC953-8969-4CEA-AA1C-6BB105C3936C}" type="presParOf" srcId="{2FE720D6-0C6E-4C4D-9052-238566FC32B2}" destId="{0086B3E1-BBBA-4EEB-8EB5-8C024DA6678D}" srcOrd="0" destOrd="0" presId="urn:microsoft.com/office/officeart/2005/8/layout/hProcess11"/>
    <dgm:cxn modelId="{66D066E8-8B50-4527-9665-6433F9B0B18B}" type="presParOf" srcId="{2FE720D6-0C6E-4C4D-9052-238566FC32B2}" destId="{B356DB95-0E62-4695-81D1-3BA9FFE83F79}" srcOrd="1" destOrd="0" presId="urn:microsoft.com/office/officeart/2005/8/layout/hProcess11"/>
    <dgm:cxn modelId="{414D96C7-CD81-4F32-AEF3-D01A6EDDABAB}" type="presParOf" srcId="{2FE720D6-0C6E-4C4D-9052-238566FC32B2}" destId="{87FF8DA4-DE09-43E8-BFAC-D02CB9B92AF1}" srcOrd="2" destOrd="0" presId="urn:microsoft.com/office/officeart/2005/8/layout/hProcess11"/>
    <dgm:cxn modelId="{D6CECB82-DD8D-460C-916F-70A0D1E6DBDF}" type="presParOf" srcId="{5D1A0CD8-1B7B-4C91-AAF4-EDEACFD5BBA4}" destId="{D492DA3C-6B03-4BD9-A04F-10FAA1C863C9}" srcOrd="1" destOrd="0" presId="urn:microsoft.com/office/officeart/2005/8/layout/hProcess11"/>
    <dgm:cxn modelId="{A846725D-0022-446A-972B-695D8F9761CF}" type="presParOf" srcId="{5D1A0CD8-1B7B-4C91-AAF4-EDEACFD5BBA4}" destId="{CF216426-83E2-4817-9EF9-E8C5F0164BD3}" srcOrd="2" destOrd="0" presId="urn:microsoft.com/office/officeart/2005/8/layout/hProcess11"/>
    <dgm:cxn modelId="{D54CCA89-CB6E-40C2-96A6-943C83C7F20B}" type="presParOf" srcId="{CF216426-83E2-4817-9EF9-E8C5F0164BD3}" destId="{16B297AD-E76C-43E0-B3BB-6B87C4125D93}" srcOrd="0" destOrd="0" presId="urn:microsoft.com/office/officeart/2005/8/layout/hProcess11"/>
    <dgm:cxn modelId="{44506097-0242-45E6-BDFA-67A7C4661E66}" type="presParOf" srcId="{CF216426-83E2-4817-9EF9-E8C5F0164BD3}" destId="{9870CD85-9DE7-4CA6-9A41-9C581158427F}" srcOrd="1" destOrd="0" presId="urn:microsoft.com/office/officeart/2005/8/layout/hProcess11"/>
    <dgm:cxn modelId="{E85962FB-D3B7-4FB0-B0BF-608CE1D09423}" type="presParOf" srcId="{CF216426-83E2-4817-9EF9-E8C5F0164BD3}" destId="{4DF547D7-84C5-4FE2-8574-F0D7BB5D80F2}" srcOrd="2" destOrd="0" presId="urn:microsoft.com/office/officeart/2005/8/layout/hProcess11"/>
    <dgm:cxn modelId="{AC601349-45E9-4E7F-A599-9C7DC7789F59}" type="presParOf" srcId="{5D1A0CD8-1B7B-4C91-AAF4-EDEACFD5BBA4}" destId="{83CA65E7-D01F-44E7-9C67-B710D2D331C3}" srcOrd="3" destOrd="0" presId="urn:microsoft.com/office/officeart/2005/8/layout/hProcess11"/>
    <dgm:cxn modelId="{9C549C4A-44F9-43D9-A3F2-01BCC1AA5419}" type="presParOf" srcId="{5D1A0CD8-1B7B-4C91-AAF4-EDEACFD5BBA4}" destId="{5E6B0F7F-AE8C-4241-A591-2AD0EB73410A}" srcOrd="4" destOrd="0" presId="urn:microsoft.com/office/officeart/2005/8/layout/hProcess11"/>
    <dgm:cxn modelId="{55BF0D6B-EAB6-4CD4-8FE7-086B49F46DCE}" type="presParOf" srcId="{5E6B0F7F-AE8C-4241-A591-2AD0EB73410A}" destId="{3EA8DF25-26BD-4238-B163-426A68FCB92A}" srcOrd="0" destOrd="0" presId="urn:microsoft.com/office/officeart/2005/8/layout/hProcess11"/>
    <dgm:cxn modelId="{C9177AB4-CF34-43F3-840E-87A98D508D93}" type="presParOf" srcId="{5E6B0F7F-AE8C-4241-A591-2AD0EB73410A}" destId="{2DC1FAA8-0771-4964-B8CB-7612E4CDB113}" srcOrd="1" destOrd="0" presId="urn:microsoft.com/office/officeart/2005/8/layout/hProcess11"/>
    <dgm:cxn modelId="{3078C38C-60F3-4ECF-8118-F2854AF5D40A}" type="presParOf" srcId="{5E6B0F7F-AE8C-4241-A591-2AD0EB73410A}" destId="{1C25B0E9-6539-4F4D-B902-9E8128A6D574}" srcOrd="2" destOrd="0" presId="urn:microsoft.com/office/officeart/2005/8/layout/hProcess11"/>
    <dgm:cxn modelId="{7F67489F-6632-4775-AD40-AE861773B400}" type="presParOf" srcId="{5D1A0CD8-1B7B-4C91-AAF4-EDEACFD5BBA4}" destId="{3DEDC8B6-D32E-4027-8CFA-4B26EE025D8E}" srcOrd="5" destOrd="0" presId="urn:microsoft.com/office/officeart/2005/8/layout/hProcess11"/>
    <dgm:cxn modelId="{B145C5BB-CE92-421D-90F0-1E89E7C1B4CA}" type="presParOf" srcId="{5D1A0CD8-1B7B-4C91-AAF4-EDEACFD5BBA4}" destId="{C99F183B-0A62-43E1-A055-95DAA516920D}" srcOrd="6" destOrd="0" presId="urn:microsoft.com/office/officeart/2005/8/layout/hProcess11"/>
    <dgm:cxn modelId="{EBEFE65B-6FD5-4D93-9B54-D4A819C695D2}" type="presParOf" srcId="{C99F183B-0A62-43E1-A055-95DAA516920D}" destId="{64F6F11B-5CD8-4645-9679-AEAD9D4BBCD9}" srcOrd="0" destOrd="0" presId="urn:microsoft.com/office/officeart/2005/8/layout/hProcess11"/>
    <dgm:cxn modelId="{03BC56AD-D62C-4983-ACD4-4D490FEF5886}" type="presParOf" srcId="{C99F183B-0A62-43E1-A055-95DAA516920D}" destId="{6FF2258C-655D-4419-930A-6F2580E0A0E2}" srcOrd="1" destOrd="0" presId="urn:microsoft.com/office/officeart/2005/8/layout/hProcess11"/>
    <dgm:cxn modelId="{22DFBDA3-4211-4324-86BB-4DF48F561F29}" type="presParOf" srcId="{C99F183B-0A62-43E1-A055-95DAA516920D}" destId="{0B8EAA2C-05FA-42D2-8A92-D99AFF32C0D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F2346-FE92-46FB-AD09-5A781CE1E4D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4CB7C6A-06B0-4564-9A09-A45A40679E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1869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CD17FC-A6C8-4973-A542-8E44E9BE6DB7}" type="par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7E048B-DF88-44F5-81D3-378EFD118182}" type="sibTrans" cxnId="{1A129763-11A1-4D04-A2B3-24575A8EE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F0D350-A8CA-4EB9-B75D-C1E14D2E04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035ED9-D5B8-4031-8E37-F80539DC9AFA}" type="par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B45C16-09DD-4240-866D-80D0960D9E4F}" type="sibTrans" cxnId="{0362107E-3EB7-49CB-AC75-568F82F2B4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8B32BB-777A-42D7-93EC-65490CB10F0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24328F-B47C-40A7-B100-7CAD01EFE800}" type="par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EA70A5-4218-4F69-AB06-0B8A45262D6C}" type="sibTrans" cxnId="{33F9EE5C-69E4-4F19-927C-5D3FE37F78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CF47F7-B116-4BFB-AEE7-87C01D8B497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39076E-EBBA-42EA-B28F-7A580C9CFB67}" type="par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C33628-150B-4874-8B00-BD08BF415A98}" type="sibTrans" cxnId="{1472E82D-D03D-4F85-B9EC-81B5F144D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D4C427-F694-4F83-882D-511338E6CCE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1907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567FD0-FB53-4B78-9A2A-F22E15A5212B}" type="parTrans" cxnId="{47CA72F8-E7E6-49C1-8131-7688AD0C52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359B85-3776-4060-AB80-1E31B84105BC}" type="sibTrans" cxnId="{47CA72F8-E7E6-49C1-8131-7688AD0C52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05E962-868A-4B80-9E26-3C21B468617B}" type="pres">
      <dgm:prSet presAssocID="{1B5F2346-FE92-46FB-AD09-5A781CE1E4D1}" presName="Name0" presStyleCnt="0">
        <dgm:presLayoutVars>
          <dgm:dir/>
          <dgm:resizeHandles val="exact"/>
        </dgm:presLayoutVars>
      </dgm:prSet>
      <dgm:spPr/>
    </dgm:pt>
    <dgm:pt modelId="{0E18C3AC-AC4F-4442-AC96-A8BDDBC11484}" type="pres">
      <dgm:prSet presAssocID="{1B5F2346-FE92-46FB-AD09-5A781CE1E4D1}" presName="arrow" presStyleLbl="bgShp" presStyleIdx="0" presStyleCnt="1"/>
      <dgm:spPr/>
    </dgm:pt>
    <dgm:pt modelId="{5D1A0CD8-1B7B-4C91-AAF4-EDEACFD5BBA4}" type="pres">
      <dgm:prSet presAssocID="{1B5F2346-FE92-46FB-AD09-5A781CE1E4D1}" presName="points" presStyleCnt="0"/>
      <dgm:spPr/>
    </dgm:pt>
    <dgm:pt modelId="{2FE720D6-0C6E-4C4D-9052-238566FC32B2}" type="pres">
      <dgm:prSet presAssocID="{14CB7C6A-06B0-4564-9A09-A45A40679E87}" presName="compositeA" presStyleCnt="0"/>
      <dgm:spPr/>
    </dgm:pt>
    <dgm:pt modelId="{0086B3E1-BBBA-4EEB-8EB5-8C024DA6678D}" type="pres">
      <dgm:prSet presAssocID="{14CB7C6A-06B0-4564-9A09-A45A40679E87}" presName="textA" presStyleLbl="revTx" presStyleIdx="0" presStyleCnt="5">
        <dgm:presLayoutVars>
          <dgm:bulletEnabled val="1"/>
        </dgm:presLayoutVars>
      </dgm:prSet>
      <dgm:spPr/>
    </dgm:pt>
    <dgm:pt modelId="{B356DB95-0E62-4695-81D1-3BA9FFE83F79}" type="pres">
      <dgm:prSet presAssocID="{14CB7C6A-06B0-4564-9A09-A45A40679E87}" presName="circleA" presStyleLbl="node1" presStyleIdx="0" presStyleCnt="5"/>
      <dgm:spPr/>
    </dgm:pt>
    <dgm:pt modelId="{87FF8DA4-DE09-43E8-BFAC-D02CB9B92AF1}" type="pres">
      <dgm:prSet presAssocID="{14CB7C6A-06B0-4564-9A09-A45A40679E87}" presName="spaceA" presStyleCnt="0"/>
      <dgm:spPr/>
    </dgm:pt>
    <dgm:pt modelId="{D492DA3C-6B03-4BD9-A04F-10FAA1C863C9}" type="pres">
      <dgm:prSet presAssocID="{8C7E048B-DF88-44F5-81D3-378EFD118182}" presName="space" presStyleCnt="0"/>
      <dgm:spPr/>
    </dgm:pt>
    <dgm:pt modelId="{CF216426-83E2-4817-9EF9-E8C5F0164BD3}" type="pres">
      <dgm:prSet presAssocID="{3FF0D350-A8CA-4EB9-B75D-C1E14D2E0402}" presName="compositeB" presStyleCnt="0"/>
      <dgm:spPr/>
    </dgm:pt>
    <dgm:pt modelId="{16B297AD-E76C-43E0-B3BB-6B87C4125D93}" type="pres">
      <dgm:prSet presAssocID="{3FF0D350-A8CA-4EB9-B75D-C1E14D2E0402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0CD85-9DE7-4CA6-9A41-9C581158427F}" type="pres">
      <dgm:prSet presAssocID="{3FF0D350-A8CA-4EB9-B75D-C1E14D2E0402}" presName="circleB" presStyleLbl="node1" presStyleIdx="1" presStyleCnt="5"/>
      <dgm:spPr/>
    </dgm:pt>
    <dgm:pt modelId="{4DF547D7-84C5-4FE2-8574-F0D7BB5D80F2}" type="pres">
      <dgm:prSet presAssocID="{3FF0D350-A8CA-4EB9-B75D-C1E14D2E0402}" presName="spaceB" presStyleCnt="0"/>
      <dgm:spPr/>
    </dgm:pt>
    <dgm:pt modelId="{83CA65E7-D01F-44E7-9C67-B710D2D331C3}" type="pres">
      <dgm:prSet presAssocID="{97B45C16-09DD-4240-866D-80D0960D9E4F}" presName="space" presStyleCnt="0"/>
      <dgm:spPr/>
    </dgm:pt>
    <dgm:pt modelId="{5E6B0F7F-AE8C-4241-A591-2AD0EB73410A}" type="pres">
      <dgm:prSet presAssocID="{3B8B32BB-777A-42D7-93EC-65490CB10F07}" presName="compositeA" presStyleCnt="0"/>
      <dgm:spPr/>
    </dgm:pt>
    <dgm:pt modelId="{3EA8DF25-26BD-4238-B163-426A68FCB92A}" type="pres">
      <dgm:prSet presAssocID="{3B8B32BB-777A-42D7-93EC-65490CB10F07}" presName="textA" presStyleLbl="revTx" presStyleIdx="2" presStyleCnt="5">
        <dgm:presLayoutVars>
          <dgm:bulletEnabled val="1"/>
        </dgm:presLayoutVars>
      </dgm:prSet>
      <dgm:spPr/>
    </dgm:pt>
    <dgm:pt modelId="{2DC1FAA8-0771-4964-B8CB-7612E4CDB113}" type="pres">
      <dgm:prSet presAssocID="{3B8B32BB-777A-42D7-93EC-65490CB10F07}" presName="circleA" presStyleLbl="node1" presStyleIdx="2" presStyleCnt="5"/>
      <dgm:spPr/>
    </dgm:pt>
    <dgm:pt modelId="{1C25B0E9-6539-4F4D-B902-9E8128A6D574}" type="pres">
      <dgm:prSet presAssocID="{3B8B32BB-777A-42D7-93EC-65490CB10F07}" presName="spaceA" presStyleCnt="0"/>
      <dgm:spPr/>
    </dgm:pt>
    <dgm:pt modelId="{3DEDC8B6-D32E-4027-8CFA-4B26EE025D8E}" type="pres">
      <dgm:prSet presAssocID="{9DEA70A5-4218-4F69-AB06-0B8A45262D6C}" presName="space" presStyleCnt="0"/>
      <dgm:spPr/>
    </dgm:pt>
    <dgm:pt modelId="{C99F183B-0A62-43E1-A055-95DAA516920D}" type="pres">
      <dgm:prSet presAssocID="{63CF47F7-B116-4BFB-AEE7-87C01D8B497C}" presName="compositeB" presStyleCnt="0"/>
      <dgm:spPr/>
    </dgm:pt>
    <dgm:pt modelId="{64F6F11B-5CD8-4645-9679-AEAD9D4BBCD9}" type="pres">
      <dgm:prSet presAssocID="{63CF47F7-B116-4BFB-AEE7-87C01D8B497C}" presName="textB" presStyleLbl="revTx" presStyleIdx="3" presStyleCnt="5">
        <dgm:presLayoutVars>
          <dgm:bulletEnabled val="1"/>
        </dgm:presLayoutVars>
      </dgm:prSet>
      <dgm:spPr/>
    </dgm:pt>
    <dgm:pt modelId="{6FF2258C-655D-4419-930A-6F2580E0A0E2}" type="pres">
      <dgm:prSet presAssocID="{63CF47F7-B116-4BFB-AEE7-87C01D8B497C}" presName="circleB" presStyleLbl="node1" presStyleIdx="3" presStyleCnt="5"/>
      <dgm:spPr/>
    </dgm:pt>
    <dgm:pt modelId="{0B8EAA2C-05FA-42D2-8A92-D99AFF32C0D1}" type="pres">
      <dgm:prSet presAssocID="{63CF47F7-B116-4BFB-AEE7-87C01D8B497C}" presName="spaceB" presStyleCnt="0"/>
      <dgm:spPr/>
    </dgm:pt>
    <dgm:pt modelId="{F1408FEB-E1E2-4B72-89F8-C6BE5FDEF519}" type="pres">
      <dgm:prSet presAssocID="{FAC33628-150B-4874-8B00-BD08BF415A98}" presName="space" presStyleCnt="0"/>
      <dgm:spPr/>
    </dgm:pt>
    <dgm:pt modelId="{1F423EE2-096C-447C-924F-9A4C8D3DE710}" type="pres">
      <dgm:prSet presAssocID="{39D4C427-F694-4F83-882D-511338E6CCE4}" presName="compositeA" presStyleCnt="0"/>
      <dgm:spPr/>
    </dgm:pt>
    <dgm:pt modelId="{8D57698F-03B1-4EED-B6F0-967A86F72E0C}" type="pres">
      <dgm:prSet presAssocID="{39D4C427-F694-4F83-882D-511338E6CCE4}" presName="textA" presStyleLbl="revTx" presStyleIdx="4" presStyleCnt="5">
        <dgm:presLayoutVars>
          <dgm:bulletEnabled val="1"/>
        </dgm:presLayoutVars>
      </dgm:prSet>
      <dgm:spPr/>
    </dgm:pt>
    <dgm:pt modelId="{DCA8226D-A36B-467C-8401-C9FF1AE45B95}" type="pres">
      <dgm:prSet presAssocID="{39D4C427-F694-4F83-882D-511338E6CCE4}" presName="circleA" presStyleLbl="node1" presStyleIdx="4" presStyleCnt="5"/>
      <dgm:spPr/>
    </dgm:pt>
    <dgm:pt modelId="{8C6454A4-4331-4607-8292-A3FBEB95D393}" type="pres">
      <dgm:prSet presAssocID="{39D4C427-F694-4F83-882D-511338E6CCE4}" presName="spaceA" presStyleCnt="0"/>
      <dgm:spPr/>
    </dgm:pt>
  </dgm:ptLst>
  <dgm:cxnLst>
    <dgm:cxn modelId="{1A129763-11A1-4D04-A2B3-24575A8EE5C5}" srcId="{1B5F2346-FE92-46FB-AD09-5A781CE1E4D1}" destId="{14CB7C6A-06B0-4564-9A09-A45A40679E87}" srcOrd="0" destOrd="0" parTransId="{42CD17FC-A6C8-4973-A542-8E44E9BE6DB7}" sibTransId="{8C7E048B-DF88-44F5-81D3-378EFD118182}"/>
    <dgm:cxn modelId="{353806F2-3007-411C-9712-4FA007232C0E}" type="presOf" srcId="{39D4C427-F694-4F83-882D-511338E6CCE4}" destId="{8D57698F-03B1-4EED-B6F0-967A86F72E0C}" srcOrd="0" destOrd="0" presId="urn:microsoft.com/office/officeart/2005/8/layout/hProcess11"/>
    <dgm:cxn modelId="{0362107E-3EB7-49CB-AC75-568F82F2B481}" srcId="{1B5F2346-FE92-46FB-AD09-5A781CE1E4D1}" destId="{3FF0D350-A8CA-4EB9-B75D-C1E14D2E0402}" srcOrd="1" destOrd="0" parTransId="{31035ED9-D5B8-4031-8E37-F80539DC9AFA}" sibTransId="{97B45C16-09DD-4240-866D-80D0960D9E4F}"/>
    <dgm:cxn modelId="{187833BE-6203-41F8-B082-B563C2F66520}" type="presOf" srcId="{63CF47F7-B116-4BFB-AEE7-87C01D8B497C}" destId="{64F6F11B-5CD8-4645-9679-AEAD9D4BBCD9}" srcOrd="0" destOrd="0" presId="urn:microsoft.com/office/officeart/2005/8/layout/hProcess11"/>
    <dgm:cxn modelId="{33F9EE5C-69E4-4F19-927C-5D3FE37F7890}" srcId="{1B5F2346-FE92-46FB-AD09-5A781CE1E4D1}" destId="{3B8B32BB-777A-42D7-93EC-65490CB10F07}" srcOrd="2" destOrd="0" parTransId="{2B24328F-B47C-40A7-B100-7CAD01EFE800}" sibTransId="{9DEA70A5-4218-4F69-AB06-0B8A45262D6C}"/>
    <dgm:cxn modelId="{47CA72F8-E7E6-49C1-8131-7688AD0C5284}" srcId="{1B5F2346-FE92-46FB-AD09-5A781CE1E4D1}" destId="{39D4C427-F694-4F83-882D-511338E6CCE4}" srcOrd="4" destOrd="0" parTransId="{DA567FD0-FB53-4B78-9A2A-F22E15A5212B}" sibTransId="{35359B85-3776-4060-AB80-1E31B84105BC}"/>
    <dgm:cxn modelId="{1472E82D-D03D-4F85-B9EC-81B5F144D38F}" srcId="{1B5F2346-FE92-46FB-AD09-5A781CE1E4D1}" destId="{63CF47F7-B116-4BFB-AEE7-87C01D8B497C}" srcOrd="3" destOrd="0" parTransId="{6B39076E-EBBA-42EA-B28F-7A580C9CFB67}" sibTransId="{FAC33628-150B-4874-8B00-BD08BF415A98}"/>
    <dgm:cxn modelId="{2469BBA2-0F7E-4A68-BF6D-B1DF9D005EB3}" type="presOf" srcId="{3FF0D350-A8CA-4EB9-B75D-C1E14D2E0402}" destId="{16B297AD-E76C-43E0-B3BB-6B87C4125D93}" srcOrd="0" destOrd="0" presId="urn:microsoft.com/office/officeart/2005/8/layout/hProcess11"/>
    <dgm:cxn modelId="{850B8A91-67ED-478F-9B17-B07AF5BB1B3E}" type="presOf" srcId="{14CB7C6A-06B0-4564-9A09-A45A40679E87}" destId="{0086B3E1-BBBA-4EEB-8EB5-8C024DA6678D}" srcOrd="0" destOrd="0" presId="urn:microsoft.com/office/officeart/2005/8/layout/hProcess11"/>
    <dgm:cxn modelId="{DA9F2095-D824-4514-84B4-9EBC6C0586ED}" type="presOf" srcId="{1B5F2346-FE92-46FB-AD09-5A781CE1E4D1}" destId="{A505E962-868A-4B80-9E26-3C21B468617B}" srcOrd="0" destOrd="0" presId="urn:microsoft.com/office/officeart/2005/8/layout/hProcess11"/>
    <dgm:cxn modelId="{67094204-30C3-4BE8-B84F-D5F7028C2BAA}" type="presOf" srcId="{3B8B32BB-777A-42D7-93EC-65490CB10F07}" destId="{3EA8DF25-26BD-4238-B163-426A68FCB92A}" srcOrd="0" destOrd="0" presId="urn:microsoft.com/office/officeart/2005/8/layout/hProcess11"/>
    <dgm:cxn modelId="{16F26255-30F7-4D56-8161-7EA4281AA47B}" type="presParOf" srcId="{A505E962-868A-4B80-9E26-3C21B468617B}" destId="{0E18C3AC-AC4F-4442-AC96-A8BDDBC11484}" srcOrd="0" destOrd="0" presId="urn:microsoft.com/office/officeart/2005/8/layout/hProcess11"/>
    <dgm:cxn modelId="{BCB0200F-561E-4057-917E-DF207CE03F08}" type="presParOf" srcId="{A505E962-868A-4B80-9E26-3C21B468617B}" destId="{5D1A0CD8-1B7B-4C91-AAF4-EDEACFD5BBA4}" srcOrd="1" destOrd="0" presId="urn:microsoft.com/office/officeart/2005/8/layout/hProcess11"/>
    <dgm:cxn modelId="{9F08575C-6B3B-438E-9CF1-9DB2C0D71640}" type="presParOf" srcId="{5D1A0CD8-1B7B-4C91-AAF4-EDEACFD5BBA4}" destId="{2FE720D6-0C6E-4C4D-9052-238566FC32B2}" srcOrd="0" destOrd="0" presId="urn:microsoft.com/office/officeart/2005/8/layout/hProcess11"/>
    <dgm:cxn modelId="{B93CFA42-E5DE-47DC-B17F-4F91D38CFB5D}" type="presParOf" srcId="{2FE720D6-0C6E-4C4D-9052-238566FC32B2}" destId="{0086B3E1-BBBA-4EEB-8EB5-8C024DA6678D}" srcOrd="0" destOrd="0" presId="urn:microsoft.com/office/officeart/2005/8/layout/hProcess11"/>
    <dgm:cxn modelId="{F02F9C79-8754-409F-91D7-AC703314F8B6}" type="presParOf" srcId="{2FE720D6-0C6E-4C4D-9052-238566FC32B2}" destId="{B356DB95-0E62-4695-81D1-3BA9FFE83F79}" srcOrd="1" destOrd="0" presId="urn:microsoft.com/office/officeart/2005/8/layout/hProcess11"/>
    <dgm:cxn modelId="{70FBACD7-4CC3-435C-8401-7B9AA60ADD17}" type="presParOf" srcId="{2FE720D6-0C6E-4C4D-9052-238566FC32B2}" destId="{87FF8DA4-DE09-43E8-BFAC-D02CB9B92AF1}" srcOrd="2" destOrd="0" presId="urn:microsoft.com/office/officeart/2005/8/layout/hProcess11"/>
    <dgm:cxn modelId="{471772BA-7963-4F3E-8907-9249E98D1C66}" type="presParOf" srcId="{5D1A0CD8-1B7B-4C91-AAF4-EDEACFD5BBA4}" destId="{D492DA3C-6B03-4BD9-A04F-10FAA1C863C9}" srcOrd="1" destOrd="0" presId="urn:microsoft.com/office/officeart/2005/8/layout/hProcess11"/>
    <dgm:cxn modelId="{3FF78607-F8EB-4D49-A562-88FD2286F656}" type="presParOf" srcId="{5D1A0CD8-1B7B-4C91-AAF4-EDEACFD5BBA4}" destId="{CF216426-83E2-4817-9EF9-E8C5F0164BD3}" srcOrd="2" destOrd="0" presId="urn:microsoft.com/office/officeart/2005/8/layout/hProcess11"/>
    <dgm:cxn modelId="{4619CF5E-EF29-4973-9A7F-ECFF7A9AD280}" type="presParOf" srcId="{CF216426-83E2-4817-9EF9-E8C5F0164BD3}" destId="{16B297AD-E76C-43E0-B3BB-6B87C4125D93}" srcOrd="0" destOrd="0" presId="urn:microsoft.com/office/officeart/2005/8/layout/hProcess11"/>
    <dgm:cxn modelId="{CFAAB8A1-79D2-4967-847C-C2D0B14D5323}" type="presParOf" srcId="{CF216426-83E2-4817-9EF9-E8C5F0164BD3}" destId="{9870CD85-9DE7-4CA6-9A41-9C581158427F}" srcOrd="1" destOrd="0" presId="urn:microsoft.com/office/officeart/2005/8/layout/hProcess11"/>
    <dgm:cxn modelId="{757C6AE8-024A-4A3C-B0FD-324AC3E6556E}" type="presParOf" srcId="{CF216426-83E2-4817-9EF9-E8C5F0164BD3}" destId="{4DF547D7-84C5-4FE2-8574-F0D7BB5D80F2}" srcOrd="2" destOrd="0" presId="urn:microsoft.com/office/officeart/2005/8/layout/hProcess11"/>
    <dgm:cxn modelId="{A6F88435-1C27-45A9-91BF-C8B9DE25723A}" type="presParOf" srcId="{5D1A0CD8-1B7B-4C91-AAF4-EDEACFD5BBA4}" destId="{83CA65E7-D01F-44E7-9C67-B710D2D331C3}" srcOrd="3" destOrd="0" presId="urn:microsoft.com/office/officeart/2005/8/layout/hProcess11"/>
    <dgm:cxn modelId="{4D341ED8-45F7-4A91-A6DB-E8E06D8DAD6D}" type="presParOf" srcId="{5D1A0CD8-1B7B-4C91-AAF4-EDEACFD5BBA4}" destId="{5E6B0F7F-AE8C-4241-A591-2AD0EB73410A}" srcOrd="4" destOrd="0" presId="urn:microsoft.com/office/officeart/2005/8/layout/hProcess11"/>
    <dgm:cxn modelId="{311FCC60-C601-426B-9F77-3466A98AF1C2}" type="presParOf" srcId="{5E6B0F7F-AE8C-4241-A591-2AD0EB73410A}" destId="{3EA8DF25-26BD-4238-B163-426A68FCB92A}" srcOrd="0" destOrd="0" presId="urn:microsoft.com/office/officeart/2005/8/layout/hProcess11"/>
    <dgm:cxn modelId="{FAE63E08-C56B-447D-B568-775EFDD0B68D}" type="presParOf" srcId="{5E6B0F7F-AE8C-4241-A591-2AD0EB73410A}" destId="{2DC1FAA8-0771-4964-B8CB-7612E4CDB113}" srcOrd="1" destOrd="0" presId="urn:microsoft.com/office/officeart/2005/8/layout/hProcess11"/>
    <dgm:cxn modelId="{1CC88125-F791-4667-8CC9-ED64DC758BCC}" type="presParOf" srcId="{5E6B0F7F-AE8C-4241-A591-2AD0EB73410A}" destId="{1C25B0E9-6539-4F4D-B902-9E8128A6D574}" srcOrd="2" destOrd="0" presId="urn:microsoft.com/office/officeart/2005/8/layout/hProcess11"/>
    <dgm:cxn modelId="{44D06E9F-2B08-4E06-A852-9A380112E9B8}" type="presParOf" srcId="{5D1A0CD8-1B7B-4C91-AAF4-EDEACFD5BBA4}" destId="{3DEDC8B6-D32E-4027-8CFA-4B26EE025D8E}" srcOrd="5" destOrd="0" presId="urn:microsoft.com/office/officeart/2005/8/layout/hProcess11"/>
    <dgm:cxn modelId="{BD5069E8-5623-4959-8AC8-D3C4CEF42EFD}" type="presParOf" srcId="{5D1A0CD8-1B7B-4C91-AAF4-EDEACFD5BBA4}" destId="{C99F183B-0A62-43E1-A055-95DAA516920D}" srcOrd="6" destOrd="0" presId="urn:microsoft.com/office/officeart/2005/8/layout/hProcess11"/>
    <dgm:cxn modelId="{7892DEE8-531A-4E3F-8748-7979AC062B23}" type="presParOf" srcId="{C99F183B-0A62-43E1-A055-95DAA516920D}" destId="{64F6F11B-5CD8-4645-9679-AEAD9D4BBCD9}" srcOrd="0" destOrd="0" presId="urn:microsoft.com/office/officeart/2005/8/layout/hProcess11"/>
    <dgm:cxn modelId="{97E8EBC2-AB3F-44F4-A3E5-4EF790DFC875}" type="presParOf" srcId="{C99F183B-0A62-43E1-A055-95DAA516920D}" destId="{6FF2258C-655D-4419-930A-6F2580E0A0E2}" srcOrd="1" destOrd="0" presId="urn:microsoft.com/office/officeart/2005/8/layout/hProcess11"/>
    <dgm:cxn modelId="{EC3B4321-A908-4A23-B775-D13ABF535B47}" type="presParOf" srcId="{C99F183B-0A62-43E1-A055-95DAA516920D}" destId="{0B8EAA2C-05FA-42D2-8A92-D99AFF32C0D1}" srcOrd="2" destOrd="0" presId="urn:microsoft.com/office/officeart/2005/8/layout/hProcess11"/>
    <dgm:cxn modelId="{578AA04B-A651-49FE-9CD3-ECA5CDD0BB6E}" type="presParOf" srcId="{5D1A0CD8-1B7B-4C91-AAF4-EDEACFD5BBA4}" destId="{F1408FEB-E1E2-4B72-89F8-C6BE5FDEF519}" srcOrd="7" destOrd="0" presId="urn:microsoft.com/office/officeart/2005/8/layout/hProcess11"/>
    <dgm:cxn modelId="{A7454181-A6CC-468B-B6F7-AC08D1024181}" type="presParOf" srcId="{5D1A0CD8-1B7B-4C91-AAF4-EDEACFD5BBA4}" destId="{1F423EE2-096C-447C-924F-9A4C8D3DE710}" srcOrd="8" destOrd="0" presId="urn:microsoft.com/office/officeart/2005/8/layout/hProcess11"/>
    <dgm:cxn modelId="{369369C8-5319-48BC-84C1-E3D9703C7F02}" type="presParOf" srcId="{1F423EE2-096C-447C-924F-9A4C8D3DE710}" destId="{8D57698F-03B1-4EED-B6F0-967A86F72E0C}" srcOrd="0" destOrd="0" presId="urn:microsoft.com/office/officeart/2005/8/layout/hProcess11"/>
    <dgm:cxn modelId="{E5D2AF19-E47E-4D10-85F5-DDDA67A2625F}" type="presParOf" srcId="{1F423EE2-096C-447C-924F-9A4C8D3DE710}" destId="{DCA8226D-A36B-467C-8401-C9FF1AE45B95}" srcOrd="1" destOrd="0" presId="urn:microsoft.com/office/officeart/2005/8/layout/hProcess11"/>
    <dgm:cxn modelId="{FE3A660A-3FC9-46B9-9F3A-71EAB4FA32B3}" type="presParOf" srcId="{1F423EE2-096C-447C-924F-9A4C8D3DE710}" destId="{8C6454A4-4331-4607-8292-A3FBEB95D3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206FDA-DC35-4055-9EBB-BF2173CF6F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9AB75-CDB5-4104-9B64-FA40AF0707F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Факторы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неприсуждения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звания академика и Нобелевской премии Д.И. Менделееву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6783F9-54DB-4FDC-BDE1-060F49242305}" type="parTrans" cxnId="{21FC3191-B2CC-46E8-A201-48FB5373C2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377870-2412-4DBB-BC2D-6B2F84252671}" type="sibTrans" cxnId="{21FC3191-B2CC-46E8-A201-48FB5373C2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ED3B8A-A015-4BE9-8533-174A6CBACFA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Объективные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9009D6-8206-4F11-BC86-9024701EC048}" type="parTrans" cxnId="{E4AE4D9B-27CC-4CFD-B10B-EC2172C69D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547BD4-2F44-45FA-8AD5-BD90E662732D}" type="sibTrans" cxnId="{E4AE4D9B-27CC-4CFD-B10B-EC2172C69D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CFB4A5-0082-4289-954E-AB88E9553F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Субъективные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1CBFE4-BCB5-4107-B222-9558F43A84E5}" type="parTrans" cxnId="{5C4CFC79-95DF-4303-B053-8734678314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2F4416-5C3A-44FC-A7DB-1252A7174F30}" type="sibTrans" cxnId="{5C4CFC79-95DF-4303-B053-8734678314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8B15CF-5F01-437E-B8E0-20E89AC2C712}" type="pres">
      <dgm:prSet presAssocID="{3B206FDA-DC35-4055-9EBB-BF2173CF6F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D4130D-6774-47E4-A462-E494A42453C3}" type="pres">
      <dgm:prSet presAssocID="{62E9AB75-CDB5-4104-9B64-FA40AF0707F4}" presName="hierRoot1" presStyleCnt="0"/>
      <dgm:spPr/>
    </dgm:pt>
    <dgm:pt modelId="{B75A00D0-D73D-4FCF-A2AB-E1931B34E6DE}" type="pres">
      <dgm:prSet presAssocID="{62E9AB75-CDB5-4104-9B64-FA40AF0707F4}" presName="composite" presStyleCnt="0"/>
      <dgm:spPr/>
    </dgm:pt>
    <dgm:pt modelId="{4CCE1077-4D2A-4062-BF02-971F28F583F7}" type="pres">
      <dgm:prSet presAssocID="{62E9AB75-CDB5-4104-9B64-FA40AF0707F4}" presName="background" presStyleLbl="node0" presStyleIdx="0" presStyleCnt="1"/>
      <dgm:spPr/>
    </dgm:pt>
    <dgm:pt modelId="{5875B714-29BB-4EEB-A10A-8A8825D58EB1}" type="pres">
      <dgm:prSet presAssocID="{62E9AB75-CDB5-4104-9B64-FA40AF0707F4}" presName="text" presStyleLbl="fgAcc0" presStyleIdx="0" presStyleCnt="1" custScaleX="558875" custScaleY="59738">
        <dgm:presLayoutVars>
          <dgm:chPref val="3"/>
        </dgm:presLayoutVars>
      </dgm:prSet>
      <dgm:spPr/>
    </dgm:pt>
    <dgm:pt modelId="{F4B10814-24B3-4E63-B223-C12754C25E38}" type="pres">
      <dgm:prSet presAssocID="{62E9AB75-CDB5-4104-9B64-FA40AF0707F4}" presName="hierChild2" presStyleCnt="0"/>
      <dgm:spPr/>
    </dgm:pt>
    <dgm:pt modelId="{E11F4667-3561-49F6-8525-CD5C43F7C50C}" type="pres">
      <dgm:prSet presAssocID="{859009D6-8206-4F11-BC86-9024701EC048}" presName="Name10" presStyleLbl="parChTrans1D2" presStyleIdx="0" presStyleCnt="2"/>
      <dgm:spPr/>
    </dgm:pt>
    <dgm:pt modelId="{86C59762-16AB-4181-81C1-5D6ECB3BA5EC}" type="pres">
      <dgm:prSet presAssocID="{06ED3B8A-A015-4BE9-8533-174A6CBACFA8}" presName="hierRoot2" presStyleCnt="0"/>
      <dgm:spPr/>
    </dgm:pt>
    <dgm:pt modelId="{50D31D25-4979-4E80-B84E-64434A60D1F6}" type="pres">
      <dgm:prSet presAssocID="{06ED3B8A-A015-4BE9-8533-174A6CBACFA8}" presName="composite2" presStyleCnt="0"/>
      <dgm:spPr/>
    </dgm:pt>
    <dgm:pt modelId="{D2148F38-680B-414F-9B93-8967D63384E6}" type="pres">
      <dgm:prSet presAssocID="{06ED3B8A-A015-4BE9-8533-174A6CBACFA8}" presName="background2" presStyleLbl="node2" presStyleIdx="0" presStyleCnt="2"/>
      <dgm:spPr/>
    </dgm:pt>
    <dgm:pt modelId="{B73B123A-72CF-4059-95A9-335AF96F9874}" type="pres">
      <dgm:prSet presAssocID="{06ED3B8A-A015-4BE9-8533-174A6CBACFA8}" presName="text2" presStyleLbl="fgAcc2" presStyleIdx="0" presStyleCnt="2" custScaleY="56616">
        <dgm:presLayoutVars>
          <dgm:chPref val="3"/>
        </dgm:presLayoutVars>
      </dgm:prSet>
      <dgm:spPr/>
    </dgm:pt>
    <dgm:pt modelId="{C0DB4DC0-60A6-4C00-B6BA-EE4E3472B226}" type="pres">
      <dgm:prSet presAssocID="{06ED3B8A-A015-4BE9-8533-174A6CBACFA8}" presName="hierChild3" presStyleCnt="0"/>
      <dgm:spPr/>
    </dgm:pt>
    <dgm:pt modelId="{68C6C9DF-BA8A-4D12-93BA-22E26F2523D4}" type="pres">
      <dgm:prSet presAssocID="{A81CBFE4-BCB5-4107-B222-9558F43A84E5}" presName="Name10" presStyleLbl="parChTrans1D2" presStyleIdx="1" presStyleCnt="2"/>
      <dgm:spPr/>
    </dgm:pt>
    <dgm:pt modelId="{DC18E865-F87B-4182-AF45-1117DA932E93}" type="pres">
      <dgm:prSet presAssocID="{F8CFB4A5-0082-4289-954E-AB88E9553FEE}" presName="hierRoot2" presStyleCnt="0"/>
      <dgm:spPr/>
    </dgm:pt>
    <dgm:pt modelId="{03E50987-074B-4C36-B8EF-D16D9E8126A9}" type="pres">
      <dgm:prSet presAssocID="{F8CFB4A5-0082-4289-954E-AB88E9553FEE}" presName="composite2" presStyleCnt="0"/>
      <dgm:spPr/>
    </dgm:pt>
    <dgm:pt modelId="{25E8A202-4684-455B-9773-3A397FD09FB4}" type="pres">
      <dgm:prSet presAssocID="{F8CFB4A5-0082-4289-954E-AB88E9553FEE}" presName="background2" presStyleLbl="node2" presStyleIdx="1" presStyleCnt="2"/>
      <dgm:spPr/>
    </dgm:pt>
    <dgm:pt modelId="{8129950E-10EA-4826-913E-935FBDDDFB61}" type="pres">
      <dgm:prSet presAssocID="{F8CFB4A5-0082-4289-954E-AB88E9553FEE}" presName="text2" presStyleLbl="fgAcc2" presStyleIdx="1" presStyleCnt="2" custScaleY="56616">
        <dgm:presLayoutVars>
          <dgm:chPref val="3"/>
        </dgm:presLayoutVars>
      </dgm:prSet>
      <dgm:spPr/>
    </dgm:pt>
    <dgm:pt modelId="{3C6B2C05-9F78-484C-BED7-F0979C314E37}" type="pres">
      <dgm:prSet presAssocID="{F8CFB4A5-0082-4289-954E-AB88E9553FEE}" presName="hierChild3" presStyleCnt="0"/>
      <dgm:spPr/>
    </dgm:pt>
  </dgm:ptLst>
  <dgm:cxnLst>
    <dgm:cxn modelId="{B93C98FC-D380-416D-8D13-7C6D7ED54203}" type="presOf" srcId="{A81CBFE4-BCB5-4107-B222-9558F43A84E5}" destId="{68C6C9DF-BA8A-4D12-93BA-22E26F2523D4}" srcOrd="0" destOrd="0" presId="urn:microsoft.com/office/officeart/2005/8/layout/hierarchy1"/>
    <dgm:cxn modelId="{21FC3191-B2CC-46E8-A201-48FB5373C2D5}" srcId="{3B206FDA-DC35-4055-9EBB-BF2173CF6F55}" destId="{62E9AB75-CDB5-4104-9B64-FA40AF0707F4}" srcOrd="0" destOrd="0" parTransId="{4B6783F9-54DB-4FDC-BDE1-060F49242305}" sibTransId="{A1377870-2412-4DBB-BC2D-6B2F84252671}"/>
    <dgm:cxn modelId="{5C4CFC79-95DF-4303-B053-873467831466}" srcId="{62E9AB75-CDB5-4104-9B64-FA40AF0707F4}" destId="{F8CFB4A5-0082-4289-954E-AB88E9553FEE}" srcOrd="1" destOrd="0" parTransId="{A81CBFE4-BCB5-4107-B222-9558F43A84E5}" sibTransId="{E22F4416-5C3A-44FC-A7DB-1252A7174F30}"/>
    <dgm:cxn modelId="{AB77AABA-3AAC-4FFB-BE2B-51BA4993E4E2}" type="presOf" srcId="{3B206FDA-DC35-4055-9EBB-BF2173CF6F55}" destId="{6E8B15CF-5F01-437E-B8E0-20E89AC2C712}" srcOrd="0" destOrd="0" presId="urn:microsoft.com/office/officeart/2005/8/layout/hierarchy1"/>
    <dgm:cxn modelId="{21ECD5A4-E746-45EC-9A5F-0D2BF052369D}" type="presOf" srcId="{62E9AB75-CDB5-4104-9B64-FA40AF0707F4}" destId="{5875B714-29BB-4EEB-A10A-8A8825D58EB1}" srcOrd="0" destOrd="0" presId="urn:microsoft.com/office/officeart/2005/8/layout/hierarchy1"/>
    <dgm:cxn modelId="{6F5A165B-AD54-4A5D-B849-63BC10365C26}" type="presOf" srcId="{F8CFB4A5-0082-4289-954E-AB88E9553FEE}" destId="{8129950E-10EA-4826-913E-935FBDDDFB61}" srcOrd="0" destOrd="0" presId="urn:microsoft.com/office/officeart/2005/8/layout/hierarchy1"/>
    <dgm:cxn modelId="{79AD284B-B0F8-4627-BF7E-73EF87249C11}" type="presOf" srcId="{859009D6-8206-4F11-BC86-9024701EC048}" destId="{E11F4667-3561-49F6-8525-CD5C43F7C50C}" srcOrd="0" destOrd="0" presId="urn:microsoft.com/office/officeart/2005/8/layout/hierarchy1"/>
    <dgm:cxn modelId="{E4AE4D9B-27CC-4CFD-B10B-EC2172C69DC1}" srcId="{62E9AB75-CDB5-4104-9B64-FA40AF0707F4}" destId="{06ED3B8A-A015-4BE9-8533-174A6CBACFA8}" srcOrd="0" destOrd="0" parTransId="{859009D6-8206-4F11-BC86-9024701EC048}" sibTransId="{CB547BD4-2F44-45FA-8AD5-BD90E662732D}"/>
    <dgm:cxn modelId="{B54C6A2A-B3F2-4068-A587-17C8EFCD7AE7}" type="presOf" srcId="{06ED3B8A-A015-4BE9-8533-174A6CBACFA8}" destId="{B73B123A-72CF-4059-95A9-335AF96F9874}" srcOrd="0" destOrd="0" presId="urn:microsoft.com/office/officeart/2005/8/layout/hierarchy1"/>
    <dgm:cxn modelId="{1D688359-8BD5-4FE4-B49A-D6388C54026B}" type="presParOf" srcId="{6E8B15CF-5F01-437E-B8E0-20E89AC2C712}" destId="{5ED4130D-6774-47E4-A462-E494A42453C3}" srcOrd="0" destOrd="0" presId="urn:microsoft.com/office/officeart/2005/8/layout/hierarchy1"/>
    <dgm:cxn modelId="{4C6B1712-5FD5-42EC-BD9A-37842610A985}" type="presParOf" srcId="{5ED4130D-6774-47E4-A462-E494A42453C3}" destId="{B75A00D0-D73D-4FCF-A2AB-E1931B34E6DE}" srcOrd="0" destOrd="0" presId="urn:microsoft.com/office/officeart/2005/8/layout/hierarchy1"/>
    <dgm:cxn modelId="{391648BE-581F-4833-BCBF-1BCB90BF6863}" type="presParOf" srcId="{B75A00D0-D73D-4FCF-A2AB-E1931B34E6DE}" destId="{4CCE1077-4D2A-4062-BF02-971F28F583F7}" srcOrd="0" destOrd="0" presId="urn:microsoft.com/office/officeart/2005/8/layout/hierarchy1"/>
    <dgm:cxn modelId="{F15543D8-7F09-4DA0-BFC5-6E2F038DF98A}" type="presParOf" srcId="{B75A00D0-D73D-4FCF-A2AB-E1931B34E6DE}" destId="{5875B714-29BB-4EEB-A10A-8A8825D58EB1}" srcOrd="1" destOrd="0" presId="urn:microsoft.com/office/officeart/2005/8/layout/hierarchy1"/>
    <dgm:cxn modelId="{49ACE4EB-D841-418D-9FB7-A6B79D3C03B2}" type="presParOf" srcId="{5ED4130D-6774-47E4-A462-E494A42453C3}" destId="{F4B10814-24B3-4E63-B223-C12754C25E38}" srcOrd="1" destOrd="0" presId="urn:microsoft.com/office/officeart/2005/8/layout/hierarchy1"/>
    <dgm:cxn modelId="{E94265E2-5E94-4CDA-8456-91256D7F10A1}" type="presParOf" srcId="{F4B10814-24B3-4E63-B223-C12754C25E38}" destId="{E11F4667-3561-49F6-8525-CD5C43F7C50C}" srcOrd="0" destOrd="0" presId="urn:microsoft.com/office/officeart/2005/8/layout/hierarchy1"/>
    <dgm:cxn modelId="{605F7A37-DA5D-4128-A9AD-27BC4B0AEA78}" type="presParOf" srcId="{F4B10814-24B3-4E63-B223-C12754C25E38}" destId="{86C59762-16AB-4181-81C1-5D6ECB3BA5EC}" srcOrd="1" destOrd="0" presId="urn:microsoft.com/office/officeart/2005/8/layout/hierarchy1"/>
    <dgm:cxn modelId="{D3C6351B-322C-4037-95C0-123570CE630A}" type="presParOf" srcId="{86C59762-16AB-4181-81C1-5D6ECB3BA5EC}" destId="{50D31D25-4979-4E80-B84E-64434A60D1F6}" srcOrd="0" destOrd="0" presId="urn:microsoft.com/office/officeart/2005/8/layout/hierarchy1"/>
    <dgm:cxn modelId="{816F601F-9CFC-4D49-9BC4-B265FD640C85}" type="presParOf" srcId="{50D31D25-4979-4E80-B84E-64434A60D1F6}" destId="{D2148F38-680B-414F-9B93-8967D63384E6}" srcOrd="0" destOrd="0" presId="urn:microsoft.com/office/officeart/2005/8/layout/hierarchy1"/>
    <dgm:cxn modelId="{F1AEFC06-6465-4C26-A2F4-0AD3FF799DC0}" type="presParOf" srcId="{50D31D25-4979-4E80-B84E-64434A60D1F6}" destId="{B73B123A-72CF-4059-95A9-335AF96F9874}" srcOrd="1" destOrd="0" presId="urn:microsoft.com/office/officeart/2005/8/layout/hierarchy1"/>
    <dgm:cxn modelId="{1B932C0C-F343-4E5C-A66E-6860B34F6B8F}" type="presParOf" srcId="{86C59762-16AB-4181-81C1-5D6ECB3BA5EC}" destId="{C0DB4DC0-60A6-4C00-B6BA-EE4E3472B226}" srcOrd="1" destOrd="0" presId="urn:microsoft.com/office/officeart/2005/8/layout/hierarchy1"/>
    <dgm:cxn modelId="{94E87A85-BF70-4A34-80CC-72AF5648D11F}" type="presParOf" srcId="{F4B10814-24B3-4E63-B223-C12754C25E38}" destId="{68C6C9DF-BA8A-4D12-93BA-22E26F2523D4}" srcOrd="2" destOrd="0" presId="urn:microsoft.com/office/officeart/2005/8/layout/hierarchy1"/>
    <dgm:cxn modelId="{2E04F899-7BA1-4B53-9144-34F8AE1FAD66}" type="presParOf" srcId="{F4B10814-24B3-4E63-B223-C12754C25E38}" destId="{DC18E865-F87B-4182-AF45-1117DA932E93}" srcOrd="3" destOrd="0" presId="urn:microsoft.com/office/officeart/2005/8/layout/hierarchy1"/>
    <dgm:cxn modelId="{12286AE2-C40C-4F7F-8093-300838614DA4}" type="presParOf" srcId="{DC18E865-F87B-4182-AF45-1117DA932E93}" destId="{03E50987-074B-4C36-B8EF-D16D9E8126A9}" srcOrd="0" destOrd="0" presId="urn:microsoft.com/office/officeart/2005/8/layout/hierarchy1"/>
    <dgm:cxn modelId="{AC83D932-68C5-490C-9F7E-352CEA52EC0A}" type="presParOf" srcId="{03E50987-074B-4C36-B8EF-D16D9E8126A9}" destId="{25E8A202-4684-455B-9773-3A397FD09FB4}" srcOrd="0" destOrd="0" presId="urn:microsoft.com/office/officeart/2005/8/layout/hierarchy1"/>
    <dgm:cxn modelId="{465B9990-9371-4C07-8A7C-DB54544B8CD0}" type="presParOf" srcId="{03E50987-074B-4C36-B8EF-D16D9E8126A9}" destId="{8129950E-10EA-4826-913E-935FBDDDFB61}" srcOrd="1" destOrd="0" presId="urn:microsoft.com/office/officeart/2005/8/layout/hierarchy1"/>
    <dgm:cxn modelId="{09282351-8864-420E-938F-332122CD96C2}" type="presParOf" srcId="{DC18E865-F87B-4182-AF45-1117DA932E93}" destId="{3C6B2C05-9F78-484C-BED7-F0979C314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1CA4DD-13A3-4C97-B02A-E146FED3C79D}">
      <dsp:nvSpPr>
        <dsp:cNvPr id="0" name=""/>
        <dsp:cNvSpPr/>
      </dsp:nvSpPr>
      <dsp:spPr>
        <a:xfrm>
          <a:off x="128" y="1928726"/>
          <a:ext cx="1674934" cy="1255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Предшествен-ники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Менделеева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" y="1928726"/>
        <a:ext cx="1674934" cy="1255114"/>
      </dsp:txXfrm>
    </dsp:sp>
    <dsp:sp modelId="{A07119BD-1AAB-41B4-A0E2-144BA2EF9BCB}">
      <dsp:nvSpPr>
        <dsp:cNvPr id="0" name=""/>
        <dsp:cNvSpPr/>
      </dsp:nvSpPr>
      <dsp:spPr>
        <a:xfrm rot="13953764">
          <a:off x="-540205" y="1414513"/>
          <a:ext cx="2755493" cy="95625"/>
        </a:xfrm>
        <a:custGeom>
          <a:avLst/>
          <a:gdLst/>
          <a:ahLst/>
          <a:cxnLst/>
          <a:rect l="0" t="0" r="0" b="0"/>
          <a:pathLst>
            <a:path>
              <a:moveTo>
                <a:pt x="0" y="47812"/>
              </a:moveTo>
              <a:lnTo>
                <a:pt x="2755493" y="47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3953764">
        <a:off x="768653" y="1393438"/>
        <a:ext cx="137774" cy="137774"/>
      </dsp:txXfrm>
    </dsp:sp>
    <dsp:sp modelId="{035E0EC1-8349-42B9-B680-901E60A0C930}">
      <dsp:nvSpPr>
        <dsp:cNvPr id="0" name=""/>
        <dsp:cNvSpPr/>
      </dsp:nvSpPr>
      <dsp:spPr>
        <a:xfrm>
          <a:off x="19" y="3"/>
          <a:ext cx="2247967" cy="73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«Коллекционеры»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" y="3"/>
        <a:ext cx="2247967" cy="736729"/>
      </dsp:txXfrm>
    </dsp:sp>
    <dsp:sp modelId="{C596AFDD-F9F4-4A6A-A0CA-899DCF8FD26A}">
      <dsp:nvSpPr>
        <dsp:cNvPr id="0" name=""/>
        <dsp:cNvSpPr/>
      </dsp:nvSpPr>
      <dsp:spPr>
        <a:xfrm rot="7676794">
          <a:off x="-524446" y="3582513"/>
          <a:ext cx="2723974" cy="95625"/>
        </a:xfrm>
        <a:custGeom>
          <a:avLst/>
          <a:gdLst/>
          <a:ahLst/>
          <a:cxnLst/>
          <a:rect l="0" t="0" r="0" b="0"/>
          <a:pathLst>
            <a:path>
              <a:moveTo>
                <a:pt x="0" y="47812"/>
              </a:moveTo>
              <a:lnTo>
                <a:pt x="2723974" y="47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7676794">
        <a:off x="769441" y="3562226"/>
        <a:ext cx="136198" cy="136198"/>
      </dsp:txXfrm>
    </dsp:sp>
    <dsp:sp modelId="{CAFB7CEF-8945-492C-B274-07742B7075C3}">
      <dsp:nvSpPr>
        <dsp:cNvPr id="0" name=""/>
        <dsp:cNvSpPr/>
      </dsp:nvSpPr>
      <dsp:spPr>
        <a:xfrm>
          <a:off x="19" y="4320481"/>
          <a:ext cx="2236668" cy="767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«Не довели до конца»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" y="4320481"/>
        <a:ext cx="2236668" cy="7677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8C3AC-AC4F-4442-AC96-A8BDDBC11484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5EF8-007D-44B9-B65B-42FFE0625941}">
      <dsp:nvSpPr>
        <dsp:cNvPr id="0" name=""/>
        <dsp:cNvSpPr/>
      </dsp:nvSpPr>
      <dsp:spPr>
        <a:xfrm>
          <a:off x="703" y="0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1840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3" y="0"/>
        <a:ext cx="1127149" cy="1625600"/>
      </dsp:txXfrm>
    </dsp:sp>
    <dsp:sp modelId="{F040637B-1EEB-4311-8CC3-80AEB4FB9B2F}">
      <dsp:nvSpPr>
        <dsp:cNvPr id="0" name=""/>
        <dsp:cNvSpPr/>
      </dsp:nvSpPr>
      <dsp:spPr>
        <a:xfrm>
          <a:off x="361078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7921-16D9-4D8E-813D-B45746E8D4D3}">
      <dsp:nvSpPr>
        <dsp:cNvPr id="0" name=""/>
        <dsp:cNvSpPr/>
      </dsp:nvSpPr>
      <dsp:spPr>
        <a:xfrm>
          <a:off x="1184210" y="2438399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1869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2438399"/>
        <a:ext cx="1127149" cy="1625600"/>
      </dsp:txXfrm>
    </dsp:sp>
    <dsp:sp modelId="{8FBD47FD-73CE-4A57-81CE-20903437F39C}">
      <dsp:nvSpPr>
        <dsp:cNvPr id="0" name=""/>
        <dsp:cNvSpPr/>
      </dsp:nvSpPr>
      <dsp:spPr>
        <a:xfrm>
          <a:off x="1544585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128B-8AA1-4E9E-9294-45A8F5DD6BB8}">
      <dsp:nvSpPr>
        <dsp:cNvPr id="0" name=""/>
        <dsp:cNvSpPr/>
      </dsp:nvSpPr>
      <dsp:spPr>
        <a:xfrm>
          <a:off x="2367717" y="0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1875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7717" y="0"/>
        <a:ext cx="1127149" cy="1625600"/>
      </dsp:txXfrm>
    </dsp:sp>
    <dsp:sp modelId="{816F0D1D-E942-4407-ADDE-F31226E04879}">
      <dsp:nvSpPr>
        <dsp:cNvPr id="0" name=""/>
        <dsp:cNvSpPr/>
      </dsp:nvSpPr>
      <dsp:spPr>
        <a:xfrm>
          <a:off x="2728092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D1902-4BBE-4E47-941A-D38802C230C4}">
      <dsp:nvSpPr>
        <dsp:cNvPr id="0" name=""/>
        <dsp:cNvSpPr/>
      </dsp:nvSpPr>
      <dsp:spPr>
        <a:xfrm>
          <a:off x="3551225" y="2438399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1901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1225" y="2438399"/>
        <a:ext cx="1127149" cy="1625600"/>
      </dsp:txXfrm>
    </dsp:sp>
    <dsp:sp modelId="{C8468145-AAEA-4EF3-B811-5DEAD33A4758}">
      <dsp:nvSpPr>
        <dsp:cNvPr id="0" name=""/>
        <dsp:cNvSpPr/>
      </dsp:nvSpPr>
      <dsp:spPr>
        <a:xfrm>
          <a:off x="3911600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DF25-26BD-4238-B163-426A68FCB92A}">
      <dsp:nvSpPr>
        <dsp:cNvPr id="0" name=""/>
        <dsp:cNvSpPr/>
      </dsp:nvSpPr>
      <dsp:spPr>
        <a:xfrm>
          <a:off x="4734732" y="0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4732" y="0"/>
        <a:ext cx="1127149" cy="1625600"/>
      </dsp:txXfrm>
    </dsp:sp>
    <dsp:sp modelId="{2DC1FAA8-0771-4964-B8CB-7612E4CDB113}">
      <dsp:nvSpPr>
        <dsp:cNvPr id="0" name=""/>
        <dsp:cNvSpPr/>
      </dsp:nvSpPr>
      <dsp:spPr>
        <a:xfrm>
          <a:off x="5095107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6F11B-5CD8-4645-9679-AEAD9D4BBCD9}">
      <dsp:nvSpPr>
        <dsp:cNvPr id="0" name=""/>
        <dsp:cNvSpPr/>
      </dsp:nvSpPr>
      <dsp:spPr>
        <a:xfrm>
          <a:off x="5918239" y="2438399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1906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8239" y="2438399"/>
        <a:ext cx="1127149" cy="1625600"/>
      </dsp:txXfrm>
    </dsp:sp>
    <dsp:sp modelId="{6FF2258C-655D-4419-930A-6F2580E0A0E2}">
      <dsp:nvSpPr>
        <dsp:cNvPr id="0" name=""/>
        <dsp:cNvSpPr/>
      </dsp:nvSpPr>
      <dsp:spPr>
        <a:xfrm>
          <a:off x="6278614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698F-03B1-4EED-B6F0-967A86F72E0C}">
      <dsp:nvSpPr>
        <dsp:cNvPr id="0" name=""/>
        <dsp:cNvSpPr/>
      </dsp:nvSpPr>
      <dsp:spPr>
        <a:xfrm>
          <a:off x="7101746" y="0"/>
          <a:ext cx="11271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1907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1746" y="0"/>
        <a:ext cx="1127149" cy="1625600"/>
      </dsp:txXfrm>
    </dsp:sp>
    <dsp:sp modelId="{DCA8226D-A36B-467C-8401-C9FF1AE45B95}">
      <dsp:nvSpPr>
        <dsp:cNvPr id="0" name=""/>
        <dsp:cNvSpPr/>
      </dsp:nvSpPr>
      <dsp:spPr>
        <a:xfrm>
          <a:off x="7462121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8C3AC-AC4F-4442-AC96-A8BDDBC11484}">
      <dsp:nvSpPr>
        <dsp:cNvPr id="0" name=""/>
        <dsp:cNvSpPr/>
      </dsp:nvSpPr>
      <dsp:spPr>
        <a:xfrm>
          <a:off x="0" y="1219199"/>
          <a:ext cx="5004047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6B3E1-BBBA-4EEB-8EB5-8C024DA6678D}">
      <dsp:nvSpPr>
        <dsp:cNvPr id="0" name=""/>
        <dsp:cNvSpPr/>
      </dsp:nvSpPr>
      <dsp:spPr>
        <a:xfrm>
          <a:off x="744" y="0"/>
          <a:ext cx="166208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Запросы на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номинирование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4" y="0"/>
        <a:ext cx="1662087" cy="1625600"/>
      </dsp:txXfrm>
    </dsp:sp>
    <dsp:sp modelId="{B356DB95-0E62-4695-81D1-3BA9FFE83F79}">
      <dsp:nvSpPr>
        <dsp:cNvPr id="0" name=""/>
        <dsp:cNvSpPr/>
      </dsp:nvSpPr>
      <dsp:spPr>
        <a:xfrm>
          <a:off x="628588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297AD-E76C-43E0-B3BB-6B87C4125D93}">
      <dsp:nvSpPr>
        <dsp:cNvPr id="0" name=""/>
        <dsp:cNvSpPr/>
      </dsp:nvSpPr>
      <dsp:spPr>
        <a:xfrm>
          <a:off x="1707912" y="2438399"/>
          <a:ext cx="90160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Предложения на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номинирование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7912" y="2438399"/>
        <a:ext cx="901608" cy="1625600"/>
      </dsp:txXfrm>
    </dsp:sp>
    <dsp:sp modelId="{9870CD85-9DE7-4CA6-9A41-9C581158427F}">
      <dsp:nvSpPr>
        <dsp:cNvPr id="0" name=""/>
        <dsp:cNvSpPr/>
      </dsp:nvSpPr>
      <dsp:spPr>
        <a:xfrm>
          <a:off x="1955517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DF25-26BD-4238-B163-426A68FCB92A}">
      <dsp:nvSpPr>
        <dsp:cNvPr id="0" name=""/>
        <dsp:cNvSpPr/>
      </dsp:nvSpPr>
      <dsp:spPr>
        <a:xfrm>
          <a:off x="2654601" y="0"/>
          <a:ext cx="90160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Утверждение кандидатов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4601" y="0"/>
        <a:ext cx="901608" cy="1625600"/>
      </dsp:txXfrm>
    </dsp:sp>
    <dsp:sp modelId="{2DC1FAA8-0771-4964-B8CB-7612E4CDB113}">
      <dsp:nvSpPr>
        <dsp:cNvPr id="0" name=""/>
        <dsp:cNvSpPr/>
      </dsp:nvSpPr>
      <dsp:spPr>
        <a:xfrm>
          <a:off x="2902205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6F11B-5CD8-4645-9679-AEAD9D4BBCD9}">
      <dsp:nvSpPr>
        <dsp:cNvPr id="0" name=""/>
        <dsp:cNvSpPr/>
      </dsp:nvSpPr>
      <dsp:spPr>
        <a:xfrm>
          <a:off x="3601290" y="2438399"/>
          <a:ext cx="90160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Вручение премии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1290" y="2438399"/>
        <a:ext cx="901608" cy="1625600"/>
      </dsp:txXfrm>
    </dsp:sp>
    <dsp:sp modelId="{6FF2258C-655D-4419-930A-6F2580E0A0E2}">
      <dsp:nvSpPr>
        <dsp:cNvPr id="0" name=""/>
        <dsp:cNvSpPr/>
      </dsp:nvSpPr>
      <dsp:spPr>
        <a:xfrm>
          <a:off x="3848894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8C3AC-AC4F-4442-AC96-A8BDDBC11484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6B3E1-BBBA-4EEB-8EB5-8C024DA6678D}">
      <dsp:nvSpPr>
        <dsp:cNvPr id="0" name=""/>
        <dsp:cNvSpPr/>
      </dsp:nvSpPr>
      <dsp:spPr>
        <a:xfrm>
          <a:off x="3616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1869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6" y="0"/>
        <a:ext cx="1581224" cy="1625600"/>
      </dsp:txXfrm>
    </dsp:sp>
    <dsp:sp modelId="{B356DB95-0E62-4695-81D1-3BA9FFE83F79}">
      <dsp:nvSpPr>
        <dsp:cNvPr id="0" name=""/>
        <dsp:cNvSpPr/>
      </dsp:nvSpPr>
      <dsp:spPr>
        <a:xfrm>
          <a:off x="591028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297AD-E76C-43E0-B3BB-6B87C4125D93}">
      <dsp:nvSpPr>
        <dsp:cNvPr id="0" name=""/>
        <dsp:cNvSpPr/>
      </dsp:nvSpPr>
      <dsp:spPr>
        <a:xfrm>
          <a:off x="1663902" y="2438399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1901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3902" y="2438399"/>
        <a:ext cx="1581224" cy="1625600"/>
      </dsp:txXfrm>
    </dsp:sp>
    <dsp:sp modelId="{9870CD85-9DE7-4CA6-9A41-9C581158427F}">
      <dsp:nvSpPr>
        <dsp:cNvPr id="0" name=""/>
        <dsp:cNvSpPr/>
      </dsp:nvSpPr>
      <dsp:spPr>
        <a:xfrm>
          <a:off x="2251314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DF25-26BD-4238-B163-426A68FCB92A}">
      <dsp:nvSpPr>
        <dsp:cNvPr id="0" name=""/>
        <dsp:cNvSpPr/>
      </dsp:nvSpPr>
      <dsp:spPr>
        <a:xfrm>
          <a:off x="3324187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4187" y="0"/>
        <a:ext cx="1581224" cy="1625600"/>
      </dsp:txXfrm>
    </dsp:sp>
    <dsp:sp modelId="{2DC1FAA8-0771-4964-B8CB-7612E4CDB113}">
      <dsp:nvSpPr>
        <dsp:cNvPr id="0" name=""/>
        <dsp:cNvSpPr/>
      </dsp:nvSpPr>
      <dsp:spPr>
        <a:xfrm>
          <a:off x="3911599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6F11B-5CD8-4645-9679-AEAD9D4BBCD9}">
      <dsp:nvSpPr>
        <dsp:cNvPr id="0" name=""/>
        <dsp:cNvSpPr/>
      </dsp:nvSpPr>
      <dsp:spPr>
        <a:xfrm>
          <a:off x="4984473" y="2438399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1906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4473" y="2438399"/>
        <a:ext cx="1581224" cy="1625600"/>
      </dsp:txXfrm>
    </dsp:sp>
    <dsp:sp modelId="{6FF2258C-655D-4419-930A-6F2580E0A0E2}">
      <dsp:nvSpPr>
        <dsp:cNvPr id="0" name=""/>
        <dsp:cNvSpPr/>
      </dsp:nvSpPr>
      <dsp:spPr>
        <a:xfrm>
          <a:off x="5571885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698F-03B1-4EED-B6F0-967A86F72E0C}">
      <dsp:nvSpPr>
        <dsp:cNvPr id="0" name=""/>
        <dsp:cNvSpPr/>
      </dsp:nvSpPr>
      <dsp:spPr>
        <a:xfrm>
          <a:off x="6644759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1907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4759" y="0"/>
        <a:ext cx="1581224" cy="1625600"/>
      </dsp:txXfrm>
    </dsp:sp>
    <dsp:sp modelId="{DCA8226D-A36B-467C-8401-C9FF1AE45B95}">
      <dsp:nvSpPr>
        <dsp:cNvPr id="0" name=""/>
        <dsp:cNvSpPr/>
      </dsp:nvSpPr>
      <dsp:spPr>
        <a:xfrm>
          <a:off x="7232171" y="1828799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C6C9DF-BA8A-4D12-93BA-22E26F2523D4}">
      <dsp:nvSpPr>
        <dsp:cNvPr id="0" name=""/>
        <dsp:cNvSpPr/>
      </dsp:nvSpPr>
      <dsp:spPr>
        <a:xfrm>
          <a:off x="4394919" y="748164"/>
          <a:ext cx="960574" cy="457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31"/>
              </a:lnTo>
              <a:lnTo>
                <a:pt x="960574" y="311531"/>
              </a:lnTo>
              <a:lnTo>
                <a:pt x="960574" y="45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F4667-3561-49F6-8525-CD5C43F7C50C}">
      <dsp:nvSpPr>
        <dsp:cNvPr id="0" name=""/>
        <dsp:cNvSpPr/>
      </dsp:nvSpPr>
      <dsp:spPr>
        <a:xfrm>
          <a:off x="3434344" y="748164"/>
          <a:ext cx="960574" cy="457146"/>
        </a:xfrm>
        <a:custGeom>
          <a:avLst/>
          <a:gdLst/>
          <a:ahLst/>
          <a:cxnLst/>
          <a:rect l="0" t="0" r="0" b="0"/>
          <a:pathLst>
            <a:path>
              <a:moveTo>
                <a:pt x="960574" y="0"/>
              </a:moveTo>
              <a:lnTo>
                <a:pt x="960574" y="311531"/>
              </a:lnTo>
              <a:lnTo>
                <a:pt x="0" y="311531"/>
              </a:lnTo>
              <a:lnTo>
                <a:pt x="0" y="45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E1077-4D2A-4062-BF02-971F28F583F7}">
      <dsp:nvSpPr>
        <dsp:cNvPr id="0" name=""/>
        <dsp:cNvSpPr/>
      </dsp:nvSpPr>
      <dsp:spPr>
        <a:xfrm>
          <a:off x="2582" y="151905"/>
          <a:ext cx="8784673" cy="59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5B714-29BB-4EEB-A10A-8A8825D58EB1}">
      <dsp:nvSpPr>
        <dsp:cNvPr id="0" name=""/>
        <dsp:cNvSpPr/>
      </dsp:nvSpPr>
      <dsp:spPr>
        <a:xfrm>
          <a:off x="177232" y="317822"/>
          <a:ext cx="8784673" cy="59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Факторы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неприсуждения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звания академика и Нобелевской премии Д.И. Менделееву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232" y="317822"/>
        <a:ext cx="8784673" cy="596259"/>
      </dsp:txXfrm>
    </dsp:sp>
    <dsp:sp modelId="{D2148F38-680B-414F-9B93-8967D63384E6}">
      <dsp:nvSpPr>
        <dsp:cNvPr id="0" name=""/>
        <dsp:cNvSpPr/>
      </dsp:nvSpPr>
      <dsp:spPr>
        <a:xfrm>
          <a:off x="2648419" y="1205311"/>
          <a:ext cx="1571849" cy="5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B123A-72CF-4059-95A9-335AF96F9874}">
      <dsp:nvSpPr>
        <dsp:cNvPr id="0" name=""/>
        <dsp:cNvSpPr/>
      </dsp:nvSpPr>
      <dsp:spPr>
        <a:xfrm>
          <a:off x="2823069" y="1371228"/>
          <a:ext cx="1571849" cy="5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Объективные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3069" y="1371228"/>
        <a:ext cx="1571849" cy="565098"/>
      </dsp:txXfrm>
    </dsp:sp>
    <dsp:sp modelId="{25E8A202-4684-455B-9773-3A397FD09FB4}">
      <dsp:nvSpPr>
        <dsp:cNvPr id="0" name=""/>
        <dsp:cNvSpPr/>
      </dsp:nvSpPr>
      <dsp:spPr>
        <a:xfrm>
          <a:off x="4569568" y="1205311"/>
          <a:ext cx="1571849" cy="5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9950E-10EA-4826-913E-935FBDDDFB61}">
      <dsp:nvSpPr>
        <dsp:cNvPr id="0" name=""/>
        <dsp:cNvSpPr/>
      </dsp:nvSpPr>
      <dsp:spPr>
        <a:xfrm>
          <a:off x="4744218" y="1371228"/>
          <a:ext cx="1571849" cy="5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Субъективные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4218" y="1371228"/>
        <a:ext cx="1571849" cy="56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145AC-696E-4B67-9426-E22B73029D65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8E44-C7EF-4644-8F9E-0C1586ED72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30D16-3836-4477-9B80-34508A20FBF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9376F-EB67-4ACD-BE9A-27F72745E0F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66F46-8E43-4629-8158-024465DB601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BFF7-C654-4442-9C5A-D99F517F0F36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2C07-C646-49D0-8B94-6C7AF395D3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467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0112" y="5301208"/>
            <a:ext cx="3563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5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Автор</a:t>
            </a:r>
            <a:endParaRPr lang="ru-RU" sz="3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35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Цветкова </a:t>
            </a:r>
            <a:r>
              <a:rPr lang="ru-RU" sz="35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Ольга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964488" cy="170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Д.И. Менделеев: гений, не получивший Нобелевскую премию и не ставший академиком в России. Почему?</a:t>
            </a:r>
            <a:endParaRPr lang="ru-RU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356992"/>
            <a:ext cx="3563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Руководитель</a:t>
            </a:r>
            <a:endParaRPr lang="ru-RU" sz="3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3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Политова С.В.</a:t>
            </a:r>
            <a:endParaRPr lang="ru-RU" sz="3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Истек срок давности по открытию на момент, когда был создан Нобелевский фонд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2474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581128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Открытие периодического закона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581128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Начало присуждения Нобелевских премий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58112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 неудачных выдвижения Менделеева на Нобелевскую премию</a:t>
            </a:r>
            <a:endParaRPr lang="ru-RU" sz="14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99695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года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348880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§2 Устава (значимые открытия) + открытие инертных газов (У. Рамзай, 1904) =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Менделеев может номинироваться</a:t>
            </a:r>
            <a:endParaRPr lang="ru-RU" sz="1400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780928"/>
            <a:ext cx="712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780928"/>
            <a:ext cx="720080" cy="7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3. </a:t>
            </a:r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Истек срок давности по открытию на момент, когда был создан Нобелевский фонд</a:t>
            </a:r>
            <a:endParaRPr kumimoji="0" lang="ru-RU" sz="2000" b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4.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России не присуждались звания академиков по химии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01317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Бутлеров А.М.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1870</a:t>
            </a:r>
            <a:endParaRPr lang="ru-RU" sz="1400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2670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7504" y="162880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Избраны академиками по химии в Императорской Санкт-Петербургской Академии наук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501317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Бекетов Н.Н.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1886</a:t>
            </a:r>
            <a:endParaRPr lang="ru-RU" sz="1400" i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22440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4. </a:t>
            </a:r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В России не присуждались звания академиков по химии</a:t>
            </a:r>
            <a:endParaRPr kumimoji="0" lang="ru-RU" sz="2000" b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Субъективные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Российское подданство и русская национальность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013176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Склодовская-Кюри М.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1903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14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62880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Поданные Российской империи получили Нобелевские премии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013176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Павлов И.П.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1904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физиология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941168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Сенкевич Г.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1905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1400" i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1653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5. </a:t>
            </a:r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Российское подданство и русская национальность</a:t>
            </a:r>
            <a:endParaRPr kumimoji="0" lang="ru-RU" sz="2000" b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23325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2160240" cy="264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468" y="2276873"/>
            <a:ext cx="316354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Субъективные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Конфликт с Людвигом Нобелем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01317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Альфред Нобель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1833-1896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01317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Людвиг Нобель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1831-1888</a:t>
            </a:r>
            <a:endParaRPr lang="ru-RU" sz="1400" i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2373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6. </a:t>
            </a:r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Конфликт с Людвигом Нобелем</a:t>
            </a:r>
            <a:endParaRPr kumimoji="0" lang="ru-RU" sz="2000" b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2267090" cy="315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2295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067944" y="1484784"/>
            <a:ext cx="5076056" cy="537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Субъективные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7.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Реакционность Академии наук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96952"/>
            <a:ext cx="1835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 Литке Ф.П.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Президент Императорской С-П академии наук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068960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Веселовский К.С.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Секретарь Императорской С-П академии наук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3068960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Бутлеров А.М.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Академик Императорской С-П академии наук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733256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Менделеев Д.И.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Кандидат на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Академика Императорского С-П университета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90389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Воскресенский А.А.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Ректор Императорского С-П университета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590389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Зинин Н.Н.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Академик Императорского С-П университета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1008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12621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502754"/>
            <a:ext cx="1277216" cy="15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484784"/>
            <a:ext cx="1656184" cy="16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21088"/>
            <a:ext cx="1403623" cy="16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077072"/>
            <a:ext cx="1831454" cy="16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005064"/>
            <a:ext cx="1471830" cy="18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267744" y="4437112"/>
            <a:ext cx="1512168" cy="1484784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536" y="4437112"/>
            <a:ext cx="1512168" cy="1484784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1772816"/>
            <a:ext cx="627021" cy="63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293096"/>
            <a:ext cx="618434" cy="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1" y="4149080"/>
            <a:ext cx="504056" cy="6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Субъективные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8.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Течения в Нобелевском комитете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Субъективные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346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9.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Внутриполитические причины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Значимость обращения к прошлому страны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87082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Выводы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764704"/>
          <a:ext cx="89644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852936"/>
          <a:ext cx="432048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936104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Плагиат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Более значимые открытия в химии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Окончание срока давности по открытию на момент создания Нобелевского фонда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Неприсуждение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звания академиков по химии в России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6016" y="2852936"/>
          <a:ext cx="432048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936104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Российское подданство и русская национальность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Конфликт с Людвигом Нобелем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Реакционность Академии наук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Течения в Нобелевском комитете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+/-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 Внутриполитические причины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Обращение к прошлому важно.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293096"/>
            <a:ext cx="887082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125538"/>
            <a:ext cx="30495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22" y="0"/>
            <a:ext cx="913160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Проблема, </a:t>
            </a:r>
            <a:r>
              <a:rPr lang="ru-RU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актуальность, объект, предмет</a:t>
            </a:r>
            <a:endParaRPr lang="ru-RU" sz="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92150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заключается в том, что, несмотря на гениальное открытие мирового уровня Д.И. Менделеева, он не получил за него Нобелевскую премию и не стал академиком Российской Академии наук, хотя был академиком многих зарубежных университетов.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исследование посвящено выявлению субъективных и объективных факторов такого положения вещей.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Актуальность темы 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связана с восстановлением исторической справедливости: либо были объективные обстоятельства, либо субъективные в виде человеческого фактора, касающегося личных особенностей ученого или страны (России), гражданином которой он был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Д.И. Менделеевым периодического закона.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Предмет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открытия Д.И. Менделеевым периодического закона.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9967" y="0"/>
            <a:ext cx="4493923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</a:t>
            </a:r>
            <a:r>
              <a:rPr lang="ru-RU" sz="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задачи, гипотезы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388" y="692150"/>
            <a:ext cx="87852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(причин), лежащих в основе отсутствия официального прижизненного признания заслуг Д.И. Менделеева по открытию периодического закона, а именно неполучения им Нобелевской премии и ученого звания академика в России.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Рассмотреть награды Д.И. Менделеева;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Проанализировать объективные факторы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неприсуждения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звания академика и Нобелевской премии;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Проанализировать субъективные факторы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неприсуждения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звания академика и Нобелевской премии.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Гипотезы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Объективные факторы: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Периодический закон и таблица Менделеева – плагиат: есть более ранние авторы;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Есть более значимые открытия в химии в 1869-1907 гг.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В России не присуждались звания академиков по химии;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Истек срок давности по открытию на момент, когда был создан Нобелевский фонд;</a:t>
            </a: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Субъективные факторы: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Российское подданство и русская национальность;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Конфликт с Людвигом Нобелем;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Реакционность Академии наук;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Течения в Нобелевском комитете;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Внутриполитические причины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0374" y="0"/>
            <a:ext cx="66531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Награды Д.И. Менделеева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664296" cy="30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92696"/>
            <a:ext cx="2243193" cy="30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76675"/>
            <a:ext cx="21050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83776"/>
            <a:ext cx="2195736" cy="29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5782" y="2276872"/>
            <a:ext cx="3998218" cy="18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21088"/>
            <a:ext cx="2505681" cy="250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68144" y="2060848"/>
            <a:ext cx="2736304" cy="2376264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96136" y="4481736"/>
            <a:ext cx="2736304" cy="2376264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1. Периодический закон и таблица Менделеева – плагиат: есть более ранние авторы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1628800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708920"/>
            <a:ext cx="716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645024"/>
            <a:ext cx="103595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988840"/>
            <a:ext cx="89006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645024"/>
            <a:ext cx="858372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3645024"/>
            <a:ext cx="7810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1916832"/>
            <a:ext cx="841543" cy="11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1916832"/>
            <a:ext cx="816644" cy="10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3717032"/>
            <a:ext cx="7682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8343" y="3861048"/>
            <a:ext cx="1475657" cy="16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627784" y="1700808"/>
            <a:ext cx="1184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Гмелин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1628800"/>
            <a:ext cx="1184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Одлин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1628800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 Мейер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472514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Дёберейнер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Закон триад</a:t>
            </a:r>
            <a:endParaRPr lang="ru-RU" sz="1400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4725144"/>
            <a:ext cx="132802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Ж.-Б. Дюма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r=Ar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+ Ar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r>
              <a:rPr lang="en-US" sz="1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         ------------------</a:t>
            </a: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endParaRPr lang="ru-RU" sz="1400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4509120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Гладстон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1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схожие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св-ва</a:t>
            </a:r>
            <a:endParaRPr lang="ru-RU" sz="14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16216" y="4725144"/>
            <a:ext cx="1184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Ньюлендс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Закон октав</a:t>
            </a:r>
            <a:endParaRPr lang="ru-RU" sz="14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524328" y="5589240"/>
            <a:ext cx="16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Менделеев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Периодический закон</a:t>
            </a: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5229201"/>
            <a:ext cx="826509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355976" y="6334780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Франкланд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Валентность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923928" cy="56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55976" y="6165304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Рукопись первого варианта периодической системы. 17.02.1869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99992" y="1124744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u="none" strike="sng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1. Периодический закон и таблица Менделеева – плагиат: есть более ранние авторы</a:t>
            </a:r>
            <a:endParaRPr kumimoji="0" lang="ru-RU" sz="2000" b="0" u="none" strike="sng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475657" cy="16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4005064"/>
            <a:ext cx="16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Менделеев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Периодический закон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более значимые открытия в химии в 1869-1907 годах, чем периодический закон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Менделеева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06084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16832"/>
            <a:ext cx="13681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Органическая и физическая химия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практикоо-риентированы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15719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Периодический закон - умозрителен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916832"/>
            <a:ext cx="14401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Открытие галлия =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периодический закон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прогностичен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157192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Начало присуждения Нобелевских премий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515719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 неудачных выдвижения Менделеева на Нобелевскую премию</a:t>
            </a:r>
            <a:endParaRPr lang="ru-RU" sz="1400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717032"/>
            <a:ext cx="712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717032"/>
            <a:ext cx="720080" cy="7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645024"/>
            <a:ext cx="720080" cy="7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95936" y="1628800"/>
          <a:ext cx="4788638" cy="4624288"/>
        </p:xfrm>
        <a:graphic>
          <a:graphicData uri="http://schemas.openxmlformats.org/drawingml/2006/table">
            <a:tbl>
              <a:tblPr/>
              <a:tblGrid>
                <a:gridCol w="442673"/>
                <a:gridCol w="1073780"/>
                <a:gridCol w="686939"/>
                <a:gridCol w="715354"/>
                <a:gridCol w="1869892"/>
              </a:tblGrid>
              <a:tr h="402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Нобелевский лауреат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Возраст лауреата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Открытие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Я.Х.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Вант-Гофф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Законы химической динамики и осмотического давления в растворах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Г.Э. Фишер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Эксперименты по синтезу веществ с сахаридными и пуриновыми группами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С.А. Аррениус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Швеция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Теория электролитической диссоциации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У. Рамзай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Англия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Инертные газы и определение их места в периодической системе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А. фон Байер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Органические красители и гидроароматические соединения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А. Муассан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Получение элемента фтора и введение в лабораторную и промышленную практику электрической печи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Э. Бухнер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Биологическая химия, открытие внеклеточной ферментации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210381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Нобелевские лауреаты по химии в 1901-1907 годах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2.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Есть более значимые открытия в химии в 1869-1907 годах, чем периодический закон Менделеева</a:t>
            </a:r>
            <a:endParaRPr lang="ru-RU" strike="sngStrik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более значимые открытия в химии в 1869-1907 годах, чем периодический закон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Менделеева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505681" cy="250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Объективные факторы прижизненного непризнания заслуг Д.И. Менделеева в России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Истек срок давности по открытию на момент, когда был создан Нобелевский фонд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4575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3928" y="198884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Альфред Нобель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(1833-10 декабря 1896)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шведский химик, инженер. Завещал свое огромное состояние на учреждение Нобелевской премии, в т.ч.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химии.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фонда – 250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Размер премии – 1,5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$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3851920" y="3068960"/>
          <a:ext cx="50040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67944" y="494116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14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4941168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94116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479715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декабря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1083</Words>
  <Application>Microsoft Office PowerPoint</Application>
  <PresentationFormat>Экран (4:3)</PresentationFormat>
  <Paragraphs>238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Цветкова Елена</dc:creator>
  <cp:lastModifiedBy>Цветкова Елена</cp:lastModifiedBy>
  <cp:revision>45</cp:revision>
  <dcterms:created xsi:type="dcterms:W3CDTF">2018-11-06T12:44:07Z</dcterms:created>
  <dcterms:modified xsi:type="dcterms:W3CDTF">2018-11-06T19:03:16Z</dcterms:modified>
</cp:coreProperties>
</file>