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938" r:id="rId2"/>
  </p:sldMasterIdLst>
  <p:notesMasterIdLst>
    <p:notesMasterId r:id="rId63"/>
  </p:notesMasterIdLst>
  <p:sldIdLst>
    <p:sldId id="269" r:id="rId3"/>
    <p:sldId id="276" r:id="rId4"/>
    <p:sldId id="284" r:id="rId5"/>
    <p:sldId id="282" r:id="rId6"/>
    <p:sldId id="283" r:id="rId7"/>
    <p:sldId id="274" r:id="rId8"/>
    <p:sldId id="266" r:id="rId9"/>
    <p:sldId id="285" r:id="rId10"/>
    <p:sldId id="259" r:id="rId11"/>
    <p:sldId id="267" r:id="rId12"/>
    <p:sldId id="323" r:id="rId13"/>
    <p:sldId id="304" r:id="rId14"/>
    <p:sldId id="287" r:id="rId15"/>
    <p:sldId id="303" r:id="rId16"/>
    <p:sldId id="324" r:id="rId17"/>
    <p:sldId id="305" r:id="rId18"/>
    <p:sldId id="306" r:id="rId19"/>
    <p:sldId id="309" r:id="rId20"/>
    <p:sldId id="307" r:id="rId21"/>
    <p:sldId id="333" r:id="rId22"/>
    <p:sldId id="308" r:id="rId23"/>
    <p:sldId id="286" r:id="rId24"/>
    <p:sldId id="295" r:id="rId25"/>
    <p:sldId id="294" r:id="rId26"/>
    <p:sldId id="293" r:id="rId27"/>
    <p:sldId id="289" r:id="rId28"/>
    <p:sldId id="292" r:id="rId29"/>
    <p:sldId id="291" r:id="rId30"/>
    <p:sldId id="290" r:id="rId31"/>
    <p:sldId id="328" r:id="rId32"/>
    <p:sldId id="329" r:id="rId33"/>
    <p:sldId id="330" r:id="rId34"/>
    <p:sldId id="331" r:id="rId35"/>
    <p:sldId id="332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2" r:id="rId55"/>
    <p:sldId id="321" r:id="rId56"/>
    <p:sldId id="265" r:id="rId57"/>
    <p:sldId id="268" r:id="rId58"/>
    <p:sldId id="277" r:id="rId59"/>
    <p:sldId id="325" r:id="rId60"/>
    <p:sldId id="326" r:id="rId61"/>
    <p:sldId id="327" r:id="rId6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66"/>
    <a:srgbClr val="FFCCFF"/>
    <a:srgbClr val="66FF33"/>
    <a:srgbClr val="00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8" y="25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5061203032311535E-2"/>
          <c:w val="0.67684407504618382"/>
          <c:h val="0.92493879696768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США</c:v>
                </c:pt>
                <c:pt idx="1">
                  <c:v>Великобритания</c:v>
                </c:pt>
                <c:pt idx="2">
                  <c:v>Россия</c:v>
                </c:pt>
                <c:pt idx="3">
                  <c:v>Италия</c:v>
                </c:pt>
                <c:pt idx="4">
                  <c:v>Германия</c:v>
                </c:pt>
                <c:pt idx="5">
                  <c:v>Франция</c:v>
                </c:pt>
                <c:pt idx="6">
                  <c:v>Швеция</c:v>
                </c:pt>
                <c:pt idx="7">
                  <c:v>Нидерланды</c:v>
                </c:pt>
                <c:pt idx="8">
                  <c:v>Дания</c:v>
                </c:pt>
                <c:pt idx="9">
                  <c:v>Австрия</c:v>
                </c:pt>
                <c:pt idx="10">
                  <c:v>Япония</c:v>
                </c:pt>
                <c:pt idx="11">
                  <c:v>Канада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267</c:v>
                </c:pt>
                <c:pt idx="1">
                  <c:v>99</c:v>
                </c:pt>
                <c:pt idx="2">
                  <c:v>17</c:v>
                </c:pt>
                <c:pt idx="3">
                  <c:v>15</c:v>
                </c:pt>
                <c:pt idx="4">
                  <c:v>77</c:v>
                </c:pt>
                <c:pt idx="5">
                  <c:v>50</c:v>
                </c:pt>
                <c:pt idx="6">
                  <c:v>30</c:v>
                </c:pt>
                <c:pt idx="7">
                  <c:v>15</c:v>
                </c:pt>
                <c:pt idx="8">
                  <c:v>13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66FE7-5C06-4A07-AE02-5119DE89875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C4B9E48-A1D1-4262-8F4D-ED32157E7A00}">
      <dgm:prSet phldrT="[Текст]"/>
      <dgm:spPr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 smtClean="0"/>
            <a:t>Проверим это</a:t>
          </a:r>
          <a:endParaRPr lang="ru-RU" dirty="0"/>
        </a:p>
      </dgm:t>
    </dgm:pt>
    <dgm:pt modelId="{3A4D8C61-5C70-4079-9364-940E001BFA4A}" type="parTrans" cxnId="{56524998-D515-4521-9EA3-44234CC97016}">
      <dgm:prSet/>
      <dgm:spPr/>
      <dgm:t>
        <a:bodyPr/>
        <a:lstStyle/>
        <a:p>
          <a:endParaRPr lang="ru-RU"/>
        </a:p>
      </dgm:t>
    </dgm:pt>
    <dgm:pt modelId="{A1AF0289-421F-41BB-977A-5813B54C0870}" type="sibTrans" cxnId="{56524998-D515-4521-9EA3-44234CC97016}">
      <dgm:prSet/>
      <dgm:spPr/>
      <dgm:t>
        <a:bodyPr/>
        <a:lstStyle/>
        <a:p>
          <a:endParaRPr lang="ru-RU"/>
        </a:p>
      </dgm:t>
    </dgm:pt>
    <dgm:pt modelId="{62C0E6CA-A59F-4A02-B05F-65FE248FC900}" type="pres">
      <dgm:prSet presAssocID="{CF166FE7-5C06-4A07-AE02-5119DE89875F}" presName="Name0" presStyleCnt="0">
        <dgm:presLayoutVars>
          <dgm:chMax val="7"/>
          <dgm:chPref val="7"/>
          <dgm:dir/>
        </dgm:presLayoutVars>
      </dgm:prSet>
      <dgm:spPr/>
    </dgm:pt>
    <dgm:pt modelId="{C62F2D34-E106-4D4E-8D41-BBC50D23CF8A}" type="pres">
      <dgm:prSet presAssocID="{CF166FE7-5C06-4A07-AE02-5119DE89875F}" presName="Name1" presStyleCnt="0"/>
      <dgm:spPr/>
    </dgm:pt>
    <dgm:pt modelId="{EEF04089-1A48-414D-B1D1-F315CE4F131E}" type="pres">
      <dgm:prSet presAssocID="{CF166FE7-5C06-4A07-AE02-5119DE89875F}" presName="cycle" presStyleCnt="0"/>
      <dgm:spPr/>
    </dgm:pt>
    <dgm:pt modelId="{DC3A257F-E654-4BDC-85A9-9446D9666209}" type="pres">
      <dgm:prSet presAssocID="{CF166FE7-5C06-4A07-AE02-5119DE89875F}" presName="srcNode" presStyleLbl="node1" presStyleIdx="0" presStyleCnt="1"/>
      <dgm:spPr/>
    </dgm:pt>
    <dgm:pt modelId="{EA62B825-E81E-4320-BDC6-792D07E73100}" type="pres">
      <dgm:prSet presAssocID="{CF166FE7-5C06-4A07-AE02-5119DE89875F}" presName="conn" presStyleLbl="parChTrans1D2" presStyleIdx="0" presStyleCnt="1"/>
      <dgm:spPr/>
    </dgm:pt>
    <dgm:pt modelId="{2A936DA9-CA6A-4BBD-88F5-976136559BB5}" type="pres">
      <dgm:prSet presAssocID="{CF166FE7-5C06-4A07-AE02-5119DE89875F}" presName="extraNode" presStyleLbl="node1" presStyleIdx="0" presStyleCnt="1"/>
      <dgm:spPr/>
    </dgm:pt>
    <dgm:pt modelId="{461A4A73-7B54-4B03-9038-FFFCDE2B3C7D}" type="pres">
      <dgm:prSet presAssocID="{CF166FE7-5C06-4A07-AE02-5119DE89875F}" presName="dstNode" presStyleLbl="node1" presStyleIdx="0" presStyleCnt="1"/>
      <dgm:spPr/>
    </dgm:pt>
    <dgm:pt modelId="{067C8DD1-3F8E-4609-8FE3-FB7D92CD8A1D}" type="pres">
      <dgm:prSet presAssocID="{8C4B9E48-A1D1-4262-8F4D-ED32157E7A00}" presName="text_1" presStyleLbl="node1" presStyleIdx="0" presStyleCnt="1" custScaleY="64846" custLinFactNeighborX="13897" custLinFactNeighborY="-10713">
        <dgm:presLayoutVars>
          <dgm:bulletEnabled val="1"/>
        </dgm:presLayoutVars>
      </dgm:prSet>
      <dgm:spPr/>
    </dgm:pt>
    <dgm:pt modelId="{1AC32EF3-5D0F-4604-864A-8B6FCBA35FF0}" type="pres">
      <dgm:prSet presAssocID="{8C4B9E48-A1D1-4262-8F4D-ED32157E7A00}" presName="accent_1" presStyleCnt="0"/>
      <dgm:spPr/>
    </dgm:pt>
    <dgm:pt modelId="{0729ED04-2E7C-4DEC-9507-CD2E63E03C5C}" type="pres">
      <dgm:prSet presAssocID="{8C4B9E48-A1D1-4262-8F4D-ED32157E7A00}" presName="accentRepeatNode" presStyleLbl="solidFgAcc1" presStyleIdx="0" presStyleCnt="1"/>
      <dgm:spPr>
        <a:solidFill>
          <a:schemeClr val="accent4">
            <a:lumMod val="20000"/>
            <a:lumOff val="80000"/>
          </a:schemeClr>
        </a:solidFill>
      </dgm:spPr>
    </dgm:pt>
  </dgm:ptLst>
  <dgm:cxnLst>
    <dgm:cxn modelId="{56524998-D515-4521-9EA3-44234CC97016}" srcId="{CF166FE7-5C06-4A07-AE02-5119DE89875F}" destId="{8C4B9E48-A1D1-4262-8F4D-ED32157E7A00}" srcOrd="0" destOrd="0" parTransId="{3A4D8C61-5C70-4079-9364-940E001BFA4A}" sibTransId="{A1AF0289-421F-41BB-977A-5813B54C0870}"/>
    <dgm:cxn modelId="{B780E43A-00A1-4BB2-B6F4-D83FC1C36982}" type="presOf" srcId="{A1AF0289-421F-41BB-977A-5813B54C0870}" destId="{EA62B825-E81E-4320-BDC6-792D07E73100}" srcOrd="0" destOrd="0" presId="urn:microsoft.com/office/officeart/2008/layout/VerticalCurvedList"/>
    <dgm:cxn modelId="{68A8A2EF-BB5C-42BC-8A03-04D9F1F88665}" type="presOf" srcId="{CF166FE7-5C06-4A07-AE02-5119DE89875F}" destId="{62C0E6CA-A59F-4A02-B05F-65FE248FC900}" srcOrd="0" destOrd="0" presId="urn:microsoft.com/office/officeart/2008/layout/VerticalCurvedList"/>
    <dgm:cxn modelId="{D3F2B2CB-E657-41ED-AAEC-FA8ACD73C6CF}" type="presOf" srcId="{8C4B9E48-A1D1-4262-8F4D-ED32157E7A00}" destId="{067C8DD1-3F8E-4609-8FE3-FB7D92CD8A1D}" srcOrd="0" destOrd="0" presId="urn:microsoft.com/office/officeart/2008/layout/VerticalCurvedList"/>
    <dgm:cxn modelId="{D57504B3-0B4F-4CF6-81E0-63DED165A1F8}" type="presParOf" srcId="{62C0E6CA-A59F-4A02-B05F-65FE248FC900}" destId="{C62F2D34-E106-4D4E-8D41-BBC50D23CF8A}" srcOrd="0" destOrd="0" presId="urn:microsoft.com/office/officeart/2008/layout/VerticalCurvedList"/>
    <dgm:cxn modelId="{CA06CDA3-4C34-464B-8A2B-71AF1AFD53CF}" type="presParOf" srcId="{C62F2D34-E106-4D4E-8D41-BBC50D23CF8A}" destId="{EEF04089-1A48-414D-B1D1-F315CE4F131E}" srcOrd="0" destOrd="0" presId="urn:microsoft.com/office/officeart/2008/layout/VerticalCurvedList"/>
    <dgm:cxn modelId="{DD7021B8-7D0B-4A32-8FF3-FB7E69F9A69C}" type="presParOf" srcId="{EEF04089-1A48-414D-B1D1-F315CE4F131E}" destId="{DC3A257F-E654-4BDC-85A9-9446D9666209}" srcOrd="0" destOrd="0" presId="urn:microsoft.com/office/officeart/2008/layout/VerticalCurvedList"/>
    <dgm:cxn modelId="{8822BC97-996F-4D59-8B6F-0A6DC354E176}" type="presParOf" srcId="{EEF04089-1A48-414D-B1D1-F315CE4F131E}" destId="{EA62B825-E81E-4320-BDC6-792D07E73100}" srcOrd="1" destOrd="0" presId="urn:microsoft.com/office/officeart/2008/layout/VerticalCurvedList"/>
    <dgm:cxn modelId="{D6156529-62D7-44D0-A053-F544C5A00E97}" type="presParOf" srcId="{EEF04089-1A48-414D-B1D1-F315CE4F131E}" destId="{2A936DA9-CA6A-4BBD-88F5-976136559BB5}" srcOrd="2" destOrd="0" presId="urn:microsoft.com/office/officeart/2008/layout/VerticalCurvedList"/>
    <dgm:cxn modelId="{20AF5680-4945-4ACD-88DE-A76514806828}" type="presParOf" srcId="{EEF04089-1A48-414D-B1D1-F315CE4F131E}" destId="{461A4A73-7B54-4B03-9038-FFFCDE2B3C7D}" srcOrd="3" destOrd="0" presId="urn:microsoft.com/office/officeart/2008/layout/VerticalCurvedList"/>
    <dgm:cxn modelId="{72F37C58-8BA4-4E58-B931-E1686745C071}" type="presParOf" srcId="{C62F2D34-E106-4D4E-8D41-BBC50D23CF8A}" destId="{067C8DD1-3F8E-4609-8FE3-FB7D92CD8A1D}" srcOrd="1" destOrd="0" presId="urn:microsoft.com/office/officeart/2008/layout/VerticalCurvedList"/>
    <dgm:cxn modelId="{D9DEDDE6-10B6-47E3-8238-759E20AC2FA5}" type="presParOf" srcId="{C62F2D34-E106-4D4E-8D41-BBC50D23CF8A}" destId="{1AC32EF3-5D0F-4604-864A-8B6FCBA35FF0}" srcOrd="2" destOrd="0" presId="urn:microsoft.com/office/officeart/2008/layout/VerticalCurvedList"/>
    <dgm:cxn modelId="{024B7F34-78EE-483F-99E6-E1A0EC8621F3}" type="presParOf" srcId="{1AC32EF3-5D0F-4604-864A-8B6FCBA35FF0}" destId="{0729ED04-2E7C-4DEC-9507-CD2E63E03C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3783F8-49DC-423F-9271-425B17F474C2}" type="doc">
      <dgm:prSet loTypeId="urn:microsoft.com/office/officeart/2005/8/layout/hierarchy5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265920A-59D2-48B6-8FE1-E051FFBF7C91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Суть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8D4A289-7863-4E8F-80E4-8C7BAEFD871A}" type="parTrans" cxnId="{E14BE04A-90C4-4E3E-8931-064AD74561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F7BCEE-3354-4FE8-BD8C-934A60F6924C}" type="sibTrans" cxnId="{E14BE04A-90C4-4E3E-8931-064AD74561E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BCD201-81DF-4725-812E-2FD3F22F1FE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Расставить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BFE5259-E7A8-4C37-8D62-63628366A4BB}" type="parTrans" cxnId="{099C3610-B973-4C10-8685-525ACE705C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2F5BC0-9215-4F64-93E8-25D51B12EE86}" type="sibTrans" cxnId="{099C3610-B973-4C10-8685-525ACE705C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BF1217-D3E8-4623-A8F1-71DD7795E035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Хорошо знакомая комната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AC406D-AB2D-4C51-BC05-CF084BBBBF44}" type="parTrans" cxnId="{A317AE10-6A72-43C3-B0AB-4E3E12F356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FE9B4C-AA0D-4EEF-8EF7-D36F2CA791AB}" type="sibTrans" cxnId="{A317AE10-6A72-43C3-B0AB-4E3E12F356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61A931-E529-4E0C-A28B-93C341EEFED1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Определенный порядок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38DEB0D-BEDD-4DDE-8E0E-812ECCEF08D8}" type="parTrans" cxnId="{ACBC40C1-FC06-43A0-A4C4-063940BD5E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CD911-69E3-4EB7-8DE8-7F15404C34E1}" type="sibTrans" cxnId="{ACBC40C1-FC06-43A0-A4C4-063940BD5E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85333E-0389-4314-8546-B8886877FE53}" type="pres">
      <dgm:prSet presAssocID="{433783F8-49DC-423F-9271-425B17F474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CAECEE-BBAF-47CC-80EE-106290847013}" type="pres">
      <dgm:prSet presAssocID="{433783F8-49DC-423F-9271-425B17F474C2}" presName="hierFlow" presStyleCnt="0"/>
      <dgm:spPr/>
    </dgm:pt>
    <dgm:pt modelId="{D7C95690-6738-46EC-9FDA-7352CC9BC992}" type="pres">
      <dgm:prSet presAssocID="{433783F8-49DC-423F-9271-425B17F474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BEB7047-12C5-4CFE-9F08-91E8D4DD5539}" type="pres">
      <dgm:prSet presAssocID="{6265920A-59D2-48B6-8FE1-E051FFBF7C91}" presName="Name17" presStyleCnt="0"/>
      <dgm:spPr/>
    </dgm:pt>
    <dgm:pt modelId="{74631CC4-4796-4EA1-AD99-9F6B6105D131}" type="pres">
      <dgm:prSet presAssocID="{6265920A-59D2-48B6-8FE1-E051FFBF7C9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E17A6-C230-4F3F-AFFA-F7E846248128}" type="pres">
      <dgm:prSet presAssocID="{6265920A-59D2-48B6-8FE1-E051FFBF7C91}" presName="hierChild2" presStyleCnt="0"/>
      <dgm:spPr/>
    </dgm:pt>
    <dgm:pt modelId="{5FB8B4DE-FF9A-444A-BB89-145F8E8F0765}" type="pres">
      <dgm:prSet presAssocID="{1BFE5259-E7A8-4C37-8D62-63628366A4BB}" presName="Name25" presStyleLbl="parChTrans1D2" presStyleIdx="0" presStyleCnt="3"/>
      <dgm:spPr/>
      <dgm:t>
        <a:bodyPr/>
        <a:lstStyle/>
        <a:p>
          <a:endParaRPr lang="ru-RU"/>
        </a:p>
      </dgm:t>
    </dgm:pt>
    <dgm:pt modelId="{C15F1428-BDFD-457D-8A1E-38FF27C80638}" type="pres">
      <dgm:prSet presAssocID="{1BFE5259-E7A8-4C37-8D62-63628366A4B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D788C1A-9FF1-44DB-9754-B4A58131ABF8}" type="pres">
      <dgm:prSet presAssocID="{6BBCD201-81DF-4725-812E-2FD3F22F1FE1}" presName="Name30" presStyleCnt="0"/>
      <dgm:spPr/>
    </dgm:pt>
    <dgm:pt modelId="{C4823C76-EA55-4496-88E3-F2D93E40BE2D}" type="pres">
      <dgm:prSet presAssocID="{6BBCD201-81DF-4725-812E-2FD3F22F1FE1}" presName="level2Shape" presStyleLbl="node2" presStyleIdx="0" presStyleCnt="3"/>
      <dgm:spPr/>
      <dgm:t>
        <a:bodyPr/>
        <a:lstStyle/>
        <a:p>
          <a:endParaRPr lang="ru-RU"/>
        </a:p>
      </dgm:t>
    </dgm:pt>
    <dgm:pt modelId="{D46C2949-7800-4C1D-A2FD-F1B78A6A1924}" type="pres">
      <dgm:prSet presAssocID="{6BBCD201-81DF-4725-812E-2FD3F22F1FE1}" presName="hierChild3" presStyleCnt="0"/>
      <dgm:spPr/>
    </dgm:pt>
    <dgm:pt modelId="{7282B032-9B69-4A71-9D51-F117815B4764}" type="pres">
      <dgm:prSet presAssocID="{B3AC406D-AB2D-4C51-BC05-CF084BBBBF44}" presName="Name25" presStyleLbl="parChTrans1D2" presStyleIdx="1" presStyleCnt="3"/>
      <dgm:spPr/>
      <dgm:t>
        <a:bodyPr/>
        <a:lstStyle/>
        <a:p>
          <a:endParaRPr lang="ru-RU"/>
        </a:p>
      </dgm:t>
    </dgm:pt>
    <dgm:pt modelId="{F00024AB-AF99-4C6C-B10E-4E3EE9F207AC}" type="pres">
      <dgm:prSet presAssocID="{B3AC406D-AB2D-4C51-BC05-CF084BBBBF44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6B62F7D-6525-4182-9C05-EB58DB1C4412}" type="pres">
      <dgm:prSet presAssocID="{77BF1217-D3E8-4623-A8F1-71DD7795E035}" presName="Name30" presStyleCnt="0"/>
      <dgm:spPr/>
    </dgm:pt>
    <dgm:pt modelId="{524D9D17-A1CA-4AD7-AEEC-E88DF15DA5C0}" type="pres">
      <dgm:prSet presAssocID="{77BF1217-D3E8-4623-A8F1-71DD7795E035}" presName="level2Shape" presStyleLbl="node2" presStyleIdx="1" presStyleCnt="3"/>
      <dgm:spPr/>
      <dgm:t>
        <a:bodyPr/>
        <a:lstStyle/>
        <a:p>
          <a:endParaRPr lang="ru-RU"/>
        </a:p>
      </dgm:t>
    </dgm:pt>
    <dgm:pt modelId="{57E19198-790B-4C35-8109-4341FAD72DBE}" type="pres">
      <dgm:prSet presAssocID="{77BF1217-D3E8-4623-A8F1-71DD7795E035}" presName="hierChild3" presStyleCnt="0"/>
      <dgm:spPr/>
    </dgm:pt>
    <dgm:pt modelId="{6E6B5866-8CA5-4418-A2FA-A27DE44C0AF9}" type="pres">
      <dgm:prSet presAssocID="{438DEB0D-BEDD-4DDE-8E0E-812ECCEF08D8}" presName="Name25" presStyleLbl="parChTrans1D2" presStyleIdx="2" presStyleCnt="3"/>
      <dgm:spPr/>
      <dgm:t>
        <a:bodyPr/>
        <a:lstStyle/>
        <a:p>
          <a:endParaRPr lang="ru-RU"/>
        </a:p>
      </dgm:t>
    </dgm:pt>
    <dgm:pt modelId="{09430F31-F3AA-4328-8EEE-B5C12EFE07FC}" type="pres">
      <dgm:prSet presAssocID="{438DEB0D-BEDD-4DDE-8E0E-812ECCEF08D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3949BA61-1471-4AB9-A0A7-A7D56CEF57A6}" type="pres">
      <dgm:prSet presAssocID="{F861A931-E529-4E0C-A28B-93C341EEFED1}" presName="Name30" presStyleCnt="0"/>
      <dgm:spPr/>
    </dgm:pt>
    <dgm:pt modelId="{96CEEEF8-3F3E-4BCB-AC3C-469190280E2F}" type="pres">
      <dgm:prSet presAssocID="{F861A931-E529-4E0C-A28B-93C341EEFED1}" presName="level2Shape" presStyleLbl="node2" presStyleIdx="2" presStyleCnt="3"/>
      <dgm:spPr/>
      <dgm:t>
        <a:bodyPr/>
        <a:lstStyle/>
        <a:p>
          <a:endParaRPr lang="ru-RU"/>
        </a:p>
      </dgm:t>
    </dgm:pt>
    <dgm:pt modelId="{7104C158-64E7-4083-927F-4C3DD0EAC899}" type="pres">
      <dgm:prSet presAssocID="{F861A931-E529-4E0C-A28B-93C341EEFED1}" presName="hierChild3" presStyleCnt="0"/>
      <dgm:spPr/>
    </dgm:pt>
    <dgm:pt modelId="{B4FCDA16-82EF-4CAE-8CE7-EC259544BA2C}" type="pres">
      <dgm:prSet presAssocID="{433783F8-49DC-423F-9271-425B17F474C2}" presName="bgShapesFlow" presStyleCnt="0"/>
      <dgm:spPr/>
    </dgm:pt>
  </dgm:ptLst>
  <dgm:cxnLst>
    <dgm:cxn modelId="{ACBC40C1-FC06-43A0-A4C4-063940BD5EC9}" srcId="{6265920A-59D2-48B6-8FE1-E051FFBF7C91}" destId="{F861A931-E529-4E0C-A28B-93C341EEFED1}" srcOrd="2" destOrd="0" parTransId="{438DEB0D-BEDD-4DDE-8E0E-812ECCEF08D8}" sibTransId="{A58CD911-69E3-4EB7-8DE8-7F15404C34E1}"/>
    <dgm:cxn modelId="{A317AE10-6A72-43C3-B0AB-4E3E12F3564D}" srcId="{6265920A-59D2-48B6-8FE1-E051FFBF7C91}" destId="{77BF1217-D3E8-4623-A8F1-71DD7795E035}" srcOrd="1" destOrd="0" parTransId="{B3AC406D-AB2D-4C51-BC05-CF084BBBBF44}" sibTransId="{EBFE9B4C-AA0D-4EEF-8EF7-D36F2CA791AB}"/>
    <dgm:cxn modelId="{90C531D0-0FF6-49FB-B6A6-9657B1FE9157}" type="presOf" srcId="{438DEB0D-BEDD-4DDE-8E0E-812ECCEF08D8}" destId="{6E6B5866-8CA5-4418-A2FA-A27DE44C0AF9}" srcOrd="0" destOrd="0" presId="urn:microsoft.com/office/officeart/2005/8/layout/hierarchy5"/>
    <dgm:cxn modelId="{CB8A1835-3E83-4635-A467-A7634C8D02FA}" type="presOf" srcId="{6BBCD201-81DF-4725-812E-2FD3F22F1FE1}" destId="{C4823C76-EA55-4496-88E3-F2D93E40BE2D}" srcOrd="0" destOrd="0" presId="urn:microsoft.com/office/officeart/2005/8/layout/hierarchy5"/>
    <dgm:cxn modelId="{F028BB4F-B6BD-4375-968A-0CB092CE99E0}" type="presOf" srcId="{77BF1217-D3E8-4623-A8F1-71DD7795E035}" destId="{524D9D17-A1CA-4AD7-AEEC-E88DF15DA5C0}" srcOrd="0" destOrd="0" presId="urn:microsoft.com/office/officeart/2005/8/layout/hierarchy5"/>
    <dgm:cxn modelId="{82534177-53F4-4EA4-92D0-0850720CFD72}" type="presOf" srcId="{433783F8-49DC-423F-9271-425B17F474C2}" destId="{C785333E-0389-4314-8546-B8886877FE53}" srcOrd="0" destOrd="0" presId="urn:microsoft.com/office/officeart/2005/8/layout/hierarchy5"/>
    <dgm:cxn modelId="{E14BE04A-90C4-4E3E-8931-064AD74561E9}" srcId="{433783F8-49DC-423F-9271-425B17F474C2}" destId="{6265920A-59D2-48B6-8FE1-E051FFBF7C91}" srcOrd="0" destOrd="0" parTransId="{E8D4A289-7863-4E8F-80E4-8C7BAEFD871A}" sibTransId="{72F7BCEE-3354-4FE8-BD8C-934A60F6924C}"/>
    <dgm:cxn modelId="{07167A40-BC9E-43D7-9E6B-9733FA86544B}" type="presOf" srcId="{1BFE5259-E7A8-4C37-8D62-63628366A4BB}" destId="{5FB8B4DE-FF9A-444A-BB89-145F8E8F0765}" srcOrd="0" destOrd="0" presId="urn:microsoft.com/office/officeart/2005/8/layout/hierarchy5"/>
    <dgm:cxn modelId="{099C3610-B973-4C10-8685-525ACE705CC8}" srcId="{6265920A-59D2-48B6-8FE1-E051FFBF7C91}" destId="{6BBCD201-81DF-4725-812E-2FD3F22F1FE1}" srcOrd="0" destOrd="0" parTransId="{1BFE5259-E7A8-4C37-8D62-63628366A4BB}" sibTransId="{282F5BC0-9215-4F64-93E8-25D51B12EE86}"/>
    <dgm:cxn modelId="{A364BC9B-67A8-401A-A7E1-06538B2AA522}" type="presOf" srcId="{6265920A-59D2-48B6-8FE1-E051FFBF7C91}" destId="{74631CC4-4796-4EA1-AD99-9F6B6105D131}" srcOrd="0" destOrd="0" presId="urn:microsoft.com/office/officeart/2005/8/layout/hierarchy5"/>
    <dgm:cxn modelId="{D0BFD5CA-7180-46AF-B48A-6951FC80C41B}" type="presOf" srcId="{B3AC406D-AB2D-4C51-BC05-CF084BBBBF44}" destId="{7282B032-9B69-4A71-9D51-F117815B4764}" srcOrd="0" destOrd="0" presId="urn:microsoft.com/office/officeart/2005/8/layout/hierarchy5"/>
    <dgm:cxn modelId="{5780D962-AE9E-4B83-A4DC-842907D3A03E}" type="presOf" srcId="{438DEB0D-BEDD-4DDE-8E0E-812ECCEF08D8}" destId="{09430F31-F3AA-4328-8EEE-B5C12EFE07FC}" srcOrd="1" destOrd="0" presId="urn:microsoft.com/office/officeart/2005/8/layout/hierarchy5"/>
    <dgm:cxn modelId="{C2644F91-8857-4C12-B31C-B70A4D78B728}" type="presOf" srcId="{1BFE5259-E7A8-4C37-8D62-63628366A4BB}" destId="{C15F1428-BDFD-457D-8A1E-38FF27C80638}" srcOrd="1" destOrd="0" presId="urn:microsoft.com/office/officeart/2005/8/layout/hierarchy5"/>
    <dgm:cxn modelId="{CB90BD5B-61E0-47CB-B68B-B7FAC867D4DA}" type="presOf" srcId="{B3AC406D-AB2D-4C51-BC05-CF084BBBBF44}" destId="{F00024AB-AF99-4C6C-B10E-4E3EE9F207AC}" srcOrd="1" destOrd="0" presId="urn:microsoft.com/office/officeart/2005/8/layout/hierarchy5"/>
    <dgm:cxn modelId="{870976A1-3121-4CA1-BF6F-6ADF4581F440}" type="presOf" srcId="{F861A931-E529-4E0C-A28B-93C341EEFED1}" destId="{96CEEEF8-3F3E-4BCB-AC3C-469190280E2F}" srcOrd="0" destOrd="0" presId="urn:microsoft.com/office/officeart/2005/8/layout/hierarchy5"/>
    <dgm:cxn modelId="{5255A48D-06E6-4813-847A-092895C317CC}" type="presParOf" srcId="{C785333E-0389-4314-8546-B8886877FE53}" destId="{0CCAECEE-BBAF-47CC-80EE-106290847013}" srcOrd="0" destOrd="0" presId="urn:microsoft.com/office/officeart/2005/8/layout/hierarchy5"/>
    <dgm:cxn modelId="{7B5CF0C4-9F30-4B6F-8B35-AB8DADAA2704}" type="presParOf" srcId="{0CCAECEE-BBAF-47CC-80EE-106290847013}" destId="{D7C95690-6738-46EC-9FDA-7352CC9BC992}" srcOrd="0" destOrd="0" presId="urn:microsoft.com/office/officeart/2005/8/layout/hierarchy5"/>
    <dgm:cxn modelId="{D763CA6D-FF39-4A4E-9246-C66BEA377465}" type="presParOf" srcId="{D7C95690-6738-46EC-9FDA-7352CC9BC992}" destId="{6BEB7047-12C5-4CFE-9F08-91E8D4DD5539}" srcOrd="0" destOrd="0" presId="urn:microsoft.com/office/officeart/2005/8/layout/hierarchy5"/>
    <dgm:cxn modelId="{0634254D-AB91-4A57-8026-A33DD9475278}" type="presParOf" srcId="{6BEB7047-12C5-4CFE-9F08-91E8D4DD5539}" destId="{74631CC4-4796-4EA1-AD99-9F6B6105D131}" srcOrd="0" destOrd="0" presId="urn:microsoft.com/office/officeart/2005/8/layout/hierarchy5"/>
    <dgm:cxn modelId="{10ECB15C-BF24-45EC-AF0E-BDECB13D1999}" type="presParOf" srcId="{6BEB7047-12C5-4CFE-9F08-91E8D4DD5539}" destId="{89CE17A6-C230-4F3F-AFFA-F7E846248128}" srcOrd="1" destOrd="0" presId="urn:microsoft.com/office/officeart/2005/8/layout/hierarchy5"/>
    <dgm:cxn modelId="{E5B53866-2D7B-4374-BAD2-28267721F101}" type="presParOf" srcId="{89CE17A6-C230-4F3F-AFFA-F7E846248128}" destId="{5FB8B4DE-FF9A-444A-BB89-145F8E8F0765}" srcOrd="0" destOrd="0" presId="urn:microsoft.com/office/officeart/2005/8/layout/hierarchy5"/>
    <dgm:cxn modelId="{6C1F5635-DBFC-4AE1-801F-EC9541EFF941}" type="presParOf" srcId="{5FB8B4DE-FF9A-444A-BB89-145F8E8F0765}" destId="{C15F1428-BDFD-457D-8A1E-38FF27C80638}" srcOrd="0" destOrd="0" presId="urn:microsoft.com/office/officeart/2005/8/layout/hierarchy5"/>
    <dgm:cxn modelId="{A20B111A-B43E-46DD-B982-19EA6F001E58}" type="presParOf" srcId="{89CE17A6-C230-4F3F-AFFA-F7E846248128}" destId="{FD788C1A-9FF1-44DB-9754-B4A58131ABF8}" srcOrd="1" destOrd="0" presId="urn:microsoft.com/office/officeart/2005/8/layout/hierarchy5"/>
    <dgm:cxn modelId="{1B14A130-0628-4EF6-B45C-000DF0574909}" type="presParOf" srcId="{FD788C1A-9FF1-44DB-9754-B4A58131ABF8}" destId="{C4823C76-EA55-4496-88E3-F2D93E40BE2D}" srcOrd="0" destOrd="0" presId="urn:microsoft.com/office/officeart/2005/8/layout/hierarchy5"/>
    <dgm:cxn modelId="{34352BCD-114F-4AA1-885B-006A808F0961}" type="presParOf" srcId="{FD788C1A-9FF1-44DB-9754-B4A58131ABF8}" destId="{D46C2949-7800-4C1D-A2FD-F1B78A6A1924}" srcOrd="1" destOrd="0" presId="urn:microsoft.com/office/officeart/2005/8/layout/hierarchy5"/>
    <dgm:cxn modelId="{FC0D1D6E-F942-415E-8010-80FFA19CFB91}" type="presParOf" srcId="{89CE17A6-C230-4F3F-AFFA-F7E846248128}" destId="{7282B032-9B69-4A71-9D51-F117815B4764}" srcOrd="2" destOrd="0" presId="urn:microsoft.com/office/officeart/2005/8/layout/hierarchy5"/>
    <dgm:cxn modelId="{F285A770-C0E9-481C-90E9-D945A3AEA76B}" type="presParOf" srcId="{7282B032-9B69-4A71-9D51-F117815B4764}" destId="{F00024AB-AF99-4C6C-B10E-4E3EE9F207AC}" srcOrd="0" destOrd="0" presId="urn:microsoft.com/office/officeart/2005/8/layout/hierarchy5"/>
    <dgm:cxn modelId="{D24BE5D0-005B-4C7D-8598-C04A97A55AC5}" type="presParOf" srcId="{89CE17A6-C230-4F3F-AFFA-F7E846248128}" destId="{C6B62F7D-6525-4182-9C05-EB58DB1C4412}" srcOrd="3" destOrd="0" presId="urn:microsoft.com/office/officeart/2005/8/layout/hierarchy5"/>
    <dgm:cxn modelId="{69A55C16-866E-445E-AA64-1375278EFC5E}" type="presParOf" srcId="{C6B62F7D-6525-4182-9C05-EB58DB1C4412}" destId="{524D9D17-A1CA-4AD7-AEEC-E88DF15DA5C0}" srcOrd="0" destOrd="0" presId="urn:microsoft.com/office/officeart/2005/8/layout/hierarchy5"/>
    <dgm:cxn modelId="{F735DFFF-0909-4DD7-9648-D8812C474D0F}" type="presParOf" srcId="{C6B62F7D-6525-4182-9C05-EB58DB1C4412}" destId="{57E19198-790B-4C35-8109-4341FAD72DBE}" srcOrd="1" destOrd="0" presId="urn:microsoft.com/office/officeart/2005/8/layout/hierarchy5"/>
    <dgm:cxn modelId="{A6041624-B9B8-45A5-98EE-01AB0FE8823B}" type="presParOf" srcId="{89CE17A6-C230-4F3F-AFFA-F7E846248128}" destId="{6E6B5866-8CA5-4418-A2FA-A27DE44C0AF9}" srcOrd="4" destOrd="0" presId="urn:microsoft.com/office/officeart/2005/8/layout/hierarchy5"/>
    <dgm:cxn modelId="{C45E3DD2-8B17-4C4F-B5FF-4F37B5A0640B}" type="presParOf" srcId="{6E6B5866-8CA5-4418-A2FA-A27DE44C0AF9}" destId="{09430F31-F3AA-4328-8EEE-B5C12EFE07FC}" srcOrd="0" destOrd="0" presId="urn:microsoft.com/office/officeart/2005/8/layout/hierarchy5"/>
    <dgm:cxn modelId="{91143B0A-7FE0-4D42-AD27-289B4DF2C326}" type="presParOf" srcId="{89CE17A6-C230-4F3F-AFFA-F7E846248128}" destId="{3949BA61-1471-4AB9-A0A7-A7D56CEF57A6}" srcOrd="5" destOrd="0" presId="urn:microsoft.com/office/officeart/2005/8/layout/hierarchy5"/>
    <dgm:cxn modelId="{DB086787-790A-4F93-85C1-07BBDC976D68}" type="presParOf" srcId="{3949BA61-1471-4AB9-A0A7-A7D56CEF57A6}" destId="{96CEEEF8-3F3E-4BCB-AC3C-469190280E2F}" srcOrd="0" destOrd="0" presId="urn:microsoft.com/office/officeart/2005/8/layout/hierarchy5"/>
    <dgm:cxn modelId="{4BC1190E-BD3F-4BCF-8C14-56508FC24ACB}" type="presParOf" srcId="{3949BA61-1471-4AB9-A0A7-A7D56CEF57A6}" destId="{7104C158-64E7-4083-927F-4C3DD0EAC899}" srcOrd="1" destOrd="0" presId="urn:microsoft.com/office/officeart/2005/8/layout/hierarchy5"/>
    <dgm:cxn modelId="{C71861A6-D0A2-4B61-86D4-9C663DCD16C0}" type="presParOf" srcId="{C785333E-0389-4314-8546-B8886877FE53}" destId="{B4FCDA16-82EF-4CAE-8CE7-EC259544BA2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ECAB12-88ED-4EE9-B2D4-419680DE7444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</dgm:pt>
    <dgm:pt modelId="{62A929DB-4100-42F0-B0A0-616892BE5C45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пробирка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5973364-E466-4670-BA8D-DA8D35F695EA}" type="parTrans" cxnId="{00AFA84A-C334-4159-8032-93083AE29A39}">
      <dgm:prSet/>
      <dgm:spPr/>
      <dgm:t>
        <a:bodyPr/>
        <a:lstStyle/>
        <a:p>
          <a:endParaRPr lang="ru-RU"/>
        </a:p>
      </dgm:t>
    </dgm:pt>
    <dgm:pt modelId="{EDCB3A95-B487-4136-B904-8AECB655AF99}" type="sibTrans" cxnId="{00AFA84A-C334-4159-8032-93083AE29A39}">
      <dgm:prSet/>
      <dgm:spPr/>
      <dgm:t>
        <a:bodyPr/>
        <a:lstStyle/>
        <a:p>
          <a:endParaRPr lang="ru-RU"/>
        </a:p>
      </dgm:t>
    </dgm:pt>
    <dgm:pt modelId="{9CB6B402-C9F9-4293-AD7B-6CF812B693C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галоген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F5CAF4-D92E-4A61-AB48-4AD07D41733C}" type="parTrans" cxnId="{FD84A12F-505F-447C-A139-3D0340395688}">
      <dgm:prSet/>
      <dgm:spPr/>
      <dgm:t>
        <a:bodyPr/>
        <a:lstStyle/>
        <a:p>
          <a:endParaRPr lang="ru-RU"/>
        </a:p>
      </dgm:t>
    </dgm:pt>
    <dgm:pt modelId="{E40F7B3A-E052-4FD2-899C-AF4DEED99994}" type="sibTrans" cxnId="{FD84A12F-505F-447C-A139-3D0340395688}">
      <dgm:prSet/>
      <dgm:spPr/>
      <dgm:t>
        <a:bodyPr/>
        <a:lstStyle/>
        <a:p>
          <a:endParaRPr lang="ru-RU"/>
        </a:p>
      </dgm:t>
    </dgm:pt>
    <dgm:pt modelId="{7E7902F2-F5E1-4793-B8A8-413DF11ADD8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нефть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0D441B5-957C-48C9-BBA8-A1A64EE4E644}" type="parTrans" cxnId="{E5AAEBE2-1E31-463F-A389-3BDD68E094F1}">
      <dgm:prSet/>
      <dgm:spPr/>
      <dgm:t>
        <a:bodyPr/>
        <a:lstStyle/>
        <a:p>
          <a:endParaRPr lang="ru-RU"/>
        </a:p>
      </dgm:t>
    </dgm:pt>
    <dgm:pt modelId="{ABFAF7E1-CCB9-4726-95D5-F2BC46B844E2}" type="sibTrans" cxnId="{E5AAEBE2-1E31-463F-A389-3BDD68E094F1}">
      <dgm:prSet/>
      <dgm:spPr/>
      <dgm:t>
        <a:bodyPr/>
        <a:lstStyle/>
        <a:p>
          <a:endParaRPr lang="ru-RU"/>
        </a:p>
      </dgm:t>
    </dgm:pt>
    <dgm:pt modelId="{8C2F1DD9-E4FE-451B-95D7-DB693B5AE72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кислота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EA29374-09BC-4CF4-B480-859D8491946E}" type="parTrans" cxnId="{F4EA6B58-6CF7-42A1-A2CD-16EFBD2B9E1B}">
      <dgm:prSet/>
      <dgm:spPr/>
      <dgm:t>
        <a:bodyPr/>
        <a:lstStyle/>
        <a:p>
          <a:endParaRPr lang="ru-RU"/>
        </a:p>
      </dgm:t>
    </dgm:pt>
    <dgm:pt modelId="{65CA1D47-150E-45C2-B3AD-547DA62AE931}" type="sibTrans" cxnId="{F4EA6B58-6CF7-42A1-A2CD-16EFBD2B9E1B}">
      <dgm:prSet/>
      <dgm:spPr/>
      <dgm:t>
        <a:bodyPr/>
        <a:lstStyle/>
        <a:p>
          <a:endParaRPr lang="ru-RU"/>
        </a:p>
      </dgm:t>
    </dgm:pt>
    <dgm:pt modelId="{2B049407-B419-4A69-9098-92159B8233C6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керосин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2163C79-EE0B-4E73-9E28-69A392584DDF}" type="parTrans" cxnId="{45D220FD-4D38-4883-8D1A-7B51338E6D53}">
      <dgm:prSet/>
      <dgm:spPr/>
      <dgm:t>
        <a:bodyPr/>
        <a:lstStyle/>
        <a:p>
          <a:endParaRPr lang="ru-RU"/>
        </a:p>
      </dgm:t>
    </dgm:pt>
    <dgm:pt modelId="{DF453ECC-8885-47CD-B215-D1DC0BE50285}" type="sibTrans" cxnId="{45D220FD-4D38-4883-8D1A-7B51338E6D53}">
      <dgm:prSet/>
      <dgm:spPr/>
      <dgm:t>
        <a:bodyPr/>
        <a:lstStyle/>
        <a:p>
          <a:endParaRPr lang="ru-RU"/>
        </a:p>
      </dgm:t>
    </dgm:pt>
    <dgm:pt modelId="{3CA89A1E-BFF8-4DF2-8FC7-BBD2667EFCB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спиртовка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7EB9221-9D8E-46F3-B277-59E1AD4A56D6}" type="parTrans" cxnId="{D3B32BA5-89FE-4C14-AA0A-303313EC7359}">
      <dgm:prSet/>
      <dgm:spPr/>
      <dgm:t>
        <a:bodyPr/>
        <a:lstStyle/>
        <a:p>
          <a:endParaRPr lang="ru-RU"/>
        </a:p>
      </dgm:t>
    </dgm:pt>
    <dgm:pt modelId="{991E4605-E5F9-4E72-B0D2-1E673DABFCB2}" type="sibTrans" cxnId="{D3B32BA5-89FE-4C14-AA0A-303313EC7359}">
      <dgm:prSet/>
      <dgm:spPr/>
      <dgm:t>
        <a:bodyPr/>
        <a:lstStyle/>
        <a:p>
          <a:endParaRPr lang="ru-RU"/>
        </a:p>
      </dgm:t>
    </dgm:pt>
    <dgm:pt modelId="{2B4A69E4-2830-4DCC-8857-111357733D81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белок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EB2D5AA-8FC2-4326-A468-C3D09330FF25}" type="parTrans" cxnId="{06739E86-8C0A-419D-8E19-8EA4E2C0F71E}">
      <dgm:prSet/>
      <dgm:spPr/>
      <dgm:t>
        <a:bodyPr/>
        <a:lstStyle/>
        <a:p>
          <a:endParaRPr lang="ru-RU"/>
        </a:p>
      </dgm:t>
    </dgm:pt>
    <dgm:pt modelId="{63335069-20B4-40FC-AD31-17498E73CBB8}" type="sibTrans" cxnId="{06739E86-8C0A-419D-8E19-8EA4E2C0F71E}">
      <dgm:prSet/>
      <dgm:spPr/>
      <dgm:t>
        <a:bodyPr/>
        <a:lstStyle/>
        <a:p>
          <a:endParaRPr lang="ru-RU"/>
        </a:p>
      </dgm:t>
    </dgm:pt>
    <dgm:pt modelId="{3D434DC8-679C-4B0F-B39E-69EF8D99964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гибриды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5432425-EDC6-410B-86D3-CE63C9978FCF}" type="parTrans" cxnId="{7CA0087D-48B3-4606-8C53-567B9E49BC88}">
      <dgm:prSet/>
      <dgm:spPr/>
      <dgm:t>
        <a:bodyPr/>
        <a:lstStyle/>
        <a:p>
          <a:endParaRPr lang="ru-RU"/>
        </a:p>
      </dgm:t>
    </dgm:pt>
    <dgm:pt modelId="{93E5E3E7-9C72-4151-8671-B28EF16AF12A}" type="sibTrans" cxnId="{7CA0087D-48B3-4606-8C53-567B9E49BC88}">
      <dgm:prSet/>
      <dgm:spPr/>
      <dgm:t>
        <a:bodyPr/>
        <a:lstStyle/>
        <a:p>
          <a:endParaRPr lang="ru-RU"/>
        </a:p>
      </dgm:t>
    </dgm:pt>
    <dgm:pt modelId="{14C7ECA1-3953-426E-9C62-30AEC5DC409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осмий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02D2A69-0337-4EDE-8089-4CAEC1127034}" type="parTrans" cxnId="{4537E0A6-585E-4D8C-8B27-CE328008E01A}">
      <dgm:prSet/>
      <dgm:spPr/>
      <dgm:t>
        <a:bodyPr/>
        <a:lstStyle/>
        <a:p>
          <a:endParaRPr lang="ru-RU"/>
        </a:p>
      </dgm:t>
    </dgm:pt>
    <dgm:pt modelId="{E88639A0-5E3B-4369-9E91-6DDE410B554A}" type="sibTrans" cxnId="{4537E0A6-585E-4D8C-8B27-CE328008E01A}">
      <dgm:prSet/>
      <dgm:spPr/>
      <dgm:t>
        <a:bodyPr/>
        <a:lstStyle/>
        <a:p>
          <a:endParaRPr lang="ru-RU"/>
        </a:p>
      </dgm:t>
    </dgm:pt>
    <dgm:pt modelId="{076B139D-8562-423F-9BE6-929D36D20708}" type="pres">
      <dgm:prSet presAssocID="{30ECAB12-88ED-4EE9-B2D4-419680DE7444}" presName="linearFlow" presStyleCnt="0">
        <dgm:presLayoutVars>
          <dgm:dir/>
          <dgm:resizeHandles val="exact"/>
        </dgm:presLayoutVars>
      </dgm:prSet>
      <dgm:spPr/>
    </dgm:pt>
    <dgm:pt modelId="{81F526DB-5881-4362-8EED-1E88C8A48522}" type="pres">
      <dgm:prSet presAssocID="{62A929DB-4100-42F0-B0A0-616892BE5C45}" presName="composite" presStyleCnt="0"/>
      <dgm:spPr/>
    </dgm:pt>
    <dgm:pt modelId="{2A8F2E7E-898F-4030-B666-F0C1ACFD3ED1}" type="pres">
      <dgm:prSet presAssocID="{62A929DB-4100-42F0-B0A0-616892BE5C45}" presName="imgShp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B7BAAE-66C4-4205-8ADE-166D5DC3E21B}" type="pres">
      <dgm:prSet presAssocID="{62A929DB-4100-42F0-B0A0-616892BE5C45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AC25C-4852-499C-8892-DE5E318063B1}" type="pres">
      <dgm:prSet presAssocID="{EDCB3A95-B487-4136-B904-8AECB655AF99}" presName="spacing" presStyleCnt="0"/>
      <dgm:spPr/>
    </dgm:pt>
    <dgm:pt modelId="{B7EFED4B-FA2F-4476-9C56-2C6AABF7ED23}" type="pres">
      <dgm:prSet presAssocID="{9CB6B402-C9F9-4293-AD7B-6CF812B693CD}" presName="composite" presStyleCnt="0"/>
      <dgm:spPr/>
    </dgm:pt>
    <dgm:pt modelId="{FDE5F750-BB92-417D-B385-E9A41A74E2CC}" type="pres">
      <dgm:prSet presAssocID="{9CB6B402-C9F9-4293-AD7B-6CF812B693CD}" presName="imgShp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8A939F-5A7F-4B9D-949D-C9015D8F10E6}" type="pres">
      <dgm:prSet presAssocID="{9CB6B402-C9F9-4293-AD7B-6CF812B693CD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E3FAA-4002-4CF7-940B-8469F8C7B021}" type="pres">
      <dgm:prSet presAssocID="{E40F7B3A-E052-4FD2-899C-AF4DEED99994}" presName="spacing" presStyleCnt="0"/>
      <dgm:spPr/>
    </dgm:pt>
    <dgm:pt modelId="{9AADC476-28FF-4EDD-A982-0CD2E268F4B4}" type="pres">
      <dgm:prSet presAssocID="{7E7902F2-F5E1-4793-B8A8-413DF11ADD81}" presName="composite" presStyleCnt="0"/>
      <dgm:spPr/>
    </dgm:pt>
    <dgm:pt modelId="{125C814B-6DC4-4C71-9FD8-2B1B4C5D1A3E}" type="pres">
      <dgm:prSet presAssocID="{7E7902F2-F5E1-4793-B8A8-413DF11ADD81}" presName="imgShp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191E019-4F2E-4D2A-A4FE-1FF04BC5A941}" type="pres">
      <dgm:prSet presAssocID="{7E7902F2-F5E1-4793-B8A8-413DF11ADD81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1971-9022-4A3F-8811-2D7D951318EB}" type="pres">
      <dgm:prSet presAssocID="{ABFAF7E1-CCB9-4726-95D5-F2BC46B844E2}" presName="spacing" presStyleCnt="0"/>
      <dgm:spPr/>
    </dgm:pt>
    <dgm:pt modelId="{4A14974B-29F0-4512-A13B-F99567AAB915}" type="pres">
      <dgm:prSet presAssocID="{8C2F1DD9-E4FE-451B-95D7-DB693B5AE723}" presName="composite" presStyleCnt="0"/>
      <dgm:spPr/>
    </dgm:pt>
    <dgm:pt modelId="{9298542B-FD82-4FD2-A209-AFE76EAAB795}" type="pres">
      <dgm:prSet presAssocID="{8C2F1DD9-E4FE-451B-95D7-DB693B5AE723}" presName="imgShp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29D66D9-E10D-4247-AD13-39EDD49EB2DD}" type="pres">
      <dgm:prSet presAssocID="{8C2F1DD9-E4FE-451B-95D7-DB693B5AE723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1AF53-E6F5-4249-BA84-9B396EEC9C8F}" type="pres">
      <dgm:prSet presAssocID="{65CA1D47-150E-45C2-B3AD-547DA62AE931}" presName="spacing" presStyleCnt="0"/>
      <dgm:spPr/>
    </dgm:pt>
    <dgm:pt modelId="{BE8F98D8-732D-4FA6-8554-3945233E8D83}" type="pres">
      <dgm:prSet presAssocID="{2B049407-B419-4A69-9098-92159B8233C6}" presName="composite" presStyleCnt="0"/>
      <dgm:spPr/>
    </dgm:pt>
    <dgm:pt modelId="{9FD7FDD9-5519-470E-89DE-78BF8651212F}" type="pres">
      <dgm:prSet presAssocID="{2B049407-B419-4A69-9098-92159B8233C6}" presName="imgShp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1BFF101-E284-4A16-9B08-3995CFA7CF7D}" type="pres">
      <dgm:prSet presAssocID="{2B049407-B419-4A69-9098-92159B8233C6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DBEDF-A081-40D1-955C-F64DF7DE3203}" type="pres">
      <dgm:prSet presAssocID="{DF453ECC-8885-47CD-B215-D1DC0BE50285}" presName="spacing" presStyleCnt="0"/>
      <dgm:spPr/>
    </dgm:pt>
    <dgm:pt modelId="{13E2D7E9-8B18-4627-82A3-9B969E7C91B9}" type="pres">
      <dgm:prSet presAssocID="{3CA89A1E-BFF8-4DF2-8FC7-BBD2667EFCB4}" presName="composite" presStyleCnt="0"/>
      <dgm:spPr/>
    </dgm:pt>
    <dgm:pt modelId="{CF4A6F36-8861-43EC-A5EF-782F5B3CE391}" type="pres">
      <dgm:prSet presAssocID="{3CA89A1E-BFF8-4DF2-8FC7-BBD2667EFCB4}" presName="imgShp" presStyleLbl="fgImgPlace1" presStyleIdx="5" presStyleCnt="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A7E2F7EE-88B0-45A1-A066-6EA35FEEEE3C}" type="pres">
      <dgm:prSet presAssocID="{3CA89A1E-BFF8-4DF2-8FC7-BBD2667EFCB4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825C-4FF9-4091-9149-9CD719706112}" type="pres">
      <dgm:prSet presAssocID="{991E4605-E5F9-4E72-B0D2-1E673DABFCB2}" presName="spacing" presStyleCnt="0"/>
      <dgm:spPr/>
    </dgm:pt>
    <dgm:pt modelId="{2F131C34-5AEA-42E1-BF76-C733F5CE7624}" type="pres">
      <dgm:prSet presAssocID="{2B4A69E4-2830-4DCC-8857-111357733D81}" presName="composite" presStyleCnt="0"/>
      <dgm:spPr/>
    </dgm:pt>
    <dgm:pt modelId="{B91EE81A-8E36-45E6-8FBA-17C5D34EE11F}" type="pres">
      <dgm:prSet presAssocID="{2B4A69E4-2830-4DCC-8857-111357733D81}" presName="imgShp" presStyleLbl="fgImgPlace1" presStyleIdx="6" presStyleCnt="9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7C672DA-0B66-4E61-ADE1-ED0AF5CE1897}" type="pres">
      <dgm:prSet presAssocID="{2B4A69E4-2830-4DCC-8857-111357733D81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8FD02-703C-4B33-B1FD-520EE2D38B83}" type="pres">
      <dgm:prSet presAssocID="{63335069-20B4-40FC-AD31-17498E73CBB8}" presName="spacing" presStyleCnt="0"/>
      <dgm:spPr/>
    </dgm:pt>
    <dgm:pt modelId="{67CC00A9-75C5-4E60-AC9E-78E4D53F465C}" type="pres">
      <dgm:prSet presAssocID="{3D434DC8-679C-4B0F-B39E-69EF8D99964F}" presName="composite" presStyleCnt="0"/>
      <dgm:spPr/>
    </dgm:pt>
    <dgm:pt modelId="{F42FBAE8-9037-4109-B86D-FC90A02B2F19}" type="pres">
      <dgm:prSet presAssocID="{3D434DC8-679C-4B0F-B39E-69EF8D99964F}" presName="imgShp" presStyleLbl="fgImgPlace1" presStyleIdx="7" presStyleCnt="9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D362E49E-4856-4167-AF10-171709ED5DDB}" type="pres">
      <dgm:prSet presAssocID="{3D434DC8-679C-4B0F-B39E-69EF8D99964F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750B-9BF7-4CCD-A599-9436C206AE8A}" type="pres">
      <dgm:prSet presAssocID="{93E5E3E7-9C72-4151-8671-B28EF16AF12A}" presName="spacing" presStyleCnt="0"/>
      <dgm:spPr/>
    </dgm:pt>
    <dgm:pt modelId="{98122441-2B6F-4234-A956-1AF7AAC3FA6E}" type="pres">
      <dgm:prSet presAssocID="{14C7ECA1-3953-426E-9C62-30AEC5DC409A}" presName="composite" presStyleCnt="0"/>
      <dgm:spPr/>
    </dgm:pt>
    <dgm:pt modelId="{6A35996A-E612-49F8-AC7E-B7AD483322E0}" type="pres">
      <dgm:prSet presAssocID="{14C7ECA1-3953-426E-9C62-30AEC5DC409A}" presName="imgShp" presStyleLbl="fgImgPlace1" presStyleIdx="8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D5D5CF-12E1-4BEB-AB7D-C886E08DF876}" type="pres">
      <dgm:prSet presAssocID="{14C7ECA1-3953-426E-9C62-30AEC5DC409A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65BFC-2657-4228-8C2B-F052B1EA51EE}" type="presOf" srcId="{3D434DC8-679C-4B0F-B39E-69EF8D99964F}" destId="{D362E49E-4856-4167-AF10-171709ED5DDB}" srcOrd="0" destOrd="0" presId="urn:microsoft.com/office/officeart/2005/8/layout/vList3#1"/>
    <dgm:cxn modelId="{8B2DF17C-05A3-4133-BE96-1DA7B8A6E6BD}" type="presOf" srcId="{14C7ECA1-3953-426E-9C62-30AEC5DC409A}" destId="{C5D5D5CF-12E1-4BEB-AB7D-C886E08DF876}" srcOrd="0" destOrd="0" presId="urn:microsoft.com/office/officeart/2005/8/layout/vList3#1"/>
    <dgm:cxn modelId="{45D220FD-4D38-4883-8D1A-7B51338E6D53}" srcId="{30ECAB12-88ED-4EE9-B2D4-419680DE7444}" destId="{2B049407-B419-4A69-9098-92159B8233C6}" srcOrd="4" destOrd="0" parTransId="{F2163C79-EE0B-4E73-9E28-69A392584DDF}" sibTransId="{DF453ECC-8885-47CD-B215-D1DC0BE50285}"/>
    <dgm:cxn modelId="{00AFA84A-C334-4159-8032-93083AE29A39}" srcId="{30ECAB12-88ED-4EE9-B2D4-419680DE7444}" destId="{62A929DB-4100-42F0-B0A0-616892BE5C45}" srcOrd="0" destOrd="0" parTransId="{65973364-E466-4670-BA8D-DA8D35F695EA}" sibTransId="{EDCB3A95-B487-4136-B904-8AECB655AF99}"/>
    <dgm:cxn modelId="{F4EA6B58-6CF7-42A1-A2CD-16EFBD2B9E1B}" srcId="{30ECAB12-88ED-4EE9-B2D4-419680DE7444}" destId="{8C2F1DD9-E4FE-451B-95D7-DB693B5AE723}" srcOrd="3" destOrd="0" parTransId="{0EA29374-09BC-4CF4-B480-859D8491946E}" sibTransId="{65CA1D47-150E-45C2-B3AD-547DA62AE931}"/>
    <dgm:cxn modelId="{D3B32BA5-89FE-4C14-AA0A-303313EC7359}" srcId="{30ECAB12-88ED-4EE9-B2D4-419680DE7444}" destId="{3CA89A1E-BFF8-4DF2-8FC7-BBD2667EFCB4}" srcOrd="5" destOrd="0" parTransId="{37EB9221-9D8E-46F3-B277-59E1AD4A56D6}" sibTransId="{991E4605-E5F9-4E72-B0D2-1E673DABFCB2}"/>
    <dgm:cxn modelId="{700F9B5F-5D4F-487B-AA5E-610045A478F8}" type="presOf" srcId="{2B4A69E4-2830-4DCC-8857-111357733D81}" destId="{77C672DA-0B66-4E61-ADE1-ED0AF5CE1897}" srcOrd="0" destOrd="0" presId="urn:microsoft.com/office/officeart/2005/8/layout/vList3#1"/>
    <dgm:cxn modelId="{06739E86-8C0A-419D-8E19-8EA4E2C0F71E}" srcId="{30ECAB12-88ED-4EE9-B2D4-419680DE7444}" destId="{2B4A69E4-2830-4DCC-8857-111357733D81}" srcOrd="6" destOrd="0" parTransId="{1EB2D5AA-8FC2-4326-A468-C3D09330FF25}" sibTransId="{63335069-20B4-40FC-AD31-17498E73CBB8}"/>
    <dgm:cxn modelId="{45352D6D-DE09-498F-9A59-79C456DD8BB9}" type="presOf" srcId="{2B049407-B419-4A69-9098-92159B8233C6}" destId="{11BFF101-E284-4A16-9B08-3995CFA7CF7D}" srcOrd="0" destOrd="0" presId="urn:microsoft.com/office/officeart/2005/8/layout/vList3#1"/>
    <dgm:cxn modelId="{FD84A12F-505F-447C-A139-3D0340395688}" srcId="{30ECAB12-88ED-4EE9-B2D4-419680DE7444}" destId="{9CB6B402-C9F9-4293-AD7B-6CF812B693CD}" srcOrd="1" destOrd="0" parTransId="{BDF5CAF4-D92E-4A61-AB48-4AD07D41733C}" sibTransId="{E40F7B3A-E052-4FD2-899C-AF4DEED99994}"/>
    <dgm:cxn modelId="{8738489D-2FC8-4E5B-A4C5-E1169E5E4131}" type="presOf" srcId="{8C2F1DD9-E4FE-451B-95D7-DB693B5AE723}" destId="{329D66D9-E10D-4247-AD13-39EDD49EB2DD}" srcOrd="0" destOrd="0" presId="urn:microsoft.com/office/officeart/2005/8/layout/vList3#1"/>
    <dgm:cxn modelId="{5E3D3D55-BA23-4EA2-831D-DC8A3A3B469A}" type="presOf" srcId="{3CA89A1E-BFF8-4DF2-8FC7-BBD2667EFCB4}" destId="{A7E2F7EE-88B0-45A1-A066-6EA35FEEEE3C}" srcOrd="0" destOrd="0" presId="urn:microsoft.com/office/officeart/2005/8/layout/vList3#1"/>
    <dgm:cxn modelId="{F05F8426-7C73-4447-9189-71E6E136B3ED}" type="presOf" srcId="{9CB6B402-C9F9-4293-AD7B-6CF812B693CD}" destId="{C28A939F-5A7F-4B9D-949D-C9015D8F10E6}" srcOrd="0" destOrd="0" presId="urn:microsoft.com/office/officeart/2005/8/layout/vList3#1"/>
    <dgm:cxn modelId="{7CA0087D-48B3-4606-8C53-567B9E49BC88}" srcId="{30ECAB12-88ED-4EE9-B2D4-419680DE7444}" destId="{3D434DC8-679C-4B0F-B39E-69EF8D99964F}" srcOrd="7" destOrd="0" parTransId="{65432425-EDC6-410B-86D3-CE63C9978FCF}" sibTransId="{93E5E3E7-9C72-4151-8671-B28EF16AF12A}"/>
    <dgm:cxn modelId="{AC58FD9E-12FE-4226-9AE1-3A062813B3F0}" type="presOf" srcId="{7E7902F2-F5E1-4793-B8A8-413DF11ADD81}" destId="{D191E019-4F2E-4D2A-A4FE-1FF04BC5A941}" srcOrd="0" destOrd="0" presId="urn:microsoft.com/office/officeart/2005/8/layout/vList3#1"/>
    <dgm:cxn modelId="{4537E0A6-585E-4D8C-8B27-CE328008E01A}" srcId="{30ECAB12-88ED-4EE9-B2D4-419680DE7444}" destId="{14C7ECA1-3953-426E-9C62-30AEC5DC409A}" srcOrd="8" destOrd="0" parTransId="{702D2A69-0337-4EDE-8089-4CAEC1127034}" sibTransId="{E88639A0-5E3B-4369-9E91-6DDE410B554A}"/>
    <dgm:cxn modelId="{BA5E7D4F-6707-4FFA-AE5B-B9ED7B117A15}" type="presOf" srcId="{30ECAB12-88ED-4EE9-B2D4-419680DE7444}" destId="{076B139D-8562-423F-9BE6-929D36D20708}" srcOrd="0" destOrd="0" presId="urn:microsoft.com/office/officeart/2005/8/layout/vList3#1"/>
    <dgm:cxn modelId="{E5AAEBE2-1E31-463F-A389-3BDD68E094F1}" srcId="{30ECAB12-88ED-4EE9-B2D4-419680DE7444}" destId="{7E7902F2-F5E1-4793-B8A8-413DF11ADD81}" srcOrd="2" destOrd="0" parTransId="{D0D441B5-957C-48C9-BBA8-A1A64EE4E644}" sibTransId="{ABFAF7E1-CCB9-4726-95D5-F2BC46B844E2}"/>
    <dgm:cxn modelId="{B18152E7-0834-42DE-8728-B79B015270D3}" type="presOf" srcId="{62A929DB-4100-42F0-B0A0-616892BE5C45}" destId="{F4B7BAAE-66C4-4205-8ADE-166D5DC3E21B}" srcOrd="0" destOrd="0" presId="urn:microsoft.com/office/officeart/2005/8/layout/vList3#1"/>
    <dgm:cxn modelId="{61AF990E-F414-4108-B988-A6F588749F64}" type="presParOf" srcId="{076B139D-8562-423F-9BE6-929D36D20708}" destId="{81F526DB-5881-4362-8EED-1E88C8A48522}" srcOrd="0" destOrd="0" presId="urn:microsoft.com/office/officeart/2005/8/layout/vList3#1"/>
    <dgm:cxn modelId="{8BB2B070-EE3B-4E37-B679-555777A855E8}" type="presParOf" srcId="{81F526DB-5881-4362-8EED-1E88C8A48522}" destId="{2A8F2E7E-898F-4030-B666-F0C1ACFD3ED1}" srcOrd="0" destOrd="0" presId="urn:microsoft.com/office/officeart/2005/8/layout/vList3#1"/>
    <dgm:cxn modelId="{CBC71DE2-3E98-4B60-8349-DA1AD2071DFF}" type="presParOf" srcId="{81F526DB-5881-4362-8EED-1E88C8A48522}" destId="{F4B7BAAE-66C4-4205-8ADE-166D5DC3E21B}" srcOrd="1" destOrd="0" presId="urn:microsoft.com/office/officeart/2005/8/layout/vList3#1"/>
    <dgm:cxn modelId="{8B71FE6C-52CA-4084-A3DC-04199476F249}" type="presParOf" srcId="{076B139D-8562-423F-9BE6-929D36D20708}" destId="{6A4AC25C-4852-499C-8892-DE5E318063B1}" srcOrd="1" destOrd="0" presId="urn:microsoft.com/office/officeart/2005/8/layout/vList3#1"/>
    <dgm:cxn modelId="{DCBA6F96-54B8-478D-BF4A-7BD9752CE031}" type="presParOf" srcId="{076B139D-8562-423F-9BE6-929D36D20708}" destId="{B7EFED4B-FA2F-4476-9C56-2C6AABF7ED23}" srcOrd="2" destOrd="0" presId="urn:microsoft.com/office/officeart/2005/8/layout/vList3#1"/>
    <dgm:cxn modelId="{FC0A739F-F522-4EFA-A2A3-78B23437F326}" type="presParOf" srcId="{B7EFED4B-FA2F-4476-9C56-2C6AABF7ED23}" destId="{FDE5F750-BB92-417D-B385-E9A41A74E2CC}" srcOrd="0" destOrd="0" presId="urn:microsoft.com/office/officeart/2005/8/layout/vList3#1"/>
    <dgm:cxn modelId="{050A4348-84E1-4A72-940B-07F14A7D477A}" type="presParOf" srcId="{B7EFED4B-FA2F-4476-9C56-2C6AABF7ED23}" destId="{C28A939F-5A7F-4B9D-949D-C9015D8F10E6}" srcOrd="1" destOrd="0" presId="urn:microsoft.com/office/officeart/2005/8/layout/vList3#1"/>
    <dgm:cxn modelId="{54702231-9650-43CC-8EA8-7100AD440271}" type="presParOf" srcId="{076B139D-8562-423F-9BE6-929D36D20708}" destId="{7EDE3FAA-4002-4CF7-940B-8469F8C7B021}" srcOrd="3" destOrd="0" presId="urn:microsoft.com/office/officeart/2005/8/layout/vList3#1"/>
    <dgm:cxn modelId="{A4FD37B0-E5AB-4B3F-99C1-A94F345659A2}" type="presParOf" srcId="{076B139D-8562-423F-9BE6-929D36D20708}" destId="{9AADC476-28FF-4EDD-A982-0CD2E268F4B4}" srcOrd="4" destOrd="0" presId="urn:microsoft.com/office/officeart/2005/8/layout/vList3#1"/>
    <dgm:cxn modelId="{06331E2D-7699-4E96-8D1C-AA5908307D5C}" type="presParOf" srcId="{9AADC476-28FF-4EDD-A982-0CD2E268F4B4}" destId="{125C814B-6DC4-4C71-9FD8-2B1B4C5D1A3E}" srcOrd="0" destOrd="0" presId="urn:microsoft.com/office/officeart/2005/8/layout/vList3#1"/>
    <dgm:cxn modelId="{82194D2E-1D9D-437A-A755-2BAB596B4A9D}" type="presParOf" srcId="{9AADC476-28FF-4EDD-A982-0CD2E268F4B4}" destId="{D191E019-4F2E-4D2A-A4FE-1FF04BC5A941}" srcOrd="1" destOrd="0" presId="urn:microsoft.com/office/officeart/2005/8/layout/vList3#1"/>
    <dgm:cxn modelId="{C1BFA1FD-AEA1-4DA5-B2A5-6593C7E5D250}" type="presParOf" srcId="{076B139D-8562-423F-9BE6-929D36D20708}" destId="{56141971-9022-4A3F-8811-2D7D951318EB}" srcOrd="5" destOrd="0" presId="urn:microsoft.com/office/officeart/2005/8/layout/vList3#1"/>
    <dgm:cxn modelId="{F713BD2A-C2A9-4F9E-9ADD-730899DE6E67}" type="presParOf" srcId="{076B139D-8562-423F-9BE6-929D36D20708}" destId="{4A14974B-29F0-4512-A13B-F99567AAB915}" srcOrd="6" destOrd="0" presId="urn:microsoft.com/office/officeart/2005/8/layout/vList3#1"/>
    <dgm:cxn modelId="{5FC3D1FD-8588-4936-888B-D82738432281}" type="presParOf" srcId="{4A14974B-29F0-4512-A13B-F99567AAB915}" destId="{9298542B-FD82-4FD2-A209-AFE76EAAB795}" srcOrd="0" destOrd="0" presId="urn:microsoft.com/office/officeart/2005/8/layout/vList3#1"/>
    <dgm:cxn modelId="{1161EB7F-7F19-444F-9662-054F74BF702D}" type="presParOf" srcId="{4A14974B-29F0-4512-A13B-F99567AAB915}" destId="{329D66D9-E10D-4247-AD13-39EDD49EB2DD}" srcOrd="1" destOrd="0" presId="urn:microsoft.com/office/officeart/2005/8/layout/vList3#1"/>
    <dgm:cxn modelId="{A0E2043E-4E45-4E8F-A1FF-FAB5A3F37BA1}" type="presParOf" srcId="{076B139D-8562-423F-9BE6-929D36D20708}" destId="{CFC1AF53-E6F5-4249-BA84-9B396EEC9C8F}" srcOrd="7" destOrd="0" presId="urn:microsoft.com/office/officeart/2005/8/layout/vList3#1"/>
    <dgm:cxn modelId="{15AE9C60-0200-4B22-AEB9-4665191B23A2}" type="presParOf" srcId="{076B139D-8562-423F-9BE6-929D36D20708}" destId="{BE8F98D8-732D-4FA6-8554-3945233E8D83}" srcOrd="8" destOrd="0" presId="urn:microsoft.com/office/officeart/2005/8/layout/vList3#1"/>
    <dgm:cxn modelId="{C14A630A-C656-4678-9FA2-CC8B928F5FFC}" type="presParOf" srcId="{BE8F98D8-732D-4FA6-8554-3945233E8D83}" destId="{9FD7FDD9-5519-470E-89DE-78BF8651212F}" srcOrd="0" destOrd="0" presId="urn:microsoft.com/office/officeart/2005/8/layout/vList3#1"/>
    <dgm:cxn modelId="{7C990503-D444-452B-B340-9E52634DF167}" type="presParOf" srcId="{BE8F98D8-732D-4FA6-8554-3945233E8D83}" destId="{11BFF101-E284-4A16-9B08-3995CFA7CF7D}" srcOrd="1" destOrd="0" presId="urn:microsoft.com/office/officeart/2005/8/layout/vList3#1"/>
    <dgm:cxn modelId="{6B294111-166A-48F1-9B06-B6F973C5B9C9}" type="presParOf" srcId="{076B139D-8562-423F-9BE6-929D36D20708}" destId="{7D2DBEDF-A081-40D1-955C-F64DF7DE3203}" srcOrd="9" destOrd="0" presId="urn:microsoft.com/office/officeart/2005/8/layout/vList3#1"/>
    <dgm:cxn modelId="{25468D32-8CF4-4D8A-8BBB-4AADD5F039D0}" type="presParOf" srcId="{076B139D-8562-423F-9BE6-929D36D20708}" destId="{13E2D7E9-8B18-4627-82A3-9B969E7C91B9}" srcOrd="10" destOrd="0" presId="urn:microsoft.com/office/officeart/2005/8/layout/vList3#1"/>
    <dgm:cxn modelId="{E96382DD-7E4E-48C6-AC8F-99286CE423CD}" type="presParOf" srcId="{13E2D7E9-8B18-4627-82A3-9B969E7C91B9}" destId="{CF4A6F36-8861-43EC-A5EF-782F5B3CE391}" srcOrd="0" destOrd="0" presId="urn:microsoft.com/office/officeart/2005/8/layout/vList3#1"/>
    <dgm:cxn modelId="{6F5B05EA-5DB8-45CE-BFD9-B396BE3EA056}" type="presParOf" srcId="{13E2D7E9-8B18-4627-82A3-9B969E7C91B9}" destId="{A7E2F7EE-88B0-45A1-A066-6EA35FEEEE3C}" srcOrd="1" destOrd="0" presId="urn:microsoft.com/office/officeart/2005/8/layout/vList3#1"/>
    <dgm:cxn modelId="{795BCF2E-3D3E-4D2E-8998-D6BD71B95265}" type="presParOf" srcId="{076B139D-8562-423F-9BE6-929D36D20708}" destId="{8F41825C-4FF9-4091-9149-9CD719706112}" srcOrd="11" destOrd="0" presId="urn:microsoft.com/office/officeart/2005/8/layout/vList3#1"/>
    <dgm:cxn modelId="{F683005A-5414-41E1-ADBD-C7A72A16BD42}" type="presParOf" srcId="{076B139D-8562-423F-9BE6-929D36D20708}" destId="{2F131C34-5AEA-42E1-BF76-C733F5CE7624}" srcOrd="12" destOrd="0" presId="urn:microsoft.com/office/officeart/2005/8/layout/vList3#1"/>
    <dgm:cxn modelId="{F1795729-0FCA-412B-AC65-F455C5CF5884}" type="presParOf" srcId="{2F131C34-5AEA-42E1-BF76-C733F5CE7624}" destId="{B91EE81A-8E36-45E6-8FBA-17C5D34EE11F}" srcOrd="0" destOrd="0" presId="urn:microsoft.com/office/officeart/2005/8/layout/vList3#1"/>
    <dgm:cxn modelId="{3329AFE9-46F4-4A0E-9E1D-704752ABCE69}" type="presParOf" srcId="{2F131C34-5AEA-42E1-BF76-C733F5CE7624}" destId="{77C672DA-0B66-4E61-ADE1-ED0AF5CE1897}" srcOrd="1" destOrd="0" presId="urn:microsoft.com/office/officeart/2005/8/layout/vList3#1"/>
    <dgm:cxn modelId="{1126959D-CCD9-49B8-8588-4A1EB0720345}" type="presParOf" srcId="{076B139D-8562-423F-9BE6-929D36D20708}" destId="{0BE8FD02-703C-4B33-B1FD-520EE2D38B83}" srcOrd="13" destOrd="0" presId="urn:microsoft.com/office/officeart/2005/8/layout/vList3#1"/>
    <dgm:cxn modelId="{CED7837A-37D9-4D2C-BD4B-782898F3FB14}" type="presParOf" srcId="{076B139D-8562-423F-9BE6-929D36D20708}" destId="{67CC00A9-75C5-4E60-AC9E-78E4D53F465C}" srcOrd="14" destOrd="0" presId="urn:microsoft.com/office/officeart/2005/8/layout/vList3#1"/>
    <dgm:cxn modelId="{6601C7C3-AB1C-46C2-A6E7-C7E98F5C271F}" type="presParOf" srcId="{67CC00A9-75C5-4E60-AC9E-78E4D53F465C}" destId="{F42FBAE8-9037-4109-B86D-FC90A02B2F19}" srcOrd="0" destOrd="0" presId="urn:microsoft.com/office/officeart/2005/8/layout/vList3#1"/>
    <dgm:cxn modelId="{4EB1D803-76F8-40C9-ADD6-82CB837630A0}" type="presParOf" srcId="{67CC00A9-75C5-4E60-AC9E-78E4D53F465C}" destId="{D362E49E-4856-4167-AF10-171709ED5DDB}" srcOrd="1" destOrd="0" presId="urn:microsoft.com/office/officeart/2005/8/layout/vList3#1"/>
    <dgm:cxn modelId="{65499AEA-F92A-40DD-90AF-0E4E16B2C10B}" type="presParOf" srcId="{076B139D-8562-423F-9BE6-929D36D20708}" destId="{AF44750B-9BF7-4CCD-A599-9436C206AE8A}" srcOrd="15" destOrd="0" presId="urn:microsoft.com/office/officeart/2005/8/layout/vList3#1"/>
    <dgm:cxn modelId="{07A404D1-0EF6-4F33-8B48-74BCE7081169}" type="presParOf" srcId="{076B139D-8562-423F-9BE6-929D36D20708}" destId="{98122441-2B6F-4234-A956-1AF7AAC3FA6E}" srcOrd="16" destOrd="0" presId="urn:microsoft.com/office/officeart/2005/8/layout/vList3#1"/>
    <dgm:cxn modelId="{303BB1CB-D9AE-4948-931A-92379612BAB8}" type="presParOf" srcId="{98122441-2B6F-4234-A956-1AF7AAC3FA6E}" destId="{6A35996A-E612-49F8-AC7E-B7AD483322E0}" srcOrd="0" destOrd="0" presId="urn:microsoft.com/office/officeart/2005/8/layout/vList3#1"/>
    <dgm:cxn modelId="{D8BCD510-D496-469F-AEDF-07760C6247F3}" type="presParOf" srcId="{98122441-2B6F-4234-A956-1AF7AAC3FA6E}" destId="{C5D5D5CF-12E1-4BEB-AB7D-C886E08DF87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A025D-1251-40F2-BAC8-40E66D384A33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09213EF-5218-4F8B-9131-36492550D390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подъезд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C0AC4405-BC34-4BBF-A91E-4B188F1657D6}" type="parTrans" cxnId="{334EF83A-4F7F-49AA-9384-A41E59725C26}">
      <dgm:prSet/>
      <dgm:spPr/>
      <dgm:t>
        <a:bodyPr/>
        <a:lstStyle/>
        <a:p>
          <a:endParaRPr lang="ru-RU"/>
        </a:p>
      </dgm:t>
    </dgm:pt>
    <dgm:pt modelId="{9FF05BE2-67CC-4113-A2C6-9626A2BEE8DA}" type="sibTrans" cxnId="{334EF83A-4F7F-49AA-9384-A41E59725C26}">
      <dgm:prSet/>
      <dgm:spPr/>
      <dgm:t>
        <a:bodyPr/>
        <a:lstStyle/>
        <a:p>
          <a:endParaRPr lang="ru-RU"/>
        </a:p>
      </dgm:t>
    </dgm:pt>
    <dgm:pt modelId="{8BF749A3-A55E-4345-BAB7-E979E9097190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пешеходный переход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46B9B11-A43F-4B6D-B296-E8B04DBD05EA}" type="parTrans" cxnId="{999F825D-9F8C-47C8-B1BF-B927C7F3DD87}">
      <dgm:prSet/>
      <dgm:spPr/>
      <dgm:t>
        <a:bodyPr/>
        <a:lstStyle/>
        <a:p>
          <a:endParaRPr lang="ru-RU"/>
        </a:p>
      </dgm:t>
    </dgm:pt>
    <dgm:pt modelId="{0AE37B37-79E1-4FED-9FD8-0988DA365FED}" type="sibTrans" cxnId="{999F825D-9F8C-47C8-B1BF-B927C7F3DD87}">
      <dgm:prSet/>
      <dgm:spPr/>
      <dgm:t>
        <a:bodyPr/>
        <a:lstStyle/>
        <a:p>
          <a:endParaRPr lang="ru-RU"/>
        </a:p>
      </dgm:t>
    </dgm:pt>
    <dgm:pt modelId="{F6A4D158-E3F8-4539-9C56-DEC05C4D4359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автобусная остановка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D56A5C6-A913-4626-AF89-B8CC57E61328}" type="parTrans" cxnId="{68F3E29B-E34B-4D22-9993-F9879475B891}">
      <dgm:prSet/>
      <dgm:spPr/>
      <dgm:t>
        <a:bodyPr/>
        <a:lstStyle/>
        <a:p>
          <a:endParaRPr lang="ru-RU"/>
        </a:p>
      </dgm:t>
    </dgm:pt>
    <dgm:pt modelId="{5B7A4330-CC88-4581-94B7-AEEE742B24CC}" type="sibTrans" cxnId="{68F3E29B-E34B-4D22-9993-F9879475B891}">
      <dgm:prSet/>
      <dgm:spPr/>
      <dgm:t>
        <a:bodyPr/>
        <a:lstStyle/>
        <a:p>
          <a:endParaRPr lang="ru-RU"/>
        </a:p>
      </dgm:t>
    </dgm:pt>
    <dgm:pt modelId="{52AF7207-34B9-4D35-A895-388739195E0D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автобус с кондуктором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B3F413C6-119A-4EA4-8FE7-784593BF6897}" type="parTrans" cxnId="{F0069F1F-15BF-4DAB-84CF-AAD5EBB2BABC}">
      <dgm:prSet/>
      <dgm:spPr/>
      <dgm:t>
        <a:bodyPr/>
        <a:lstStyle/>
        <a:p>
          <a:endParaRPr lang="ru-RU"/>
        </a:p>
      </dgm:t>
    </dgm:pt>
    <dgm:pt modelId="{9AEA5D8C-9FF4-4D21-BD3B-83ADD9757E8E}" type="sibTrans" cxnId="{F0069F1F-15BF-4DAB-84CF-AAD5EBB2BABC}">
      <dgm:prSet/>
      <dgm:spPr/>
      <dgm:t>
        <a:bodyPr/>
        <a:lstStyle/>
        <a:p>
          <a:endParaRPr lang="ru-RU"/>
        </a:p>
      </dgm:t>
    </dgm:pt>
    <dgm:pt modelId="{AA61C812-CD56-4777-8495-C88A245F9542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подземный переход в метро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86B7BF1C-AD45-436C-AE08-DCDE4762B79E}" type="parTrans" cxnId="{C014F771-6783-4B3B-A43C-B5BACF3B6DD4}">
      <dgm:prSet/>
      <dgm:spPr/>
      <dgm:t>
        <a:bodyPr/>
        <a:lstStyle/>
        <a:p>
          <a:endParaRPr lang="ru-RU"/>
        </a:p>
      </dgm:t>
    </dgm:pt>
    <dgm:pt modelId="{1F012EDB-9095-49B7-A2D3-C6E15A7398C2}" type="sibTrans" cxnId="{C014F771-6783-4B3B-A43C-B5BACF3B6DD4}">
      <dgm:prSet/>
      <dgm:spPr/>
      <dgm:t>
        <a:bodyPr/>
        <a:lstStyle/>
        <a:p>
          <a:endParaRPr lang="ru-RU"/>
        </a:p>
      </dgm:t>
    </dgm:pt>
    <dgm:pt modelId="{C3B2D5FD-9966-4500-9163-847AF3E0D1C3}">
      <dgm:prSet custT="1"/>
      <dgm:spPr/>
      <dgm:t>
        <a:bodyPr/>
        <a:lstStyle/>
        <a:p>
          <a:r>
            <a:rPr lang="ru-RU" sz="2400" b="1" smtClean="0">
              <a:latin typeface="Arial" pitchFamily="34" charset="0"/>
              <a:cs typeface="Arial" pitchFamily="34" charset="0"/>
            </a:rPr>
            <a:t>турникет в метро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DF2DA99-7044-4B2F-AE38-74055A77727B}" type="parTrans" cxnId="{DD9C0DDD-55D3-4C07-8D03-3D9C28A45AC3}">
      <dgm:prSet/>
      <dgm:spPr/>
      <dgm:t>
        <a:bodyPr/>
        <a:lstStyle/>
        <a:p>
          <a:endParaRPr lang="ru-RU"/>
        </a:p>
      </dgm:t>
    </dgm:pt>
    <dgm:pt modelId="{846419DB-12F1-41D1-8188-0FD0CA9F6ACE}" type="sibTrans" cxnId="{DD9C0DDD-55D3-4C07-8D03-3D9C28A45AC3}">
      <dgm:prSet/>
      <dgm:spPr/>
      <dgm:t>
        <a:bodyPr/>
        <a:lstStyle/>
        <a:p>
          <a:endParaRPr lang="ru-RU"/>
        </a:p>
      </dgm:t>
    </dgm:pt>
    <dgm:pt modelId="{F9B4F709-9AAE-434B-B19D-0FF3C1C45702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выход из метро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79BEE6A-CF73-43FA-8961-E6421F11EBCD}" type="parTrans" cxnId="{371E592F-7200-46DB-A764-0B36F113692D}">
      <dgm:prSet/>
      <dgm:spPr/>
      <dgm:t>
        <a:bodyPr/>
        <a:lstStyle/>
        <a:p>
          <a:endParaRPr lang="ru-RU"/>
        </a:p>
      </dgm:t>
    </dgm:pt>
    <dgm:pt modelId="{457E3EC1-E045-4188-8260-63CE3DFED909}" type="sibTrans" cxnId="{371E592F-7200-46DB-A764-0B36F113692D}">
      <dgm:prSet/>
      <dgm:spPr/>
      <dgm:t>
        <a:bodyPr/>
        <a:lstStyle/>
        <a:p>
          <a:endParaRPr lang="ru-RU"/>
        </a:p>
      </dgm:t>
    </dgm:pt>
    <dgm:pt modelId="{C0AB1404-E1A0-49CE-8348-418CC3ABBBE4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забор вокруг здания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D56673FA-6023-49B4-A461-2C09544F50D7}" type="parTrans" cxnId="{91EB5BEB-480D-49A1-A052-EDDE9367B06A}">
      <dgm:prSet/>
      <dgm:spPr/>
      <dgm:t>
        <a:bodyPr/>
        <a:lstStyle/>
        <a:p>
          <a:endParaRPr lang="ru-RU"/>
        </a:p>
      </dgm:t>
    </dgm:pt>
    <dgm:pt modelId="{4C954DAE-9DFD-4B16-8486-3F04653C8F79}" type="sibTrans" cxnId="{91EB5BEB-480D-49A1-A052-EDDE9367B06A}">
      <dgm:prSet/>
      <dgm:spPr/>
      <dgm:t>
        <a:bodyPr/>
        <a:lstStyle/>
        <a:p>
          <a:endParaRPr lang="ru-RU"/>
        </a:p>
      </dgm:t>
    </dgm:pt>
    <dgm:pt modelId="{92CB0AD8-DBA5-4687-B766-884CC04A6587}">
      <dgm:prSet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вывеска учреждения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729A41C6-3D34-4081-BB32-0196267AEC6B}" type="parTrans" cxnId="{473A1607-D13A-4F35-BB75-EFF8D8F8AF13}">
      <dgm:prSet/>
      <dgm:spPr/>
      <dgm:t>
        <a:bodyPr/>
        <a:lstStyle/>
        <a:p>
          <a:endParaRPr lang="ru-RU"/>
        </a:p>
      </dgm:t>
    </dgm:pt>
    <dgm:pt modelId="{5C27314F-95C0-4D73-8BE6-6E82A6C01A9F}" type="sibTrans" cxnId="{473A1607-D13A-4F35-BB75-EFF8D8F8AF13}">
      <dgm:prSet/>
      <dgm:spPr/>
      <dgm:t>
        <a:bodyPr/>
        <a:lstStyle/>
        <a:p>
          <a:endParaRPr lang="ru-RU"/>
        </a:p>
      </dgm:t>
    </dgm:pt>
    <dgm:pt modelId="{1B8029BC-48BB-403D-B9AE-F2E7D1D20661}" type="pres">
      <dgm:prSet presAssocID="{351A025D-1251-40F2-BAC8-40E66D384A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39238-CFE5-4826-80D4-5976A2E8BD60}" type="pres">
      <dgm:prSet presAssocID="{92CB0AD8-DBA5-4687-B766-884CC04A6587}" presName="boxAndChildren" presStyleCnt="0"/>
      <dgm:spPr/>
      <dgm:t>
        <a:bodyPr/>
        <a:lstStyle/>
        <a:p>
          <a:endParaRPr lang="ru-RU"/>
        </a:p>
      </dgm:t>
    </dgm:pt>
    <dgm:pt modelId="{14B84296-3F39-4933-B955-7CF0D080A360}" type="pres">
      <dgm:prSet presAssocID="{92CB0AD8-DBA5-4687-B766-884CC04A6587}" presName="parentTextBox" presStyleLbl="node1" presStyleIdx="0" presStyleCnt="9"/>
      <dgm:spPr/>
      <dgm:t>
        <a:bodyPr/>
        <a:lstStyle/>
        <a:p>
          <a:endParaRPr lang="ru-RU"/>
        </a:p>
      </dgm:t>
    </dgm:pt>
    <dgm:pt modelId="{543F5CB9-A91D-4339-8D14-4D81F3804720}" type="pres">
      <dgm:prSet presAssocID="{4C954DAE-9DFD-4B16-8486-3F04653C8F79}" presName="sp" presStyleCnt="0"/>
      <dgm:spPr/>
      <dgm:t>
        <a:bodyPr/>
        <a:lstStyle/>
        <a:p>
          <a:endParaRPr lang="ru-RU"/>
        </a:p>
      </dgm:t>
    </dgm:pt>
    <dgm:pt modelId="{52ACCCA3-7BD1-4BA5-9134-5B474FA58A89}" type="pres">
      <dgm:prSet presAssocID="{C0AB1404-E1A0-49CE-8348-418CC3ABBBE4}" presName="arrowAndChildren" presStyleCnt="0"/>
      <dgm:spPr/>
      <dgm:t>
        <a:bodyPr/>
        <a:lstStyle/>
        <a:p>
          <a:endParaRPr lang="ru-RU"/>
        </a:p>
      </dgm:t>
    </dgm:pt>
    <dgm:pt modelId="{1386BD30-D6C2-44D4-BC07-C7A89E35F8DE}" type="pres">
      <dgm:prSet presAssocID="{C0AB1404-E1A0-49CE-8348-418CC3ABBBE4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0195B2EE-157C-4DE0-882A-38FB2648CC24}" type="pres">
      <dgm:prSet presAssocID="{457E3EC1-E045-4188-8260-63CE3DFED909}" presName="sp" presStyleCnt="0"/>
      <dgm:spPr/>
      <dgm:t>
        <a:bodyPr/>
        <a:lstStyle/>
        <a:p>
          <a:endParaRPr lang="ru-RU"/>
        </a:p>
      </dgm:t>
    </dgm:pt>
    <dgm:pt modelId="{CE19C5B1-F0E2-4172-AB66-97EA76DFE003}" type="pres">
      <dgm:prSet presAssocID="{F9B4F709-9AAE-434B-B19D-0FF3C1C45702}" presName="arrowAndChildren" presStyleCnt="0"/>
      <dgm:spPr/>
      <dgm:t>
        <a:bodyPr/>
        <a:lstStyle/>
        <a:p>
          <a:endParaRPr lang="ru-RU"/>
        </a:p>
      </dgm:t>
    </dgm:pt>
    <dgm:pt modelId="{D993A620-4087-4BBA-BE62-37A8B5BF718E}" type="pres">
      <dgm:prSet presAssocID="{F9B4F709-9AAE-434B-B19D-0FF3C1C45702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D7F08D43-6DA4-4771-A6A3-A482894288BD}" type="pres">
      <dgm:prSet presAssocID="{846419DB-12F1-41D1-8188-0FD0CA9F6ACE}" presName="sp" presStyleCnt="0"/>
      <dgm:spPr/>
      <dgm:t>
        <a:bodyPr/>
        <a:lstStyle/>
        <a:p>
          <a:endParaRPr lang="ru-RU"/>
        </a:p>
      </dgm:t>
    </dgm:pt>
    <dgm:pt modelId="{ED96FBDD-1619-4E1F-BFE4-D91CC8E34E33}" type="pres">
      <dgm:prSet presAssocID="{C3B2D5FD-9966-4500-9163-847AF3E0D1C3}" presName="arrowAndChildren" presStyleCnt="0"/>
      <dgm:spPr/>
      <dgm:t>
        <a:bodyPr/>
        <a:lstStyle/>
        <a:p>
          <a:endParaRPr lang="ru-RU"/>
        </a:p>
      </dgm:t>
    </dgm:pt>
    <dgm:pt modelId="{E027D90D-F2ED-48AB-9C23-FD0D8D152970}" type="pres">
      <dgm:prSet presAssocID="{C3B2D5FD-9966-4500-9163-847AF3E0D1C3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BD66BC96-2C81-422E-80B1-526FE4F45CA2}" type="pres">
      <dgm:prSet presAssocID="{1F012EDB-9095-49B7-A2D3-C6E15A7398C2}" presName="sp" presStyleCnt="0"/>
      <dgm:spPr/>
      <dgm:t>
        <a:bodyPr/>
        <a:lstStyle/>
        <a:p>
          <a:endParaRPr lang="ru-RU"/>
        </a:p>
      </dgm:t>
    </dgm:pt>
    <dgm:pt modelId="{1FBA4CB4-72C9-4C43-96EB-508EB34FCDFA}" type="pres">
      <dgm:prSet presAssocID="{AA61C812-CD56-4777-8495-C88A245F9542}" presName="arrowAndChildren" presStyleCnt="0"/>
      <dgm:spPr/>
      <dgm:t>
        <a:bodyPr/>
        <a:lstStyle/>
        <a:p>
          <a:endParaRPr lang="ru-RU"/>
        </a:p>
      </dgm:t>
    </dgm:pt>
    <dgm:pt modelId="{23957550-E14E-414A-9767-3EF6BB913D5F}" type="pres">
      <dgm:prSet presAssocID="{AA61C812-CD56-4777-8495-C88A245F9542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299666F0-CDEB-48AF-B716-9412B0D6A8E0}" type="pres">
      <dgm:prSet presAssocID="{9AEA5D8C-9FF4-4D21-BD3B-83ADD9757E8E}" presName="sp" presStyleCnt="0"/>
      <dgm:spPr/>
      <dgm:t>
        <a:bodyPr/>
        <a:lstStyle/>
        <a:p>
          <a:endParaRPr lang="ru-RU"/>
        </a:p>
      </dgm:t>
    </dgm:pt>
    <dgm:pt modelId="{40B7AE0F-274C-4AEF-8BDA-3BE5D9A0F049}" type="pres">
      <dgm:prSet presAssocID="{52AF7207-34B9-4D35-A895-388739195E0D}" presName="arrowAndChildren" presStyleCnt="0"/>
      <dgm:spPr/>
      <dgm:t>
        <a:bodyPr/>
        <a:lstStyle/>
        <a:p>
          <a:endParaRPr lang="ru-RU"/>
        </a:p>
      </dgm:t>
    </dgm:pt>
    <dgm:pt modelId="{C161422A-86DC-4907-9680-C138B43E8993}" type="pres">
      <dgm:prSet presAssocID="{52AF7207-34B9-4D35-A895-388739195E0D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9B9CC0C4-8556-4E21-B19E-66F7C395FEA5}" type="pres">
      <dgm:prSet presAssocID="{5B7A4330-CC88-4581-94B7-AEEE742B24CC}" presName="sp" presStyleCnt="0"/>
      <dgm:spPr/>
      <dgm:t>
        <a:bodyPr/>
        <a:lstStyle/>
        <a:p>
          <a:endParaRPr lang="ru-RU"/>
        </a:p>
      </dgm:t>
    </dgm:pt>
    <dgm:pt modelId="{86C8E357-655E-4670-BB4B-11870AB23EA9}" type="pres">
      <dgm:prSet presAssocID="{F6A4D158-E3F8-4539-9C56-DEC05C4D4359}" presName="arrowAndChildren" presStyleCnt="0"/>
      <dgm:spPr/>
      <dgm:t>
        <a:bodyPr/>
        <a:lstStyle/>
        <a:p>
          <a:endParaRPr lang="ru-RU"/>
        </a:p>
      </dgm:t>
    </dgm:pt>
    <dgm:pt modelId="{551D7E57-4EDC-4BEC-9A40-C032F9F747AB}" type="pres">
      <dgm:prSet presAssocID="{F6A4D158-E3F8-4539-9C56-DEC05C4D4359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D11D191C-D2F5-4DDA-8023-4C885D23C199}" type="pres">
      <dgm:prSet presAssocID="{0AE37B37-79E1-4FED-9FD8-0988DA365FED}" presName="sp" presStyleCnt="0"/>
      <dgm:spPr/>
      <dgm:t>
        <a:bodyPr/>
        <a:lstStyle/>
        <a:p>
          <a:endParaRPr lang="ru-RU"/>
        </a:p>
      </dgm:t>
    </dgm:pt>
    <dgm:pt modelId="{DA4427A1-3668-4C1F-A70A-C98A8B5F9E84}" type="pres">
      <dgm:prSet presAssocID="{8BF749A3-A55E-4345-BAB7-E979E9097190}" presName="arrowAndChildren" presStyleCnt="0"/>
      <dgm:spPr/>
      <dgm:t>
        <a:bodyPr/>
        <a:lstStyle/>
        <a:p>
          <a:endParaRPr lang="ru-RU"/>
        </a:p>
      </dgm:t>
    </dgm:pt>
    <dgm:pt modelId="{3C36DCC0-68CD-4CB7-9244-9E18614B7BEA}" type="pres">
      <dgm:prSet presAssocID="{8BF749A3-A55E-4345-BAB7-E979E9097190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02371CD1-79C2-4C1C-9F08-48758E532C3E}" type="pres">
      <dgm:prSet presAssocID="{9FF05BE2-67CC-4113-A2C6-9626A2BEE8DA}" presName="sp" presStyleCnt="0"/>
      <dgm:spPr/>
      <dgm:t>
        <a:bodyPr/>
        <a:lstStyle/>
        <a:p>
          <a:endParaRPr lang="ru-RU"/>
        </a:p>
      </dgm:t>
    </dgm:pt>
    <dgm:pt modelId="{5A4C72DC-25AC-4EB4-93AA-FEB6AC0AF276}" type="pres">
      <dgm:prSet presAssocID="{409213EF-5218-4F8B-9131-36492550D390}" presName="arrowAndChildren" presStyleCnt="0"/>
      <dgm:spPr/>
      <dgm:t>
        <a:bodyPr/>
        <a:lstStyle/>
        <a:p>
          <a:endParaRPr lang="ru-RU"/>
        </a:p>
      </dgm:t>
    </dgm:pt>
    <dgm:pt modelId="{5DA52B25-7DB8-40AB-9F96-34A2A28AEF83}" type="pres">
      <dgm:prSet presAssocID="{409213EF-5218-4F8B-9131-36492550D390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F0069F1F-15BF-4DAB-84CF-AAD5EBB2BABC}" srcId="{351A025D-1251-40F2-BAC8-40E66D384A33}" destId="{52AF7207-34B9-4D35-A895-388739195E0D}" srcOrd="3" destOrd="0" parTransId="{B3F413C6-119A-4EA4-8FE7-784593BF6897}" sibTransId="{9AEA5D8C-9FF4-4D21-BD3B-83ADD9757E8E}"/>
    <dgm:cxn modelId="{DD9C0DDD-55D3-4C07-8D03-3D9C28A45AC3}" srcId="{351A025D-1251-40F2-BAC8-40E66D384A33}" destId="{C3B2D5FD-9966-4500-9163-847AF3E0D1C3}" srcOrd="5" destOrd="0" parTransId="{ADF2DA99-7044-4B2F-AE38-74055A77727B}" sibTransId="{846419DB-12F1-41D1-8188-0FD0CA9F6ACE}"/>
    <dgm:cxn modelId="{8455CA6A-FFD1-4CF9-B500-C499F078B9CA}" type="presOf" srcId="{8BF749A3-A55E-4345-BAB7-E979E9097190}" destId="{3C36DCC0-68CD-4CB7-9244-9E18614B7BEA}" srcOrd="0" destOrd="0" presId="urn:microsoft.com/office/officeart/2005/8/layout/process4"/>
    <dgm:cxn modelId="{EE5F5709-97BA-466F-AB63-7349255C8BCC}" type="presOf" srcId="{F9B4F709-9AAE-434B-B19D-0FF3C1C45702}" destId="{D993A620-4087-4BBA-BE62-37A8B5BF718E}" srcOrd="0" destOrd="0" presId="urn:microsoft.com/office/officeart/2005/8/layout/process4"/>
    <dgm:cxn modelId="{68F3E29B-E34B-4D22-9993-F9879475B891}" srcId="{351A025D-1251-40F2-BAC8-40E66D384A33}" destId="{F6A4D158-E3F8-4539-9C56-DEC05C4D4359}" srcOrd="2" destOrd="0" parTransId="{8D56A5C6-A913-4626-AF89-B8CC57E61328}" sibTransId="{5B7A4330-CC88-4581-94B7-AEEE742B24CC}"/>
    <dgm:cxn modelId="{5C44860E-BAD9-4552-A893-44022B263479}" type="presOf" srcId="{C0AB1404-E1A0-49CE-8348-418CC3ABBBE4}" destId="{1386BD30-D6C2-44D4-BC07-C7A89E35F8DE}" srcOrd="0" destOrd="0" presId="urn:microsoft.com/office/officeart/2005/8/layout/process4"/>
    <dgm:cxn modelId="{D5CCEB20-7647-4A30-A65B-8AFD6B286CC3}" type="presOf" srcId="{F6A4D158-E3F8-4539-9C56-DEC05C4D4359}" destId="{551D7E57-4EDC-4BEC-9A40-C032F9F747AB}" srcOrd="0" destOrd="0" presId="urn:microsoft.com/office/officeart/2005/8/layout/process4"/>
    <dgm:cxn modelId="{EAE1E2D1-77F3-4E17-99C9-74688B4B7567}" type="presOf" srcId="{92CB0AD8-DBA5-4687-B766-884CC04A6587}" destId="{14B84296-3F39-4933-B955-7CF0D080A360}" srcOrd="0" destOrd="0" presId="urn:microsoft.com/office/officeart/2005/8/layout/process4"/>
    <dgm:cxn modelId="{6D2BB54E-1D3C-4066-A853-A4B8834E2F7C}" type="presOf" srcId="{C3B2D5FD-9966-4500-9163-847AF3E0D1C3}" destId="{E027D90D-F2ED-48AB-9C23-FD0D8D152970}" srcOrd="0" destOrd="0" presId="urn:microsoft.com/office/officeart/2005/8/layout/process4"/>
    <dgm:cxn modelId="{AB05DFBB-92DD-44E5-9B80-3E005FA1F6DD}" type="presOf" srcId="{351A025D-1251-40F2-BAC8-40E66D384A33}" destId="{1B8029BC-48BB-403D-B9AE-F2E7D1D20661}" srcOrd="0" destOrd="0" presId="urn:microsoft.com/office/officeart/2005/8/layout/process4"/>
    <dgm:cxn modelId="{999F825D-9F8C-47C8-B1BF-B927C7F3DD87}" srcId="{351A025D-1251-40F2-BAC8-40E66D384A33}" destId="{8BF749A3-A55E-4345-BAB7-E979E9097190}" srcOrd="1" destOrd="0" parTransId="{B46B9B11-A43F-4B6D-B296-E8B04DBD05EA}" sibTransId="{0AE37B37-79E1-4FED-9FD8-0988DA365FED}"/>
    <dgm:cxn modelId="{371E592F-7200-46DB-A764-0B36F113692D}" srcId="{351A025D-1251-40F2-BAC8-40E66D384A33}" destId="{F9B4F709-9AAE-434B-B19D-0FF3C1C45702}" srcOrd="6" destOrd="0" parTransId="{A79BEE6A-CF73-43FA-8961-E6421F11EBCD}" sibTransId="{457E3EC1-E045-4188-8260-63CE3DFED909}"/>
    <dgm:cxn modelId="{2440BB1D-EE1A-45EE-9FCC-9649C32D6B94}" type="presOf" srcId="{409213EF-5218-4F8B-9131-36492550D390}" destId="{5DA52B25-7DB8-40AB-9F96-34A2A28AEF83}" srcOrd="0" destOrd="0" presId="urn:microsoft.com/office/officeart/2005/8/layout/process4"/>
    <dgm:cxn modelId="{91EB5BEB-480D-49A1-A052-EDDE9367B06A}" srcId="{351A025D-1251-40F2-BAC8-40E66D384A33}" destId="{C0AB1404-E1A0-49CE-8348-418CC3ABBBE4}" srcOrd="7" destOrd="0" parTransId="{D56673FA-6023-49B4-A461-2C09544F50D7}" sibTransId="{4C954DAE-9DFD-4B16-8486-3F04653C8F79}"/>
    <dgm:cxn modelId="{A50396D8-A652-48A8-9D01-90A8D5F23420}" type="presOf" srcId="{AA61C812-CD56-4777-8495-C88A245F9542}" destId="{23957550-E14E-414A-9767-3EF6BB913D5F}" srcOrd="0" destOrd="0" presId="urn:microsoft.com/office/officeart/2005/8/layout/process4"/>
    <dgm:cxn modelId="{C014F771-6783-4B3B-A43C-B5BACF3B6DD4}" srcId="{351A025D-1251-40F2-BAC8-40E66D384A33}" destId="{AA61C812-CD56-4777-8495-C88A245F9542}" srcOrd="4" destOrd="0" parTransId="{86B7BF1C-AD45-436C-AE08-DCDE4762B79E}" sibTransId="{1F012EDB-9095-49B7-A2D3-C6E15A7398C2}"/>
    <dgm:cxn modelId="{473A1607-D13A-4F35-BB75-EFF8D8F8AF13}" srcId="{351A025D-1251-40F2-BAC8-40E66D384A33}" destId="{92CB0AD8-DBA5-4687-B766-884CC04A6587}" srcOrd="8" destOrd="0" parTransId="{729A41C6-3D34-4081-BB32-0196267AEC6B}" sibTransId="{5C27314F-95C0-4D73-8BE6-6E82A6C01A9F}"/>
    <dgm:cxn modelId="{AA06CC12-79E4-4BA2-8198-B464B55CBD72}" type="presOf" srcId="{52AF7207-34B9-4D35-A895-388739195E0D}" destId="{C161422A-86DC-4907-9680-C138B43E8993}" srcOrd="0" destOrd="0" presId="urn:microsoft.com/office/officeart/2005/8/layout/process4"/>
    <dgm:cxn modelId="{334EF83A-4F7F-49AA-9384-A41E59725C26}" srcId="{351A025D-1251-40F2-BAC8-40E66D384A33}" destId="{409213EF-5218-4F8B-9131-36492550D390}" srcOrd="0" destOrd="0" parTransId="{C0AC4405-BC34-4BBF-A91E-4B188F1657D6}" sibTransId="{9FF05BE2-67CC-4113-A2C6-9626A2BEE8DA}"/>
    <dgm:cxn modelId="{AFD5850D-51F4-40B2-93F8-04124BCEEB72}" type="presParOf" srcId="{1B8029BC-48BB-403D-B9AE-F2E7D1D20661}" destId="{47939238-CFE5-4826-80D4-5976A2E8BD60}" srcOrd="0" destOrd="0" presId="urn:microsoft.com/office/officeart/2005/8/layout/process4"/>
    <dgm:cxn modelId="{6EFF86B4-EEB5-490E-B0C6-629B29BC3F50}" type="presParOf" srcId="{47939238-CFE5-4826-80D4-5976A2E8BD60}" destId="{14B84296-3F39-4933-B955-7CF0D080A360}" srcOrd="0" destOrd="0" presId="urn:microsoft.com/office/officeart/2005/8/layout/process4"/>
    <dgm:cxn modelId="{53C05090-189C-44C8-B91D-F4F2A4CF1CA7}" type="presParOf" srcId="{1B8029BC-48BB-403D-B9AE-F2E7D1D20661}" destId="{543F5CB9-A91D-4339-8D14-4D81F3804720}" srcOrd="1" destOrd="0" presId="urn:microsoft.com/office/officeart/2005/8/layout/process4"/>
    <dgm:cxn modelId="{FAD412D6-FBED-4528-B6E8-E6CB73230A85}" type="presParOf" srcId="{1B8029BC-48BB-403D-B9AE-F2E7D1D20661}" destId="{52ACCCA3-7BD1-4BA5-9134-5B474FA58A89}" srcOrd="2" destOrd="0" presId="urn:microsoft.com/office/officeart/2005/8/layout/process4"/>
    <dgm:cxn modelId="{05F259B2-C20F-4437-B36C-2B4B5E9E34C5}" type="presParOf" srcId="{52ACCCA3-7BD1-4BA5-9134-5B474FA58A89}" destId="{1386BD30-D6C2-44D4-BC07-C7A89E35F8DE}" srcOrd="0" destOrd="0" presId="urn:microsoft.com/office/officeart/2005/8/layout/process4"/>
    <dgm:cxn modelId="{B583B7DA-A504-439E-A46C-8B63AF531AFD}" type="presParOf" srcId="{1B8029BC-48BB-403D-B9AE-F2E7D1D20661}" destId="{0195B2EE-157C-4DE0-882A-38FB2648CC24}" srcOrd="3" destOrd="0" presId="urn:microsoft.com/office/officeart/2005/8/layout/process4"/>
    <dgm:cxn modelId="{FDEFACFE-A10D-4F95-83FC-73F43E42B403}" type="presParOf" srcId="{1B8029BC-48BB-403D-B9AE-F2E7D1D20661}" destId="{CE19C5B1-F0E2-4172-AB66-97EA76DFE003}" srcOrd="4" destOrd="0" presId="urn:microsoft.com/office/officeart/2005/8/layout/process4"/>
    <dgm:cxn modelId="{AB6284B7-D3B1-4475-9DA1-DA5977BB1FB3}" type="presParOf" srcId="{CE19C5B1-F0E2-4172-AB66-97EA76DFE003}" destId="{D993A620-4087-4BBA-BE62-37A8B5BF718E}" srcOrd="0" destOrd="0" presId="urn:microsoft.com/office/officeart/2005/8/layout/process4"/>
    <dgm:cxn modelId="{3FF97EE2-94D3-454A-8A49-6CC72E735D2B}" type="presParOf" srcId="{1B8029BC-48BB-403D-B9AE-F2E7D1D20661}" destId="{D7F08D43-6DA4-4771-A6A3-A482894288BD}" srcOrd="5" destOrd="0" presId="urn:microsoft.com/office/officeart/2005/8/layout/process4"/>
    <dgm:cxn modelId="{7E3BA40F-5BF7-4426-982D-3CE9A7E08EE3}" type="presParOf" srcId="{1B8029BC-48BB-403D-B9AE-F2E7D1D20661}" destId="{ED96FBDD-1619-4E1F-BFE4-D91CC8E34E33}" srcOrd="6" destOrd="0" presId="urn:microsoft.com/office/officeart/2005/8/layout/process4"/>
    <dgm:cxn modelId="{233A0156-B30E-41C1-A408-413D806BE147}" type="presParOf" srcId="{ED96FBDD-1619-4E1F-BFE4-D91CC8E34E33}" destId="{E027D90D-F2ED-48AB-9C23-FD0D8D152970}" srcOrd="0" destOrd="0" presId="urn:microsoft.com/office/officeart/2005/8/layout/process4"/>
    <dgm:cxn modelId="{E08E5C7B-2F26-4AF6-808B-8DB77E46335D}" type="presParOf" srcId="{1B8029BC-48BB-403D-B9AE-F2E7D1D20661}" destId="{BD66BC96-2C81-422E-80B1-526FE4F45CA2}" srcOrd="7" destOrd="0" presId="urn:microsoft.com/office/officeart/2005/8/layout/process4"/>
    <dgm:cxn modelId="{CF3DF659-B824-47C8-AFE3-2CC9F06021BD}" type="presParOf" srcId="{1B8029BC-48BB-403D-B9AE-F2E7D1D20661}" destId="{1FBA4CB4-72C9-4C43-96EB-508EB34FCDFA}" srcOrd="8" destOrd="0" presId="urn:microsoft.com/office/officeart/2005/8/layout/process4"/>
    <dgm:cxn modelId="{70335760-615A-4AFF-868E-9F6FCAA8C130}" type="presParOf" srcId="{1FBA4CB4-72C9-4C43-96EB-508EB34FCDFA}" destId="{23957550-E14E-414A-9767-3EF6BB913D5F}" srcOrd="0" destOrd="0" presId="urn:microsoft.com/office/officeart/2005/8/layout/process4"/>
    <dgm:cxn modelId="{B1377A0C-7C39-408D-BA81-001235663581}" type="presParOf" srcId="{1B8029BC-48BB-403D-B9AE-F2E7D1D20661}" destId="{299666F0-CDEB-48AF-B716-9412B0D6A8E0}" srcOrd="9" destOrd="0" presId="urn:microsoft.com/office/officeart/2005/8/layout/process4"/>
    <dgm:cxn modelId="{541DFB75-661B-4022-9D88-254C69764BE4}" type="presParOf" srcId="{1B8029BC-48BB-403D-B9AE-F2E7D1D20661}" destId="{40B7AE0F-274C-4AEF-8BDA-3BE5D9A0F049}" srcOrd="10" destOrd="0" presId="urn:microsoft.com/office/officeart/2005/8/layout/process4"/>
    <dgm:cxn modelId="{2E09881E-D217-4CC7-B6CD-1DA6D57F8045}" type="presParOf" srcId="{40B7AE0F-274C-4AEF-8BDA-3BE5D9A0F049}" destId="{C161422A-86DC-4907-9680-C138B43E8993}" srcOrd="0" destOrd="0" presId="urn:microsoft.com/office/officeart/2005/8/layout/process4"/>
    <dgm:cxn modelId="{C43CB6F9-FF45-49A9-B0AA-BE8EDD7DBF30}" type="presParOf" srcId="{1B8029BC-48BB-403D-B9AE-F2E7D1D20661}" destId="{9B9CC0C4-8556-4E21-B19E-66F7C395FEA5}" srcOrd="11" destOrd="0" presId="urn:microsoft.com/office/officeart/2005/8/layout/process4"/>
    <dgm:cxn modelId="{C02FF057-60FD-4230-AE8E-3A1DA6079234}" type="presParOf" srcId="{1B8029BC-48BB-403D-B9AE-F2E7D1D20661}" destId="{86C8E357-655E-4670-BB4B-11870AB23EA9}" srcOrd="12" destOrd="0" presId="urn:microsoft.com/office/officeart/2005/8/layout/process4"/>
    <dgm:cxn modelId="{129051C6-1E55-4429-91AC-F9D3DB27E4C8}" type="presParOf" srcId="{86C8E357-655E-4670-BB4B-11870AB23EA9}" destId="{551D7E57-4EDC-4BEC-9A40-C032F9F747AB}" srcOrd="0" destOrd="0" presId="urn:microsoft.com/office/officeart/2005/8/layout/process4"/>
    <dgm:cxn modelId="{2EBF72CC-3B22-425D-8FB0-11EE89310F04}" type="presParOf" srcId="{1B8029BC-48BB-403D-B9AE-F2E7D1D20661}" destId="{D11D191C-D2F5-4DDA-8023-4C885D23C199}" srcOrd="13" destOrd="0" presId="urn:microsoft.com/office/officeart/2005/8/layout/process4"/>
    <dgm:cxn modelId="{18FAE6CA-CEE5-4D16-899A-0BE581C0340A}" type="presParOf" srcId="{1B8029BC-48BB-403D-B9AE-F2E7D1D20661}" destId="{DA4427A1-3668-4C1F-A70A-C98A8B5F9E84}" srcOrd="14" destOrd="0" presId="urn:microsoft.com/office/officeart/2005/8/layout/process4"/>
    <dgm:cxn modelId="{FF1719B6-4FE8-4940-A0CD-040AABC3DE8C}" type="presParOf" srcId="{DA4427A1-3668-4C1F-A70A-C98A8B5F9E84}" destId="{3C36DCC0-68CD-4CB7-9244-9E18614B7BEA}" srcOrd="0" destOrd="0" presId="urn:microsoft.com/office/officeart/2005/8/layout/process4"/>
    <dgm:cxn modelId="{EFD747F7-1A6B-4996-BF23-9BBC62C4B93A}" type="presParOf" srcId="{1B8029BC-48BB-403D-B9AE-F2E7D1D20661}" destId="{02371CD1-79C2-4C1C-9F08-48758E532C3E}" srcOrd="15" destOrd="0" presId="urn:microsoft.com/office/officeart/2005/8/layout/process4"/>
    <dgm:cxn modelId="{8B91D0B0-AB64-402B-B871-556BD63F7EE0}" type="presParOf" srcId="{1B8029BC-48BB-403D-B9AE-F2E7D1D20661}" destId="{5A4C72DC-25AC-4EB4-93AA-FEB6AC0AF276}" srcOrd="16" destOrd="0" presId="urn:microsoft.com/office/officeart/2005/8/layout/process4"/>
    <dgm:cxn modelId="{CE14AE42-D569-4F4A-B341-E053171DF91E}" type="presParOf" srcId="{5A4C72DC-25AC-4EB4-93AA-FEB6AC0AF276}" destId="{5DA52B25-7DB8-40AB-9F96-34A2A28AEF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02F5671-87C9-4A88-8F66-A36A16F6C05C}" type="doc">
      <dgm:prSet loTypeId="urn:microsoft.com/office/officeart/2005/8/layout/venn1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4B3ECCE-CF2C-41F7-83F2-08E625929819}">
      <dgm:prSet/>
      <dgm:spPr/>
      <dgm:t>
        <a:bodyPr/>
        <a:lstStyle/>
        <a:p>
          <a:pPr rtl="0"/>
          <a:r>
            <a:rPr lang="ru-RU" b="1" dirty="0" smtClean="0"/>
            <a:t>20 февраля 2023 </a:t>
          </a:r>
          <a:r>
            <a:rPr lang="ru-RU" b="1" dirty="0" smtClean="0"/>
            <a:t>г.</a:t>
          </a:r>
          <a:endParaRPr lang="ru-RU" dirty="0"/>
        </a:p>
      </dgm:t>
    </dgm:pt>
    <dgm:pt modelId="{1920817A-AB74-4685-9694-34A7123D3C86}" type="parTrans" cxnId="{3BEC96B5-945A-47D6-9B61-1617A897B062}">
      <dgm:prSet/>
      <dgm:spPr/>
      <dgm:t>
        <a:bodyPr/>
        <a:lstStyle/>
        <a:p>
          <a:endParaRPr lang="ru-RU"/>
        </a:p>
      </dgm:t>
    </dgm:pt>
    <dgm:pt modelId="{0D345D9A-8871-4413-85F0-87F8B9E23815}" type="sibTrans" cxnId="{3BEC96B5-945A-47D6-9B61-1617A897B062}">
      <dgm:prSet/>
      <dgm:spPr/>
      <dgm:t>
        <a:bodyPr/>
        <a:lstStyle/>
        <a:p>
          <a:endParaRPr lang="ru-RU"/>
        </a:p>
      </dgm:t>
    </dgm:pt>
    <dgm:pt modelId="{8A8ACBB3-632B-494B-91EC-4ACB42BEAB12}">
      <dgm:prSet/>
      <dgm:spPr/>
      <dgm:t>
        <a:bodyPr/>
        <a:lstStyle/>
        <a:p>
          <a:pPr rtl="0"/>
          <a:r>
            <a:rPr lang="ru-RU" b="1" dirty="0" smtClean="0"/>
            <a:t>Спасибо!</a:t>
          </a:r>
          <a:endParaRPr lang="ru-RU" b="1" dirty="0"/>
        </a:p>
      </dgm:t>
    </dgm:pt>
    <dgm:pt modelId="{BD2642F4-0B2C-4D6B-9ADF-3EEF83A77C83}" type="parTrans" cxnId="{9E6E28E7-39C5-4C7D-AD2D-CAC833089FAE}">
      <dgm:prSet/>
      <dgm:spPr/>
      <dgm:t>
        <a:bodyPr/>
        <a:lstStyle/>
        <a:p>
          <a:endParaRPr lang="ru-RU"/>
        </a:p>
      </dgm:t>
    </dgm:pt>
    <dgm:pt modelId="{E78C9C87-8FA4-40C7-A3CA-471CC2F904F8}" type="sibTrans" cxnId="{9E6E28E7-39C5-4C7D-AD2D-CAC833089FAE}">
      <dgm:prSet/>
      <dgm:spPr/>
      <dgm:t>
        <a:bodyPr/>
        <a:lstStyle/>
        <a:p>
          <a:endParaRPr lang="ru-RU"/>
        </a:p>
      </dgm:t>
    </dgm:pt>
    <dgm:pt modelId="{EE4F49CB-8A3B-430B-9E66-30F3CD90F263}" type="pres">
      <dgm:prSet presAssocID="{F02F5671-87C9-4A88-8F66-A36A16F6C05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81FEA-A593-4030-8C3E-D19F0325A176}" type="pres">
      <dgm:prSet presAssocID="{C4B3ECCE-CF2C-41F7-83F2-08E625929819}" presName="circ1" presStyleLbl="vennNode1" presStyleIdx="0" presStyleCnt="2"/>
      <dgm:spPr/>
      <dgm:t>
        <a:bodyPr/>
        <a:lstStyle/>
        <a:p>
          <a:endParaRPr lang="ru-RU"/>
        </a:p>
      </dgm:t>
    </dgm:pt>
    <dgm:pt modelId="{EFF89CCE-CABC-4D7D-8809-208EF4E64D46}" type="pres">
      <dgm:prSet presAssocID="{C4B3ECCE-CF2C-41F7-83F2-08E62592981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204A3-AA0B-4732-BA1B-FE5CE05FD35D}" type="pres">
      <dgm:prSet presAssocID="{8A8ACBB3-632B-494B-91EC-4ACB42BEAB12}" presName="circ2" presStyleLbl="vennNode1" presStyleIdx="1" presStyleCnt="2"/>
      <dgm:spPr/>
      <dgm:t>
        <a:bodyPr/>
        <a:lstStyle/>
        <a:p>
          <a:endParaRPr lang="ru-RU"/>
        </a:p>
      </dgm:t>
    </dgm:pt>
    <dgm:pt modelId="{E1C81987-ED1C-4A73-B0B2-79A092E243A2}" type="pres">
      <dgm:prSet presAssocID="{8A8ACBB3-632B-494B-91EC-4ACB42BEAB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F410B1-9F4C-4F4D-AD17-CFB96B9F9720}" type="presOf" srcId="{F02F5671-87C9-4A88-8F66-A36A16F6C05C}" destId="{EE4F49CB-8A3B-430B-9E66-30F3CD90F263}" srcOrd="0" destOrd="0" presId="urn:microsoft.com/office/officeart/2005/8/layout/venn1"/>
    <dgm:cxn modelId="{F09D3C60-C5F0-463C-B3E6-041B64BDD50C}" type="presOf" srcId="{C4B3ECCE-CF2C-41F7-83F2-08E625929819}" destId="{25181FEA-A593-4030-8C3E-D19F0325A176}" srcOrd="0" destOrd="0" presId="urn:microsoft.com/office/officeart/2005/8/layout/venn1"/>
    <dgm:cxn modelId="{1DA7891C-611E-4426-B635-B77EAA952BBC}" type="presOf" srcId="{C4B3ECCE-CF2C-41F7-83F2-08E625929819}" destId="{EFF89CCE-CABC-4D7D-8809-208EF4E64D46}" srcOrd="1" destOrd="0" presId="urn:microsoft.com/office/officeart/2005/8/layout/venn1"/>
    <dgm:cxn modelId="{52D9E941-FCD4-43F7-A21D-D4384B0473D3}" type="presOf" srcId="{8A8ACBB3-632B-494B-91EC-4ACB42BEAB12}" destId="{22A204A3-AA0B-4732-BA1B-FE5CE05FD35D}" srcOrd="0" destOrd="0" presId="urn:microsoft.com/office/officeart/2005/8/layout/venn1"/>
    <dgm:cxn modelId="{3BEC96B5-945A-47D6-9B61-1617A897B062}" srcId="{F02F5671-87C9-4A88-8F66-A36A16F6C05C}" destId="{C4B3ECCE-CF2C-41F7-83F2-08E625929819}" srcOrd="0" destOrd="0" parTransId="{1920817A-AB74-4685-9694-34A7123D3C86}" sibTransId="{0D345D9A-8871-4413-85F0-87F8B9E23815}"/>
    <dgm:cxn modelId="{27008B36-AE7B-4189-8972-BB8717A28B2D}" type="presOf" srcId="{8A8ACBB3-632B-494B-91EC-4ACB42BEAB12}" destId="{E1C81987-ED1C-4A73-B0B2-79A092E243A2}" srcOrd="1" destOrd="0" presId="urn:microsoft.com/office/officeart/2005/8/layout/venn1"/>
    <dgm:cxn modelId="{9E6E28E7-39C5-4C7D-AD2D-CAC833089FAE}" srcId="{F02F5671-87C9-4A88-8F66-A36A16F6C05C}" destId="{8A8ACBB3-632B-494B-91EC-4ACB42BEAB12}" srcOrd="1" destOrd="0" parTransId="{BD2642F4-0B2C-4D6B-9ADF-3EEF83A77C83}" sibTransId="{E78C9C87-8FA4-40C7-A3CA-471CC2F904F8}"/>
    <dgm:cxn modelId="{217AF4A0-BFE2-4CDA-9870-7B85FC648125}" type="presParOf" srcId="{EE4F49CB-8A3B-430B-9E66-30F3CD90F263}" destId="{25181FEA-A593-4030-8C3E-D19F0325A176}" srcOrd="0" destOrd="0" presId="urn:microsoft.com/office/officeart/2005/8/layout/venn1"/>
    <dgm:cxn modelId="{F642EE20-49F9-4058-8BA0-9B1178BAAC08}" type="presParOf" srcId="{EE4F49CB-8A3B-430B-9E66-30F3CD90F263}" destId="{EFF89CCE-CABC-4D7D-8809-208EF4E64D46}" srcOrd="1" destOrd="0" presId="urn:microsoft.com/office/officeart/2005/8/layout/venn1"/>
    <dgm:cxn modelId="{0144B791-2DFC-4FA4-B202-24F75FC55E74}" type="presParOf" srcId="{EE4F49CB-8A3B-430B-9E66-30F3CD90F263}" destId="{22A204A3-AA0B-4732-BA1B-FE5CE05FD35D}" srcOrd="2" destOrd="0" presId="urn:microsoft.com/office/officeart/2005/8/layout/venn1"/>
    <dgm:cxn modelId="{C4C1EA29-77A9-4F92-A922-0E9A2D91443E}" type="presParOf" srcId="{EE4F49CB-8A3B-430B-9E66-30F3CD90F263}" destId="{E1C81987-ED1C-4A73-B0B2-79A092E243A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9FB5-09D8-4AC4-B081-B79125B8DE59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 phldr="1"/>
      <dgm:spPr/>
    </dgm:pt>
    <dgm:pt modelId="{88C6E235-D750-4F20-A089-F10D77B6D8FF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b="0" dirty="0" smtClean="0">
              <a:latin typeface="Arial" pitchFamily="34" charset="0"/>
              <a:cs typeface="Arial" pitchFamily="34" charset="0"/>
            </a:rPr>
            <a:t>Память</a:t>
          </a:r>
          <a:endParaRPr lang="ru-RU" b="0" dirty="0">
            <a:latin typeface="Arial" pitchFamily="34" charset="0"/>
            <a:cs typeface="Arial" pitchFamily="34" charset="0"/>
          </a:endParaRPr>
        </a:p>
      </dgm:t>
    </dgm:pt>
    <dgm:pt modelId="{268FF5F2-1C72-496F-8783-AB975F0C94ED}" type="parTrans" cxnId="{BF2DF11A-F7FF-4C78-9445-04404578E91B}">
      <dgm:prSet/>
      <dgm:spPr/>
      <dgm:t>
        <a:bodyPr/>
        <a:lstStyle/>
        <a:p>
          <a:endParaRPr lang="ru-RU"/>
        </a:p>
      </dgm:t>
    </dgm:pt>
    <dgm:pt modelId="{62E75E2E-1276-49BB-A95F-267F95980DA5}" type="sibTrans" cxnId="{BF2DF11A-F7FF-4C78-9445-04404578E91B}">
      <dgm:prSet/>
      <dgm:spPr/>
      <dgm:t>
        <a:bodyPr/>
        <a:lstStyle/>
        <a:p>
          <a:endParaRPr lang="ru-RU"/>
        </a:p>
      </dgm:t>
    </dgm:pt>
    <dgm:pt modelId="{F5EB3299-B4E3-4A0B-AA98-C3E6C219B4E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800" b="0" dirty="0" smtClean="0">
              <a:latin typeface="Arial" pitchFamily="34" charset="0"/>
              <a:cs typeface="Arial" pitchFamily="34" charset="0"/>
            </a:rPr>
            <a:t>Долговременная</a:t>
          </a:r>
          <a:endParaRPr lang="ru-RU" sz="2800" b="0" dirty="0">
            <a:latin typeface="Arial" pitchFamily="34" charset="0"/>
            <a:cs typeface="Arial" pitchFamily="34" charset="0"/>
          </a:endParaRPr>
        </a:p>
      </dgm:t>
    </dgm:pt>
    <dgm:pt modelId="{E2AFD5E9-8821-4776-907D-EC7A5E5250E1}" type="parTrans" cxnId="{1E0E543F-9D4A-4D94-A11D-716D8CAB6488}">
      <dgm:prSet/>
      <dgm:spPr/>
      <dgm:t>
        <a:bodyPr/>
        <a:lstStyle/>
        <a:p>
          <a:endParaRPr lang="ru-RU"/>
        </a:p>
      </dgm:t>
    </dgm:pt>
    <dgm:pt modelId="{461DC355-545E-460B-B846-4307028D933B}" type="sibTrans" cxnId="{1E0E543F-9D4A-4D94-A11D-716D8CAB6488}">
      <dgm:prSet/>
      <dgm:spPr/>
      <dgm:t>
        <a:bodyPr/>
        <a:lstStyle/>
        <a:p>
          <a:endParaRPr lang="ru-RU"/>
        </a:p>
      </dgm:t>
    </dgm:pt>
    <dgm:pt modelId="{E2A95489-E54C-4464-9B44-A42530C7F88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2800" b="0" dirty="0" smtClean="0">
              <a:latin typeface="Arial" pitchFamily="34" charset="0"/>
              <a:cs typeface="Arial" pitchFamily="34" charset="0"/>
            </a:rPr>
            <a:t>Кратковременная</a:t>
          </a:r>
          <a:endParaRPr lang="ru-RU" sz="2800" b="0" dirty="0">
            <a:latin typeface="Arial" pitchFamily="34" charset="0"/>
            <a:cs typeface="Arial" pitchFamily="34" charset="0"/>
          </a:endParaRPr>
        </a:p>
      </dgm:t>
    </dgm:pt>
    <dgm:pt modelId="{F9AD84E8-35F0-4960-8176-40C224542434}" type="parTrans" cxnId="{23E504AF-108E-4E38-98B7-98DE147D3B1B}">
      <dgm:prSet/>
      <dgm:spPr/>
      <dgm:t>
        <a:bodyPr/>
        <a:lstStyle/>
        <a:p>
          <a:endParaRPr lang="ru-RU"/>
        </a:p>
      </dgm:t>
    </dgm:pt>
    <dgm:pt modelId="{67E0E4E6-1412-420E-BB6B-81E85011A037}" type="sibTrans" cxnId="{23E504AF-108E-4E38-98B7-98DE147D3B1B}">
      <dgm:prSet/>
      <dgm:spPr/>
      <dgm:t>
        <a:bodyPr/>
        <a:lstStyle/>
        <a:p>
          <a:endParaRPr lang="ru-RU"/>
        </a:p>
      </dgm:t>
    </dgm:pt>
    <dgm:pt modelId="{8C1E9C3A-9FBF-4227-90A4-92F00A418DAD}" type="pres">
      <dgm:prSet presAssocID="{494F9FB5-09D8-4AC4-B081-B79125B8DE59}" presName="compositeShape" presStyleCnt="0">
        <dgm:presLayoutVars>
          <dgm:chMax val="7"/>
          <dgm:dir/>
          <dgm:resizeHandles val="exact"/>
        </dgm:presLayoutVars>
      </dgm:prSet>
      <dgm:spPr/>
    </dgm:pt>
    <dgm:pt modelId="{E60F3009-0E7E-403F-9764-0DFEC88F8CAA}" type="pres">
      <dgm:prSet presAssocID="{494F9FB5-09D8-4AC4-B081-B79125B8DE59}" presName="wedge1" presStyleLbl="node1" presStyleIdx="0" presStyleCnt="3"/>
      <dgm:spPr/>
      <dgm:t>
        <a:bodyPr/>
        <a:lstStyle/>
        <a:p>
          <a:endParaRPr lang="ru-RU"/>
        </a:p>
      </dgm:t>
    </dgm:pt>
    <dgm:pt modelId="{5F0EEBA4-4560-4CE0-8605-1AEC99B676D1}" type="pres">
      <dgm:prSet presAssocID="{494F9FB5-09D8-4AC4-B081-B79125B8DE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0C095-E40D-4AEE-A336-4FFBA5B7FB90}" type="pres">
      <dgm:prSet presAssocID="{494F9FB5-09D8-4AC4-B081-B79125B8DE59}" presName="wedge2" presStyleLbl="node1" presStyleIdx="1" presStyleCnt="3" custScaleX="209927"/>
      <dgm:spPr/>
      <dgm:t>
        <a:bodyPr/>
        <a:lstStyle/>
        <a:p>
          <a:endParaRPr lang="ru-RU"/>
        </a:p>
      </dgm:t>
    </dgm:pt>
    <dgm:pt modelId="{7CD742E9-8277-48E8-B689-4E08FA7382CB}" type="pres">
      <dgm:prSet presAssocID="{494F9FB5-09D8-4AC4-B081-B79125B8DE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B1D51-A094-40F6-A31D-D975E3642D45}" type="pres">
      <dgm:prSet presAssocID="{494F9FB5-09D8-4AC4-B081-B79125B8DE59}" presName="wedge3" presStyleLbl="node1" presStyleIdx="2" presStyleCnt="3" custScaleX="220538"/>
      <dgm:spPr/>
      <dgm:t>
        <a:bodyPr/>
        <a:lstStyle/>
        <a:p>
          <a:endParaRPr lang="ru-RU"/>
        </a:p>
      </dgm:t>
    </dgm:pt>
    <dgm:pt modelId="{675BD5CD-DFFA-490B-BC7B-54E4B42F8688}" type="pres">
      <dgm:prSet presAssocID="{494F9FB5-09D8-4AC4-B081-B79125B8DE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84660-49B1-4615-84B4-AE5015057D11}" type="presOf" srcId="{E2A95489-E54C-4464-9B44-A42530C7F885}" destId="{675BD5CD-DFFA-490B-BC7B-54E4B42F8688}" srcOrd="1" destOrd="0" presId="urn:microsoft.com/office/officeart/2005/8/layout/chart3"/>
    <dgm:cxn modelId="{FD3EFE79-1FD7-4546-A5A3-60FD0D4EA8B3}" type="presOf" srcId="{E2A95489-E54C-4464-9B44-A42530C7F885}" destId="{4F4B1D51-A094-40F6-A31D-D975E3642D45}" srcOrd="0" destOrd="0" presId="urn:microsoft.com/office/officeart/2005/8/layout/chart3"/>
    <dgm:cxn modelId="{E2EC2272-BF7E-4EBE-8ECF-02F07A703430}" type="presOf" srcId="{88C6E235-D750-4F20-A089-F10D77B6D8FF}" destId="{E60F3009-0E7E-403F-9764-0DFEC88F8CAA}" srcOrd="0" destOrd="0" presId="urn:microsoft.com/office/officeart/2005/8/layout/chart3"/>
    <dgm:cxn modelId="{D0305028-BC6C-49B7-90DD-5E3B6212292F}" type="presOf" srcId="{494F9FB5-09D8-4AC4-B081-B79125B8DE59}" destId="{8C1E9C3A-9FBF-4227-90A4-92F00A418DAD}" srcOrd="0" destOrd="0" presId="urn:microsoft.com/office/officeart/2005/8/layout/chart3"/>
    <dgm:cxn modelId="{1E0E543F-9D4A-4D94-A11D-716D8CAB6488}" srcId="{494F9FB5-09D8-4AC4-B081-B79125B8DE59}" destId="{F5EB3299-B4E3-4A0B-AA98-C3E6C219B4E5}" srcOrd="1" destOrd="0" parTransId="{E2AFD5E9-8821-4776-907D-EC7A5E5250E1}" sibTransId="{461DC355-545E-460B-B846-4307028D933B}"/>
    <dgm:cxn modelId="{F6236B07-715B-4110-A2D0-C8A53ECFEDE9}" type="presOf" srcId="{88C6E235-D750-4F20-A089-F10D77B6D8FF}" destId="{5F0EEBA4-4560-4CE0-8605-1AEC99B676D1}" srcOrd="1" destOrd="0" presId="urn:microsoft.com/office/officeart/2005/8/layout/chart3"/>
    <dgm:cxn modelId="{FF9FDE91-1EBD-4C0D-BFE5-508CFF4A48FE}" type="presOf" srcId="{F5EB3299-B4E3-4A0B-AA98-C3E6C219B4E5}" destId="{0040C095-E40D-4AEE-A336-4FFBA5B7FB90}" srcOrd="0" destOrd="0" presId="urn:microsoft.com/office/officeart/2005/8/layout/chart3"/>
    <dgm:cxn modelId="{BF2DF11A-F7FF-4C78-9445-04404578E91B}" srcId="{494F9FB5-09D8-4AC4-B081-B79125B8DE59}" destId="{88C6E235-D750-4F20-A089-F10D77B6D8FF}" srcOrd="0" destOrd="0" parTransId="{268FF5F2-1C72-496F-8783-AB975F0C94ED}" sibTransId="{62E75E2E-1276-49BB-A95F-267F95980DA5}"/>
    <dgm:cxn modelId="{23E504AF-108E-4E38-98B7-98DE147D3B1B}" srcId="{494F9FB5-09D8-4AC4-B081-B79125B8DE59}" destId="{E2A95489-E54C-4464-9B44-A42530C7F885}" srcOrd="2" destOrd="0" parTransId="{F9AD84E8-35F0-4960-8176-40C224542434}" sibTransId="{67E0E4E6-1412-420E-BB6B-81E85011A037}"/>
    <dgm:cxn modelId="{A7E65E14-E1BF-4B0C-A768-2D43DC6AC47E}" type="presOf" srcId="{F5EB3299-B4E3-4A0B-AA98-C3E6C219B4E5}" destId="{7CD742E9-8277-48E8-B689-4E08FA7382CB}" srcOrd="1" destOrd="0" presId="urn:microsoft.com/office/officeart/2005/8/layout/chart3"/>
    <dgm:cxn modelId="{F2553CA7-FB85-4425-B0D1-0B6D1EFF22B0}" type="presParOf" srcId="{8C1E9C3A-9FBF-4227-90A4-92F00A418DAD}" destId="{E60F3009-0E7E-403F-9764-0DFEC88F8CAA}" srcOrd="0" destOrd="0" presId="urn:microsoft.com/office/officeart/2005/8/layout/chart3"/>
    <dgm:cxn modelId="{214F2CE9-297A-418C-8372-35F9279E40A2}" type="presParOf" srcId="{8C1E9C3A-9FBF-4227-90A4-92F00A418DAD}" destId="{5F0EEBA4-4560-4CE0-8605-1AEC99B676D1}" srcOrd="1" destOrd="0" presId="urn:microsoft.com/office/officeart/2005/8/layout/chart3"/>
    <dgm:cxn modelId="{E43683E7-B33E-4931-9BAD-B6F74BFE6A20}" type="presParOf" srcId="{8C1E9C3A-9FBF-4227-90A4-92F00A418DAD}" destId="{0040C095-E40D-4AEE-A336-4FFBA5B7FB90}" srcOrd="2" destOrd="0" presId="urn:microsoft.com/office/officeart/2005/8/layout/chart3"/>
    <dgm:cxn modelId="{F8B93E95-99AA-498B-BB2B-340413C4C496}" type="presParOf" srcId="{8C1E9C3A-9FBF-4227-90A4-92F00A418DAD}" destId="{7CD742E9-8277-48E8-B689-4E08FA7382CB}" srcOrd="3" destOrd="0" presId="urn:microsoft.com/office/officeart/2005/8/layout/chart3"/>
    <dgm:cxn modelId="{6352D146-550C-4347-9561-581C0501124C}" type="presParOf" srcId="{8C1E9C3A-9FBF-4227-90A4-92F00A418DAD}" destId="{4F4B1D51-A094-40F6-A31D-D975E3642D45}" srcOrd="4" destOrd="0" presId="urn:microsoft.com/office/officeart/2005/8/layout/chart3"/>
    <dgm:cxn modelId="{05A2C724-D85D-45B1-9953-8096F4020DEB}" type="presParOf" srcId="{8C1E9C3A-9FBF-4227-90A4-92F00A418DAD}" destId="{675BD5CD-DFFA-490B-BC7B-54E4B42F868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63A379-F9B8-4AF0-8FE5-59D0412DB62C}" type="doc">
      <dgm:prSet loTypeId="urn:microsoft.com/office/officeart/2005/8/layout/process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F1491D-F883-4898-8767-60FCA12DBE03}">
      <dgm:prSet phldrT="[Текст]"/>
      <dgm:spPr>
        <a:ln w="38100">
          <a:solidFill>
            <a:srgbClr val="0066FF"/>
          </a:solidFill>
        </a:ln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7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BA61F859-F4AC-4F2C-B23A-660611C194E6}" type="parTrans" cxnId="{3EC12257-955B-4491-B9ED-C963D5C219E2}">
      <dgm:prSet/>
      <dgm:spPr/>
      <dgm:t>
        <a:bodyPr/>
        <a:lstStyle/>
        <a:p>
          <a:endParaRPr lang="ru-RU"/>
        </a:p>
      </dgm:t>
    </dgm:pt>
    <dgm:pt modelId="{60FF2196-5CCF-4E9E-BDAA-00C25775103D}" type="sibTrans" cxnId="{3EC12257-955B-4491-B9ED-C963D5C219E2}">
      <dgm:prSet/>
      <dgm:spPr/>
      <dgm:t>
        <a:bodyPr/>
        <a:lstStyle/>
        <a:p>
          <a:endParaRPr lang="ru-RU"/>
        </a:p>
      </dgm:t>
    </dgm:pt>
    <dgm:pt modelId="{D9D4736B-5073-4E2E-A044-01D7C427315F}">
      <dgm:prSet phldrT="[Текст]"/>
      <dgm:spPr>
        <a:ln>
          <a:solidFill>
            <a:srgbClr val="0066FF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Семь дней в неделю</a:t>
          </a:r>
          <a:endParaRPr lang="ru-RU" dirty="0"/>
        </a:p>
      </dgm:t>
    </dgm:pt>
    <dgm:pt modelId="{C839DCC9-390D-4D73-AAB1-E9932C4AA8A8}" type="parTrans" cxnId="{4DDE1303-0BAC-4C23-A4B7-BCE8E7F1C103}">
      <dgm:prSet/>
      <dgm:spPr/>
      <dgm:t>
        <a:bodyPr/>
        <a:lstStyle/>
        <a:p>
          <a:endParaRPr lang="ru-RU"/>
        </a:p>
      </dgm:t>
    </dgm:pt>
    <dgm:pt modelId="{E82293E2-9A72-4F30-98F3-3E32B73E0C1C}" type="sibTrans" cxnId="{4DDE1303-0BAC-4C23-A4B7-BCE8E7F1C103}">
      <dgm:prSet/>
      <dgm:spPr/>
      <dgm:t>
        <a:bodyPr/>
        <a:lstStyle/>
        <a:p>
          <a:endParaRPr lang="ru-RU"/>
        </a:p>
      </dgm:t>
    </dgm:pt>
    <dgm:pt modelId="{765962D6-5DF3-4521-9706-7BAF632C222A}">
      <dgm:prSet phldrT="[Текст]"/>
      <dgm:spPr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dirty="0" smtClean="0"/>
            <a:t>Семь нот</a:t>
          </a:r>
          <a:endParaRPr lang="ru-RU" dirty="0"/>
        </a:p>
      </dgm:t>
    </dgm:pt>
    <dgm:pt modelId="{FE7A923E-4F18-4BD4-AC41-8B680513D0D7}" type="parTrans" cxnId="{97DFAFF3-6571-4C41-B634-C06DF43A8680}">
      <dgm:prSet/>
      <dgm:spPr/>
      <dgm:t>
        <a:bodyPr/>
        <a:lstStyle/>
        <a:p>
          <a:endParaRPr lang="ru-RU"/>
        </a:p>
      </dgm:t>
    </dgm:pt>
    <dgm:pt modelId="{F709C95E-05A5-4276-818F-646B4D6916D7}" type="sibTrans" cxnId="{97DFAFF3-6571-4C41-B634-C06DF43A8680}">
      <dgm:prSet/>
      <dgm:spPr/>
      <dgm:t>
        <a:bodyPr/>
        <a:lstStyle/>
        <a:p>
          <a:endParaRPr lang="ru-RU"/>
        </a:p>
      </dgm:t>
    </dgm:pt>
    <dgm:pt modelId="{E4ED9079-66CD-435A-ABFA-BA61A1A3CFF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7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2661884-D90E-4913-8016-6D37A7FE6B59}" type="parTrans" cxnId="{8C94B1DA-70EC-4489-95F0-52C3D6F192B3}">
      <dgm:prSet/>
      <dgm:spPr/>
      <dgm:t>
        <a:bodyPr/>
        <a:lstStyle/>
        <a:p>
          <a:endParaRPr lang="ru-RU"/>
        </a:p>
      </dgm:t>
    </dgm:pt>
    <dgm:pt modelId="{DEAB3354-5D54-4BA2-9621-C1D658C3B890}" type="sibTrans" cxnId="{8C94B1DA-70EC-4489-95F0-52C3D6F192B3}">
      <dgm:prSet/>
      <dgm:spPr/>
      <dgm:t>
        <a:bodyPr/>
        <a:lstStyle/>
        <a:p>
          <a:endParaRPr lang="ru-RU"/>
        </a:p>
      </dgm:t>
    </dgm:pt>
    <dgm:pt modelId="{71477D10-1343-46E5-85AC-BA74060C07CC}">
      <dgm:prSet phldrT="[Текст]"/>
      <dgm:spPr/>
      <dgm:t>
        <a:bodyPr/>
        <a:lstStyle/>
        <a:p>
          <a:r>
            <a:rPr lang="ru-RU" dirty="0" smtClean="0"/>
            <a:t>Семь цветов радуги</a:t>
          </a:r>
          <a:endParaRPr lang="ru-RU" dirty="0"/>
        </a:p>
      </dgm:t>
    </dgm:pt>
    <dgm:pt modelId="{A55D847A-93E1-485B-8CFF-A4F2413A786D}" type="parTrans" cxnId="{5ED4FD8E-3A27-4E3C-95C7-0D82861FD5C7}">
      <dgm:prSet/>
      <dgm:spPr/>
      <dgm:t>
        <a:bodyPr/>
        <a:lstStyle/>
        <a:p>
          <a:endParaRPr lang="ru-RU"/>
        </a:p>
      </dgm:t>
    </dgm:pt>
    <dgm:pt modelId="{261A6987-B2E2-45A0-8E38-F2711D8F40FF}" type="sibTrans" cxnId="{5ED4FD8E-3A27-4E3C-95C7-0D82861FD5C7}">
      <dgm:prSet/>
      <dgm:spPr/>
      <dgm:t>
        <a:bodyPr/>
        <a:lstStyle/>
        <a:p>
          <a:endParaRPr lang="ru-RU"/>
        </a:p>
      </dgm:t>
    </dgm:pt>
    <dgm:pt modelId="{FBBCC35E-92C4-4025-8536-8181B57C8AE9}">
      <dgm:prSet phldrT="[Текст]"/>
      <dgm:spPr/>
      <dgm:t>
        <a:bodyPr/>
        <a:lstStyle/>
        <a:p>
          <a:r>
            <a:rPr lang="ru-RU" dirty="0" smtClean="0"/>
            <a:t>Семь чудес света</a:t>
          </a:r>
          <a:endParaRPr lang="ru-RU" dirty="0"/>
        </a:p>
      </dgm:t>
    </dgm:pt>
    <dgm:pt modelId="{7951F811-B273-4BF7-AC5E-F400456CE706}" type="parTrans" cxnId="{A43A217E-0EB4-417A-B005-1F365ED2B90F}">
      <dgm:prSet/>
      <dgm:spPr/>
      <dgm:t>
        <a:bodyPr/>
        <a:lstStyle/>
        <a:p>
          <a:endParaRPr lang="ru-RU"/>
        </a:p>
      </dgm:t>
    </dgm:pt>
    <dgm:pt modelId="{8BBA8738-36AA-431D-950F-A017A22A2038}" type="sibTrans" cxnId="{A43A217E-0EB4-417A-B005-1F365ED2B90F}">
      <dgm:prSet/>
      <dgm:spPr/>
      <dgm:t>
        <a:bodyPr/>
        <a:lstStyle/>
        <a:p>
          <a:endParaRPr lang="ru-RU"/>
        </a:p>
      </dgm:t>
    </dgm:pt>
    <dgm:pt modelId="{074B5D6D-3503-479C-81A8-404EDAE868A8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7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5A0687AE-A7A1-40D5-8808-95F18D522E09}" type="parTrans" cxnId="{61A13DE5-F533-4DC2-BC1C-A37F718A9351}">
      <dgm:prSet/>
      <dgm:spPr/>
      <dgm:t>
        <a:bodyPr/>
        <a:lstStyle/>
        <a:p>
          <a:endParaRPr lang="ru-RU"/>
        </a:p>
      </dgm:t>
    </dgm:pt>
    <dgm:pt modelId="{5F121672-D27A-4F32-A521-157C96E531D5}" type="sibTrans" cxnId="{61A13DE5-F533-4DC2-BC1C-A37F718A9351}">
      <dgm:prSet/>
      <dgm:spPr/>
      <dgm:t>
        <a:bodyPr/>
        <a:lstStyle/>
        <a:p>
          <a:endParaRPr lang="ru-RU"/>
        </a:p>
      </dgm:t>
    </dgm:pt>
    <dgm:pt modelId="{6E6B1AF6-D985-4729-8A87-0DCC6A842605}">
      <dgm:prSet phldrT="[Текст]"/>
      <dgm:spPr/>
      <dgm:t>
        <a:bodyPr/>
        <a:lstStyle/>
        <a:p>
          <a:r>
            <a:rPr lang="ru-RU" dirty="0" smtClean="0"/>
            <a:t>Семь слоев в атмосфере</a:t>
          </a:r>
          <a:endParaRPr lang="ru-RU" dirty="0"/>
        </a:p>
      </dgm:t>
    </dgm:pt>
    <dgm:pt modelId="{22F9B1F1-3E3A-481B-B8C1-E811FFA38823}" type="parTrans" cxnId="{BDF6DDFD-912B-4567-971E-CC0A48737767}">
      <dgm:prSet/>
      <dgm:spPr/>
      <dgm:t>
        <a:bodyPr/>
        <a:lstStyle/>
        <a:p>
          <a:endParaRPr lang="ru-RU"/>
        </a:p>
      </dgm:t>
    </dgm:pt>
    <dgm:pt modelId="{C2EEBA3C-27B5-45FA-9664-AEF867103BAF}" type="sibTrans" cxnId="{BDF6DDFD-912B-4567-971E-CC0A48737767}">
      <dgm:prSet/>
      <dgm:spPr/>
      <dgm:t>
        <a:bodyPr/>
        <a:lstStyle/>
        <a:p>
          <a:endParaRPr lang="ru-RU"/>
        </a:p>
      </dgm:t>
    </dgm:pt>
    <dgm:pt modelId="{D8C53601-F7DE-4D5B-B1B1-75A6D0FAAF1A}">
      <dgm:prSet phldrT="[Текст]"/>
      <dgm:spPr/>
      <dgm:t>
        <a:bodyPr/>
        <a:lstStyle/>
        <a:p>
          <a:r>
            <a:rPr lang="ru-RU" dirty="0" smtClean="0"/>
            <a:t>Семь периодов в таблице Менделеева</a:t>
          </a:r>
          <a:endParaRPr lang="ru-RU" dirty="0"/>
        </a:p>
      </dgm:t>
    </dgm:pt>
    <dgm:pt modelId="{BD35E07B-55BB-4351-B49A-B7728FE9F674}" type="parTrans" cxnId="{586CF14F-ABDB-4C78-9F7E-857BD613E1A3}">
      <dgm:prSet/>
      <dgm:spPr/>
      <dgm:t>
        <a:bodyPr/>
        <a:lstStyle/>
        <a:p>
          <a:endParaRPr lang="ru-RU"/>
        </a:p>
      </dgm:t>
    </dgm:pt>
    <dgm:pt modelId="{864F26F1-2062-4999-A90A-EEBA525EB5A5}" type="sibTrans" cxnId="{586CF14F-ABDB-4C78-9F7E-857BD613E1A3}">
      <dgm:prSet/>
      <dgm:spPr/>
      <dgm:t>
        <a:bodyPr/>
        <a:lstStyle/>
        <a:p>
          <a:endParaRPr lang="ru-RU"/>
        </a:p>
      </dgm:t>
    </dgm:pt>
    <dgm:pt modelId="{C96DAEF3-F035-474B-94F2-024D5A7AF717}" type="pres">
      <dgm:prSet presAssocID="{7963A379-F9B8-4AF0-8FE5-59D0412DB6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D146C-AA00-45F3-8B1B-952D23DCAFF1}" type="pres">
      <dgm:prSet presAssocID="{074B5D6D-3503-479C-81A8-404EDAE868A8}" presName="boxAndChildren" presStyleCnt="0"/>
      <dgm:spPr/>
      <dgm:t>
        <a:bodyPr/>
        <a:lstStyle/>
        <a:p>
          <a:endParaRPr lang="ru-RU"/>
        </a:p>
      </dgm:t>
    </dgm:pt>
    <dgm:pt modelId="{BC4BF990-9B2F-4487-9A7A-F1E1759CCA5D}" type="pres">
      <dgm:prSet presAssocID="{074B5D6D-3503-479C-81A8-404EDAE868A8}" presName="parentTextBox" presStyleLbl="node1" presStyleIdx="0" presStyleCnt="3"/>
      <dgm:spPr/>
      <dgm:t>
        <a:bodyPr/>
        <a:lstStyle/>
        <a:p>
          <a:endParaRPr lang="ru-RU"/>
        </a:p>
      </dgm:t>
    </dgm:pt>
    <dgm:pt modelId="{6A3AF9CD-6934-4552-82FD-039EE434BC30}" type="pres">
      <dgm:prSet presAssocID="{074B5D6D-3503-479C-81A8-404EDAE868A8}" presName="entireBox" presStyleLbl="node1" presStyleIdx="0" presStyleCnt="3"/>
      <dgm:spPr/>
      <dgm:t>
        <a:bodyPr/>
        <a:lstStyle/>
        <a:p>
          <a:endParaRPr lang="ru-RU"/>
        </a:p>
      </dgm:t>
    </dgm:pt>
    <dgm:pt modelId="{DBF0B146-9E69-47AE-A73E-D8E7B7AF1C88}" type="pres">
      <dgm:prSet presAssocID="{074B5D6D-3503-479C-81A8-404EDAE868A8}" presName="descendantBox" presStyleCnt="0"/>
      <dgm:spPr/>
      <dgm:t>
        <a:bodyPr/>
        <a:lstStyle/>
        <a:p>
          <a:endParaRPr lang="ru-RU"/>
        </a:p>
      </dgm:t>
    </dgm:pt>
    <dgm:pt modelId="{D684B9BF-4E82-46D5-AA48-0CEA182D8732}" type="pres">
      <dgm:prSet presAssocID="{6E6B1AF6-D985-4729-8A87-0DCC6A842605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FDC2A-9045-40C4-854B-B16EE2F6BEC4}" type="pres">
      <dgm:prSet presAssocID="{D8C53601-F7DE-4D5B-B1B1-75A6D0FAAF1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A7601-63F8-40FF-9E5E-609E88D5EA4B}" type="pres">
      <dgm:prSet presAssocID="{DEAB3354-5D54-4BA2-9621-C1D658C3B890}" presName="sp" presStyleCnt="0"/>
      <dgm:spPr/>
      <dgm:t>
        <a:bodyPr/>
        <a:lstStyle/>
        <a:p>
          <a:endParaRPr lang="ru-RU"/>
        </a:p>
      </dgm:t>
    </dgm:pt>
    <dgm:pt modelId="{DB455B66-FD0B-4162-B730-3ABB602F62CA}" type="pres">
      <dgm:prSet presAssocID="{E4ED9079-66CD-435A-ABFA-BA61A1A3CFF8}" presName="arrowAndChildren" presStyleCnt="0"/>
      <dgm:spPr/>
      <dgm:t>
        <a:bodyPr/>
        <a:lstStyle/>
        <a:p>
          <a:endParaRPr lang="ru-RU"/>
        </a:p>
      </dgm:t>
    </dgm:pt>
    <dgm:pt modelId="{AAE3033A-75BA-42DE-AE76-3817762A957D}" type="pres">
      <dgm:prSet presAssocID="{E4ED9079-66CD-435A-ABFA-BA61A1A3CFF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2BA2E46-EA83-4411-B110-DBD1AC423FB8}" type="pres">
      <dgm:prSet presAssocID="{E4ED9079-66CD-435A-ABFA-BA61A1A3CFF8}" presName="arrow" presStyleLbl="node1" presStyleIdx="1" presStyleCnt="3"/>
      <dgm:spPr/>
      <dgm:t>
        <a:bodyPr/>
        <a:lstStyle/>
        <a:p>
          <a:endParaRPr lang="ru-RU"/>
        </a:p>
      </dgm:t>
    </dgm:pt>
    <dgm:pt modelId="{84382D0B-D09C-41BE-BAA2-0EB830268632}" type="pres">
      <dgm:prSet presAssocID="{E4ED9079-66CD-435A-ABFA-BA61A1A3CFF8}" presName="descendantArrow" presStyleCnt="0"/>
      <dgm:spPr/>
      <dgm:t>
        <a:bodyPr/>
        <a:lstStyle/>
        <a:p>
          <a:endParaRPr lang="ru-RU"/>
        </a:p>
      </dgm:t>
    </dgm:pt>
    <dgm:pt modelId="{C7692AFD-F2C8-447B-AB29-4A26E8DD626D}" type="pres">
      <dgm:prSet presAssocID="{71477D10-1343-46E5-85AC-BA74060C07C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52187-627D-4295-8868-F4E3B9E7FD8F}" type="pres">
      <dgm:prSet presAssocID="{FBBCC35E-92C4-4025-8536-8181B57C8AE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A9869-8BC0-4B16-A32D-F9EC3641AF70}" type="pres">
      <dgm:prSet presAssocID="{60FF2196-5CCF-4E9E-BDAA-00C25775103D}" presName="sp" presStyleCnt="0"/>
      <dgm:spPr/>
      <dgm:t>
        <a:bodyPr/>
        <a:lstStyle/>
        <a:p>
          <a:endParaRPr lang="ru-RU"/>
        </a:p>
      </dgm:t>
    </dgm:pt>
    <dgm:pt modelId="{AA54A877-80E0-40C2-B748-F083FC58EEDB}" type="pres">
      <dgm:prSet presAssocID="{FDF1491D-F883-4898-8767-60FCA12DBE03}" presName="arrowAndChildren" presStyleCnt="0"/>
      <dgm:spPr/>
      <dgm:t>
        <a:bodyPr/>
        <a:lstStyle/>
        <a:p>
          <a:endParaRPr lang="ru-RU"/>
        </a:p>
      </dgm:t>
    </dgm:pt>
    <dgm:pt modelId="{1CCB2087-6EB9-4044-8544-FA9C57754FD8}" type="pres">
      <dgm:prSet presAssocID="{FDF1491D-F883-4898-8767-60FCA12DBE0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2FC2AB27-580B-409F-979D-90847EEC31C8}" type="pres">
      <dgm:prSet presAssocID="{FDF1491D-F883-4898-8767-60FCA12DBE03}" presName="arrow" presStyleLbl="node1" presStyleIdx="2" presStyleCnt="3"/>
      <dgm:spPr/>
      <dgm:t>
        <a:bodyPr/>
        <a:lstStyle/>
        <a:p>
          <a:endParaRPr lang="ru-RU"/>
        </a:p>
      </dgm:t>
    </dgm:pt>
    <dgm:pt modelId="{29C7182F-3A39-4A41-997E-224E9C8EB26C}" type="pres">
      <dgm:prSet presAssocID="{FDF1491D-F883-4898-8767-60FCA12DBE03}" presName="descendantArrow" presStyleCnt="0"/>
      <dgm:spPr/>
      <dgm:t>
        <a:bodyPr/>
        <a:lstStyle/>
        <a:p>
          <a:endParaRPr lang="ru-RU"/>
        </a:p>
      </dgm:t>
    </dgm:pt>
    <dgm:pt modelId="{2599B28D-75A1-46B7-8F44-D0280F35899A}" type="pres">
      <dgm:prSet presAssocID="{D9D4736B-5073-4E2E-A044-01D7C427315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1AB81-1E5A-4393-AA25-1E5935170F3C}" type="pres">
      <dgm:prSet presAssocID="{765962D6-5DF3-4521-9706-7BAF632C222A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117F4-E6CC-40F9-96B4-D6CF2A4A017C}" type="presOf" srcId="{074B5D6D-3503-479C-81A8-404EDAE868A8}" destId="{BC4BF990-9B2F-4487-9A7A-F1E1759CCA5D}" srcOrd="0" destOrd="0" presId="urn:microsoft.com/office/officeart/2005/8/layout/process4"/>
    <dgm:cxn modelId="{97DFAFF3-6571-4C41-B634-C06DF43A8680}" srcId="{FDF1491D-F883-4898-8767-60FCA12DBE03}" destId="{765962D6-5DF3-4521-9706-7BAF632C222A}" srcOrd="1" destOrd="0" parTransId="{FE7A923E-4F18-4BD4-AC41-8B680513D0D7}" sibTransId="{F709C95E-05A5-4276-818F-646B4D6916D7}"/>
    <dgm:cxn modelId="{5FB8131A-E554-4D20-A76D-297204B59CDE}" type="presOf" srcId="{FDF1491D-F883-4898-8767-60FCA12DBE03}" destId="{1CCB2087-6EB9-4044-8544-FA9C57754FD8}" srcOrd="0" destOrd="0" presId="urn:microsoft.com/office/officeart/2005/8/layout/process4"/>
    <dgm:cxn modelId="{1B70A0E3-077D-4F6B-A82A-EE92EEC7FA30}" type="presOf" srcId="{E4ED9079-66CD-435A-ABFA-BA61A1A3CFF8}" destId="{AAE3033A-75BA-42DE-AE76-3817762A957D}" srcOrd="0" destOrd="0" presId="urn:microsoft.com/office/officeart/2005/8/layout/process4"/>
    <dgm:cxn modelId="{461900A9-A588-4B6F-8A3C-62E16EE54ED8}" type="presOf" srcId="{D8C53601-F7DE-4D5B-B1B1-75A6D0FAAF1A}" destId="{1D7FDC2A-9045-40C4-854B-B16EE2F6BEC4}" srcOrd="0" destOrd="0" presId="urn:microsoft.com/office/officeart/2005/8/layout/process4"/>
    <dgm:cxn modelId="{BD4F4461-74C6-4EF4-AA83-AF48222FB8B0}" type="presOf" srcId="{FDF1491D-F883-4898-8767-60FCA12DBE03}" destId="{2FC2AB27-580B-409F-979D-90847EEC31C8}" srcOrd="1" destOrd="0" presId="urn:microsoft.com/office/officeart/2005/8/layout/process4"/>
    <dgm:cxn modelId="{A43A217E-0EB4-417A-B005-1F365ED2B90F}" srcId="{E4ED9079-66CD-435A-ABFA-BA61A1A3CFF8}" destId="{FBBCC35E-92C4-4025-8536-8181B57C8AE9}" srcOrd="1" destOrd="0" parTransId="{7951F811-B273-4BF7-AC5E-F400456CE706}" sibTransId="{8BBA8738-36AA-431D-950F-A017A22A2038}"/>
    <dgm:cxn modelId="{586CF14F-ABDB-4C78-9F7E-857BD613E1A3}" srcId="{074B5D6D-3503-479C-81A8-404EDAE868A8}" destId="{D8C53601-F7DE-4D5B-B1B1-75A6D0FAAF1A}" srcOrd="1" destOrd="0" parTransId="{BD35E07B-55BB-4351-B49A-B7728FE9F674}" sibTransId="{864F26F1-2062-4999-A90A-EEBA525EB5A5}"/>
    <dgm:cxn modelId="{BDF6DDFD-912B-4567-971E-CC0A48737767}" srcId="{074B5D6D-3503-479C-81A8-404EDAE868A8}" destId="{6E6B1AF6-D985-4729-8A87-0DCC6A842605}" srcOrd="0" destOrd="0" parTransId="{22F9B1F1-3E3A-481B-B8C1-E811FFA38823}" sibTransId="{C2EEBA3C-27B5-45FA-9664-AEF867103BAF}"/>
    <dgm:cxn modelId="{61A13DE5-F533-4DC2-BC1C-A37F718A9351}" srcId="{7963A379-F9B8-4AF0-8FE5-59D0412DB62C}" destId="{074B5D6D-3503-479C-81A8-404EDAE868A8}" srcOrd="2" destOrd="0" parTransId="{5A0687AE-A7A1-40D5-8808-95F18D522E09}" sibTransId="{5F121672-D27A-4F32-A521-157C96E531D5}"/>
    <dgm:cxn modelId="{4DDE1303-0BAC-4C23-A4B7-BCE8E7F1C103}" srcId="{FDF1491D-F883-4898-8767-60FCA12DBE03}" destId="{D9D4736B-5073-4E2E-A044-01D7C427315F}" srcOrd="0" destOrd="0" parTransId="{C839DCC9-390D-4D73-AAB1-E9932C4AA8A8}" sibTransId="{E82293E2-9A72-4F30-98F3-3E32B73E0C1C}"/>
    <dgm:cxn modelId="{B78001CA-A042-4BA5-BB71-6FA33CB4BE98}" type="presOf" srcId="{6E6B1AF6-D985-4729-8A87-0DCC6A842605}" destId="{D684B9BF-4E82-46D5-AA48-0CEA182D8732}" srcOrd="0" destOrd="0" presId="urn:microsoft.com/office/officeart/2005/8/layout/process4"/>
    <dgm:cxn modelId="{D3B1945F-10C7-4037-93E2-D85AC655C4AE}" type="presOf" srcId="{765962D6-5DF3-4521-9706-7BAF632C222A}" destId="{3151AB81-1E5A-4393-AA25-1E5935170F3C}" srcOrd="0" destOrd="0" presId="urn:microsoft.com/office/officeart/2005/8/layout/process4"/>
    <dgm:cxn modelId="{8C94B1DA-70EC-4489-95F0-52C3D6F192B3}" srcId="{7963A379-F9B8-4AF0-8FE5-59D0412DB62C}" destId="{E4ED9079-66CD-435A-ABFA-BA61A1A3CFF8}" srcOrd="1" destOrd="0" parTransId="{02661884-D90E-4913-8016-6D37A7FE6B59}" sibTransId="{DEAB3354-5D54-4BA2-9621-C1D658C3B890}"/>
    <dgm:cxn modelId="{15D4CEBE-664B-4F85-AA06-A6563BE00AD1}" type="presOf" srcId="{FBBCC35E-92C4-4025-8536-8181B57C8AE9}" destId="{4E552187-627D-4295-8868-F4E3B9E7FD8F}" srcOrd="0" destOrd="0" presId="urn:microsoft.com/office/officeart/2005/8/layout/process4"/>
    <dgm:cxn modelId="{5A9CBBF2-5EFE-446E-8E5D-5B2DBCD8B603}" type="presOf" srcId="{D9D4736B-5073-4E2E-A044-01D7C427315F}" destId="{2599B28D-75A1-46B7-8F44-D0280F35899A}" srcOrd="0" destOrd="0" presId="urn:microsoft.com/office/officeart/2005/8/layout/process4"/>
    <dgm:cxn modelId="{5ED4FD8E-3A27-4E3C-95C7-0D82861FD5C7}" srcId="{E4ED9079-66CD-435A-ABFA-BA61A1A3CFF8}" destId="{71477D10-1343-46E5-85AC-BA74060C07CC}" srcOrd="0" destOrd="0" parTransId="{A55D847A-93E1-485B-8CFF-A4F2413A786D}" sibTransId="{261A6987-B2E2-45A0-8E38-F2711D8F40FF}"/>
    <dgm:cxn modelId="{8FE87DC8-5598-424C-98A4-D910EC63568A}" type="presOf" srcId="{71477D10-1343-46E5-85AC-BA74060C07CC}" destId="{C7692AFD-F2C8-447B-AB29-4A26E8DD626D}" srcOrd="0" destOrd="0" presId="urn:microsoft.com/office/officeart/2005/8/layout/process4"/>
    <dgm:cxn modelId="{3EC12257-955B-4491-B9ED-C963D5C219E2}" srcId="{7963A379-F9B8-4AF0-8FE5-59D0412DB62C}" destId="{FDF1491D-F883-4898-8767-60FCA12DBE03}" srcOrd="0" destOrd="0" parTransId="{BA61F859-F4AC-4F2C-B23A-660611C194E6}" sibTransId="{60FF2196-5CCF-4E9E-BDAA-00C25775103D}"/>
    <dgm:cxn modelId="{9C00269E-F699-4A7A-A399-52D1CFC0FD79}" type="presOf" srcId="{7963A379-F9B8-4AF0-8FE5-59D0412DB62C}" destId="{C96DAEF3-F035-474B-94F2-024D5A7AF717}" srcOrd="0" destOrd="0" presId="urn:microsoft.com/office/officeart/2005/8/layout/process4"/>
    <dgm:cxn modelId="{7D49FA02-8216-4BB2-B888-47A08C57E901}" type="presOf" srcId="{E4ED9079-66CD-435A-ABFA-BA61A1A3CFF8}" destId="{12BA2E46-EA83-4411-B110-DBD1AC423FB8}" srcOrd="1" destOrd="0" presId="urn:microsoft.com/office/officeart/2005/8/layout/process4"/>
    <dgm:cxn modelId="{81DCB528-F8BC-49C3-B055-1715B2D52C4B}" type="presOf" srcId="{074B5D6D-3503-479C-81A8-404EDAE868A8}" destId="{6A3AF9CD-6934-4552-82FD-039EE434BC30}" srcOrd="1" destOrd="0" presId="urn:microsoft.com/office/officeart/2005/8/layout/process4"/>
    <dgm:cxn modelId="{835BE4E4-E617-43DF-B092-2F5749789AF7}" type="presParOf" srcId="{C96DAEF3-F035-474B-94F2-024D5A7AF717}" destId="{F74D146C-AA00-45F3-8B1B-952D23DCAFF1}" srcOrd="0" destOrd="0" presId="urn:microsoft.com/office/officeart/2005/8/layout/process4"/>
    <dgm:cxn modelId="{189EA7DA-F231-479F-9C28-2365472446E4}" type="presParOf" srcId="{F74D146C-AA00-45F3-8B1B-952D23DCAFF1}" destId="{BC4BF990-9B2F-4487-9A7A-F1E1759CCA5D}" srcOrd="0" destOrd="0" presId="urn:microsoft.com/office/officeart/2005/8/layout/process4"/>
    <dgm:cxn modelId="{F731B847-7BB4-42C1-92C0-7ACC9ACE3EBF}" type="presParOf" srcId="{F74D146C-AA00-45F3-8B1B-952D23DCAFF1}" destId="{6A3AF9CD-6934-4552-82FD-039EE434BC30}" srcOrd="1" destOrd="0" presId="urn:microsoft.com/office/officeart/2005/8/layout/process4"/>
    <dgm:cxn modelId="{D997CC68-2223-4D3B-AC73-96734548BA19}" type="presParOf" srcId="{F74D146C-AA00-45F3-8B1B-952D23DCAFF1}" destId="{DBF0B146-9E69-47AE-A73E-D8E7B7AF1C88}" srcOrd="2" destOrd="0" presId="urn:microsoft.com/office/officeart/2005/8/layout/process4"/>
    <dgm:cxn modelId="{DD02C74C-8D6F-4145-B08D-B91D0F354D31}" type="presParOf" srcId="{DBF0B146-9E69-47AE-A73E-D8E7B7AF1C88}" destId="{D684B9BF-4E82-46D5-AA48-0CEA182D8732}" srcOrd="0" destOrd="0" presId="urn:microsoft.com/office/officeart/2005/8/layout/process4"/>
    <dgm:cxn modelId="{72EDAF46-7BC7-4A31-A980-297BA1A7A928}" type="presParOf" srcId="{DBF0B146-9E69-47AE-A73E-D8E7B7AF1C88}" destId="{1D7FDC2A-9045-40C4-854B-B16EE2F6BEC4}" srcOrd="1" destOrd="0" presId="urn:microsoft.com/office/officeart/2005/8/layout/process4"/>
    <dgm:cxn modelId="{BEC6252B-CA40-450E-B674-C506FE72E54C}" type="presParOf" srcId="{C96DAEF3-F035-474B-94F2-024D5A7AF717}" destId="{778A7601-63F8-40FF-9E5E-609E88D5EA4B}" srcOrd="1" destOrd="0" presId="urn:microsoft.com/office/officeart/2005/8/layout/process4"/>
    <dgm:cxn modelId="{ABF91D34-1A09-48DC-BAA5-595F17467233}" type="presParOf" srcId="{C96DAEF3-F035-474B-94F2-024D5A7AF717}" destId="{DB455B66-FD0B-4162-B730-3ABB602F62CA}" srcOrd="2" destOrd="0" presId="urn:microsoft.com/office/officeart/2005/8/layout/process4"/>
    <dgm:cxn modelId="{ABFA3343-11FB-4DBF-9785-F4D629F264A7}" type="presParOf" srcId="{DB455B66-FD0B-4162-B730-3ABB602F62CA}" destId="{AAE3033A-75BA-42DE-AE76-3817762A957D}" srcOrd="0" destOrd="0" presId="urn:microsoft.com/office/officeart/2005/8/layout/process4"/>
    <dgm:cxn modelId="{5BFC7C9A-3B35-4A5A-9486-749B82B2343B}" type="presParOf" srcId="{DB455B66-FD0B-4162-B730-3ABB602F62CA}" destId="{12BA2E46-EA83-4411-B110-DBD1AC423FB8}" srcOrd="1" destOrd="0" presId="urn:microsoft.com/office/officeart/2005/8/layout/process4"/>
    <dgm:cxn modelId="{E5793CAD-CE49-43AB-8E92-F5415EA24436}" type="presParOf" srcId="{DB455B66-FD0B-4162-B730-3ABB602F62CA}" destId="{84382D0B-D09C-41BE-BAA2-0EB830268632}" srcOrd="2" destOrd="0" presId="urn:microsoft.com/office/officeart/2005/8/layout/process4"/>
    <dgm:cxn modelId="{AAE61F63-1AE2-4484-BA4E-D689643C734F}" type="presParOf" srcId="{84382D0B-D09C-41BE-BAA2-0EB830268632}" destId="{C7692AFD-F2C8-447B-AB29-4A26E8DD626D}" srcOrd="0" destOrd="0" presId="urn:microsoft.com/office/officeart/2005/8/layout/process4"/>
    <dgm:cxn modelId="{55904E68-38EC-48E4-8164-5E0C2032F487}" type="presParOf" srcId="{84382D0B-D09C-41BE-BAA2-0EB830268632}" destId="{4E552187-627D-4295-8868-F4E3B9E7FD8F}" srcOrd="1" destOrd="0" presId="urn:microsoft.com/office/officeart/2005/8/layout/process4"/>
    <dgm:cxn modelId="{8CCF83BE-FD9A-4C4A-899F-764F08D43ECD}" type="presParOf" srcId="{C96DAEF3-F035-474B-94F2-024D5A7AF717}" destId="{E46A9869-8BC0-4B16-A32D-F9EC3641AF70}" srcOrd="3" destOrd="0" presId="urn:microsoft.com/office/officeart/2005/8/layout/process4"/>
    <dgm:cxn modelId="{1A48061E-0B5A-4B4B-A314-39AAB18D52F1}" type="presParOf" srcId="{C96DAEF3-F035-474B-94F2-024D5A7AF717}" destId="{AA54A877-80E0-40C2-B748-F083FC58EEDB}" srcOrd="4" destOrd="0" presId="urn:microsoft.com/office/officeart/2005/8/layout/process4"/>
    <dgm:cxn modelId="{8833DE27-6203-4CAC-92DA-B6D07C8A5BD8}" type="presParOf" srcId="{AA54A877-80E0-40C2-B748-F083FC58EEDB}" destId="{1CCB2087-6EB9-4044-8544-FA9C57754FD8}" srcOrd="0" destOrd="0" presId="urn:microsoft.com/office/officeart/2005/8/layout/process4"/>
    <dgm:cxn modelId="{5640A97F-A3AE-4785-9875-304DBCDC7E32}" type="presParOf" srcId="{AA54A877-80E0-40C2-B748-F083FC58EEDB}" destId="{2FC2AB27-580B-409F-979D-90847EEC31C8}" srcOrd="1" destOrd="0" presId="urn:microsoft.com/office/officeart/2005/8/layout/process4"/>
    <dgm:cxn modelId="{3E558264-7C0D-4EBB-94B6-D4352BE57B72}" type="presParOf" srcId="{AA54A877-80E0-40C2-B748-F083FC58EEDB}" destId="{29C7182F-3A39-4A41-997E-224E9C8EB26C}" srcOrd="2" destOrd="0" presId="urn:microsoft.com/office/officeart/2005/8/layout/process4"/>
    <dgm:cxn modelId="{01D7146C-CB91-4186-9190-C2477A47DC3C}" type="presParOf" srcId="{29C7182F-3A39-4A41-997E-224E9C8EB26C}" destId="{2599B28D-75A1-46B7-8F44-D0280F35899A}" srcOrd="0" destOrd="0" presId="urn:microsoft.com/office/officeart/2005/8/layout/process4"/>
    <dgm:cxn modelId="{6FBF41AF-1839-40AD-8964-120BCF13943E}" type="presParOf" srcId="{29C7182F-3A39-4A41-997E-224E9C8EB26C}" destId="{3151AB81-1E5A-4393-AA25-1E5935170F3C}" srcOrd="1" destOrd="0" presId="urn:microsoft.com/office/officeart/2005/8/layout/process4"/>
  </dgm:cxnLst>
  <dgm:bg/>
  <dgm:whole>
    <a:ln w="381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0CE8E-AC67-4333-BF2A-8B41EA0285DD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114A420-5529-4608-B171-A613BB96D7D9}">
      <dgm:prSet phldrT="[Текст]" custT="1"/>
      <dgm:spPr>
        <a:ln>
          <a:noFill/>
        </a:ln>
      </dgm:spPr>
      <dgm:t>
        <a:bodyPr/>
        <a:lstStyle/>
        <a:p>
          <a:r>
            <a:rPr lang="ru-RU" sz="3600" b="0" dirty="0" smtClean="0">
              <a:latin typeface="Arial" pitchFamily="34" charset="0"/>
              <a:cs typeface="Arial" pitchFamily="34" charset="0"/>
            </a:rPr>
            <a:t>Воспроизведение</a:t>
          </a:r>
          <a:endParaRPr lang="ru-RU" sz="3600" b="0" dirty="0">
            <a:latin typeface="Arial" pitchFamily="34" charset="0"/>
            <a:cs typeface="Arial" pitchFamily="34" charset="0"/>
          </a:endParaRPr>
        </a:p>
      </dgm:t>
    </dgm:pt>
    <dgm:pt modelId="{8D14143A-F3F2-4DBA-90CD-ABC87CAB2488}" type="parTrans" cxnId="{205BFDFE-F82D-41A6-A97F-958E8810E9B4}">
      <dgm:prSet/>
      <dgm:spPr/>
      <dgm:t>
        <a:bodyPr/>
        <a:lstStyle/>
        <a:p>
          <a:endParaRPr lang="ru-RU" sz="3600" b="0"/>
        </a:p>
      </dgm:t>
    </dgm:pt>
    <dgm:pt modelId="{D0C4892C-61D6-40DA-8B8B-4663A2C86577}" type="sibTrans" cxnId="{205BFDFE-F82D-41A6-A97F-958E8810E9B4}">
      <dgm:prSet/>
      <dgm:spPr/>
      <dgm:t>
        <a:bodyPr/>
        <a:lstStyle/>
        <a:p>
          <a:endParaRPr lang="ru-RU" sz="3600" b="0"/>
        </a:p>
      </dgm:t>
    </dgm:pt>
    <dgm:pt modelId="{E58E9C7F-6604-4B6A-8A57-FD3706437385}">
      <dgm:prSet phldrT="[Текст]" custT="1"/>
      <dgm:spPr>
        <a:ln>
          <a:solidFill>
            <a:srgbClr val="FF0000"/>
          </a:solidFill>
        </a:ln>
      </dgm:spPr>
      <dgm:t>
        <a:bodyPr/>
        <a:lstStyle/>
        <a:p>
          <a:r>
            <a:rPr lang="ru-RU" sz="3600" b="0" smtClean="0">
              <a:latin typeface="Arial" pitchFamily="34" charset="0"/>
              <a:cs typeface="Arial" pitchFamily="34" charset="0"/>
            </a:rPr>
            <a:t>Узнавание</a:t>
          </a:r>
          <a:endParaRPr lang="ru-RU" sz="3600" b="0" dirty="0">
            <a:latin typeface="Arial" pitchFamily="34" charset="0"/>
            <a:cs typeface="Arial" pitchFamily="34" charset="0"/>
          </a:endParaRPr>
        </a:p>
      </dgm:t>
    </dgm:pt>
    <dgm:pt modelId="{8CC553E9-BBA2-402A-AF4E-5874B3E05B43}" type="parTrans" cxnId="{FB55F800-74EA-44A5-99B5-9BDCC80D69D5}">
      <dgm:prSet/>
      <dgm:spPr/>
      <dgm:t>
        <a:bodyPr/>
        <a:lstStyle/>
        <a:p>
          <a:endParaRPr lang="ru-RU" sz="3600" b="0"/>
        </a:p>
      </dgm:t>
    </dgm:pt>
    <dgm:pt modelId="{1B0AB63C-1054-4108-9F4A-8D273FE35F86}" type="sibTrans" cxnId="{FB55F800-74EA-44A5-99B5-9BDCC80D69D5}">
      <dgm:prSet/>
      <dgm:spPr/>
      <dgm:t>
        <a:bodyPr/>
        <a:lstStyle/>
        <a:p>
          <a:endParaRPr lang="ru-RU" sz="3600" b="0"/>
        </a:p>
      </dgm:t>
    </dgm:pt>
    <dgm:pt modelId="{34B1A129-5CFA-471E-AC66-CEA9C916C265}">
      <dgm:prSet phldrT="[Текст]" custT="1"/>
      <dgm:spPr>
        <a:ln>
          <a:solidFill>
            <a:srgbClr val="0066FF"/>
          </a:solidFill>
        </a:ln>
      </dgm:spPr>
      <dgm:t>
        <a:bodyPr/>
        <a:lstStyle/>
        <a:p>
          <a:r>
            <a:rPr lang="ru-RU" sz="3600" b="0" smtClean="0">
              <a:latin typeface="Arial" pitchFamily="34" charset="0"/>
              <a:cs typeface="Arial" pitchFamily="34" charset="0"/>
            </a:rPr>
            <a:t>Воспоминание</a:t>
          </a:r>
          <a:endParaRPr lang="ru-RU" sz="3600" b="0" dirty="0">
            <a:latin typeface="Arial" pitchFamily="34" charset="0"/>
            <a:cs typeface="Arial" pitchFamily="34" charset="0"/>
          </a:endParaRPr>
        </a:p>
      </dgm:t>
    </dgm:pt>
    <dgm:pt modelId="{3F650590-6CCE-4664-907C-455095A35999}" type="parTrans" cxnId="{9C9A6D31-77D9-4F08-A150-15B527A92BFB}">
      <dgm:prSet/>
      <dgm:spPr/>
      <dgm:t>
        <a:bodyPr/>
        <a:lstStyle/>
        <a:p>
          <a:endParaRPr lang="ru-RU" sz="3600" b="0"/>
        </a:p>
      </dgm:t>
    </dgm:pt>
    <dgm:pt modelId="{42E9A82E-47C4-4683-8792-17CC8B9A3EE4}" type="sibTrans" cxnId="{9C9A6D31-77D9-4F08-A150-15B527A92BFB}">
      <dgm:prSet/>
      <dgm:spPr/>
      <dgm:t>
        <a:bodyPr/>
        <a:lstStyle/>
        <a:p>
          <a:endParaRPr lang="ru-RU" sz="3600" b="0"/>
        </a:p>
      </dgm:t>
    </dgm:pt>
    <dgm:pt modelId="{00872D77-D8F0-4D1E-9378-E3FFFAB27839}" type="pres">
      <dgm:prSet presAssocID="{4680CE8E-AC67-4333-BF2A-8B41EA0285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0D6A-8A39-4631-B423-033DF1997595}" type="pres">
      <dgm:prSet presAssocID="{F114A420-5529-4608-B171-A613BB96D7D9}" presName="compNode" presStyleCnt="0"/>
      <dgm:spPr/>
      <dgm:t>
        <a:bodyPr/>
        <a:lstStyle/>
        <a:p>
          <a:endParaRPr lang="ru-RU"/>
        </a:p>
      </dgm:t>
    </dgm:pt>
    <dgm:pt modelId="{49A9F138-81BC-49A5-9B25-394ED3BE6A50}" type="pres">
      <dgm:prSet presAssocID="{F114A420-5529-4608-B171-A613BB96D7D9}" presName="aNode" presStyleLbl="bgShp" presStyleIdx="0" presStyleCnt="1"/>
      <dgm:spPr/>
      <dgm:t>
        <a:bodyPr/>
        <a:lstStyle/>
        <a:p>
          <a:endParaRPr lang="ru-RU"/>
        </a:p>
      </dgm:t>
    </dgm:pt>
    <dgm:pt modelId="{76845F8C-3D9B-4F56-ABD4-03E7D9A58172}" type="pres">
      <dgm:prSet presAssocID="{F114A420-5529-4608-B171-A613BB96D7D9}" presName="textNode" presStyleLbl="bgShp" presStyleIdx="0" presStyleCnt="1"/>
      <dgm:spPr/>
      <dgm:t>
        <a:bodyPr/>
        <a:lstStyle/>
        <a:p>
          <a:endParaRPr lang="ru-RU"/>
        </a:p>
      </dgm:t>
    </dgm:pt>
    <dgm:pt modelId="{43A4F5B3-3597-4845-A9B5-1E2E9E78DDD4}" type="pres">
      <dgm:prSet presAssocID="{F114A420-5529-4608-B171-A613BB96D7D9}" presName="compChildNode" presStyleCnt="0"/>
      <dgm:spPr/>
      <dgm:t>
        <a:bodyPr/>
        <a:lstStyle/>
        <a:p>
          <a:endParaRPr lang="ru-RU"/>
        </a:p>
      </dgm:t>
    </dgm:pt>
    <dgm:pt modelId="{F58FA756-00FD-4620-94E1-9B63E78ED59F}" type="pres">
      <dgm:prSet presAssocID="{F114A420-5529-4608-B171-A613BB96D7D9}" presName="theInnerList" presStyleCnt="0"/>
      <dgm:spPr/>
      <dgm:t>
        <a:bodyPr/>
        <a:lstStyle/>
        <a:p>
          <a:endParaRPr lang="ru-RU"/>
        </a:p>
      </dgm:t>
    </dgm:pt>
    <dgm:pt modelId="{81AD2287-6CBF-42D5-8520-BF83FDD2B0A7}" type="pres">
      <dgm:prSet presAssocID="{E58E9C7F-6604-4B6A-8A57-FD370643738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FE853-04E7-4733-BA84-A471226454C2}" type="pres">
      <dgm:prSet presAssocID="{E58E9C7F-6604-4B6A-8A57-FD3706437385}" presName="aSpace2" presStyleCnt="0"/>
      <dgm:spPr/>
      <dgm:t>
        <a:bodyPr/>
        <a:lstStyle/>
        <a:p>
          <a:endParaRPr lang="ru-RU"/>
        </a:p>
      </dgm:t>
    </dgm:pt>
    <dgm:pt modelId="{3748C8EA-A372-4334-AA36-C8301B308087}" type="pres">
      <dgm:prSet presAssocID="{34B1A129-5CFA-471E-AC66-CEA9C916C265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4A5717-B2A0-4029-AC94-E35532E96005}" type="presOf" srcId="{F114A420-5529-4608-B171-A613BB96D7D9}" destId="{76845F8C-3D9B-4F56-ABD4-03E7D9A58172}" srcOrd="1" destOrd="0" presId="urn:microsoft.com/office/officeart/2005/8/layout/lProcess2"/>
    <dgm:cxn modelId="{59A26B9C-B766-4391-BE95-A631B4C6C786}" type="presOf" srcId="{34B1A129-5CFA-471E-AC66-CEA9C916C265}" destId="{3748C8EA-A372-4334-AA36-C8301B308087}" srcOrd="0" destOrd="0" presId="urn:microsoft.com/office/officeart/2005/8/layout/lProcess2"/>
    <dgm:cxn modelId="{B98F135F-A8F2-45D3-9F8C-54ACAA015B6E}" type="presOf" srcId="{4680CE8E-AC67-4333-BF2A-8B41EA0285DD}" destId="{00872D77-D8F0-4D1E-9378-E3FFFAB27839}" srcOrd="0" destOrd="0" presId="urn:microsoft.com/office/officeart/2005/8/layout/lProcess2"/>
    <dgm:cxn modelId="{9C9A6D31-77D9-4F08-A150-15B527A92BFB}" srcId="{F114A420-5529-4608-B171-A613BB96D7D9}" destId="{34B1A129-5CFA-471E-AC66-CEA9C916C265}" srcOrd="1" destOrd="0" parTransId="{3F650590-6CCE-4664-907C-455095A35999}" sibTransId="{42E9A82E-47C4-4683-8792-17CC8B9A3EE4}"/>
    <dgm:cxn modelId="{C97A36D6-3C3C-4F3C-9FE4-BE641E580C14}" type="presOf" srcId="{E58E9C7F-6604-4B6A-8A57-FD3706437385}" destId="{81AD2287-6CBF-42D5-8520-BF83FDD2B0A7}" srcOrd="0" destOrd="0" presId="urn:microsoft.com/office/officeart/2005/8/layout/lProcess2"/>
    <dgm:cxn modelId="{205BFDFE-F82D-41A6-A97F-958E8810E9B4}" srcId="{4680CE8E-AC67-4333-BF2A-8B41EA0285DD}" destId="{F114A420-5529-4608-B171-A613BB96D7D9}" srcOrd="0" destOrd="0" parTransId="{8D14143A-F3F2-4DBA-90CD-ABC87CAB2488}" sibTransId="{D0C4892C-61D6-40DA-8B8B-4663A2C86577}"/>
    <dgm:cxn modelId="{FB55F800-74EA-44A5-99B5-9BDCC80D69D5}" srcId="{F114A420-5529-4608-B171-A613BB96D7D9}" destId="{E58E9C7F-6604-4B6A-8A57-FD3706437385}" srcOrd="0" destOrd="0" parTransId="{8CC553E9-BBA2-402A-AF4E-5874B3E05B43}" sibTransId="{1B0AB63C-1054-4108-9F4A-8D273FE35F86}"/>
    <dgm:cxn modelId="{0D581024-1184-4DEC-980F-B5DBD3C25487}" type="presOf" srcId="{F114A420-5529-4608-B171-A613BB96D7D9}" destId="{49A9F138-81BC-49A5-9B25-394ED3BE6A50}" srcOrd="0" destOrd="0" presId="urn:microsoft.com/office/officeart/2005/8/layout/lProcess2"/>
    <dgm:cxn modelId="{AB641209-FFD5-4658-A098-5C90FB43A263}" type="presParOf" srcId="{00872D77-D8F0-4D1E-9378-E3FFFAB27839}" destId="{0D710D6A-8A39-4631-B423-033DF1997595}" srcOrd="0" destOrd="0" presId="urn:microsoft.com/office/officeart/2005/8/layout/lProcess2"/>
    <dgm:cxn modelId="{09846D9D-42D4-40EC-AF79-954B07A56526}" type="presParOf" srcId="{0D710D6A-8A39-4631-B423-033DF1997595}" destId="{49A9F138-81BC-49A5-9B25-394ED3BE6A50}" srcOrd="0" destOrd="0" presId="urn:microsoft.com/office/officeart/2005/8/layout/lProcess2"/>
    <dgm:cxn modelId="{AA0504D4-232B-4328-AA8B-6A93487EBBE5}" type="presParOf" srcId="{0D710D6A-8A39-4631-B423-033DF1997595}" destId="{76845F8C-3D9B-4F56-ABD4-03E7D9A58172}" srcOrd="1" destOrd="0" presId="urn:microsoft.com/office/officeart/2005/8/layout/lProcess2"/>
    <dgm:cxn modelId="{878E7C9C-624E-4C7A-ABBB-DA620115E855}" type="presParOf" srcId="{0D710D6A-8A39-4631-B423-033DF1997595}" destId="{43A4F5B3-3597-4845-A9B5-1E2E9E78DDD4}" srcOrd="2" destOrd="0" presId="urn:microsoft.com/office/officeart/2005/8/layout/lProcess2"/>
    <dgm:cxn modelId="{923DC4D9-426F-417F-93C2-BCAB24E110B5}" type="presParOf" srcId="{43A4F5B3-3597-4845-A9B5-1E2E9E78DDD4}" destId="{F58FA756-00FD-4620-94E1-9B63E78ED59F}" srcOrd="0" destOrd="0" presId="urn:microsoft.com/office/officeart/2005/8/layout/lProcess2"/>
    <dgm:cxn modelId="{A833DC0D-DFAB-4191-BBC6-BEA0EA8F759B}" type="presParOf" srcId="{F58FA756-00FD-4620-94E1-9B63E78ED59F}" destId="{81AD2287-6CBF-42D5-8520-BF83FDD2B0A7}" srcOrd="0" destOrd="0" presId="urn:microsoft.com/office/officeart/2005/8/layout/lProcess2"/>
    <dgm:cxn modelId="{65855FDC-3879-4C1E-A565-ECC8AA5F99DA}" type="presParOf" srcId="{F58FA756-00FD-4620-94E1-9B63E78ED59F}" destId="{19FFE853-04E7-4733-BA84-A471226454C2}" srcOrd="1" destOrd="0" presId="urn:microsoft.com/office/officeart/2005/8/layout/lProcess2"/>
    <dgm:cxn modelId="{1B111677-482F-4BF9-9FCB-834FF18D614D}" type="presParOf" srcId="{F58FA756-00FD-4620-94E1-9B63E78ED59F}" destId="{3748C8EA-A372-4334-AA36-C8301B30808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45EDE-3A4D-4974-BAA7-5E42C897B961}" type="doc">
      <dgm:prSet loTypeId="urn:microsoft.com/office/officeart/2005/8/layout/arrow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E9B62C-5EFB-47FC-BC02-44ECA3AF3BE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Тест на узнавание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F9EA58E-902D-41B2-899C-319166558D3A}" type="parTrans" cxnId="{97E0DC8A-DDCC-4C88-BA4A-6DB061272FD5}">
      <dgm:prSet/>
      <dgm:spPr/>
      <dgm:t>
        <a:bodyPr/>
        <a:lstStyle/>
        <a:p>
          <a:endParaRPr lang="ru-RU"/>
        </a:p>
      </dgm:t>
    </dgm:pt>
    <dgm:pt modelId="{6D064F28-FCE9-4198-A304-D27E24630CDE}" type="sibTrans" cxnId="{97E0DC8A-DDCC-4C88-BA4A-6DB061272FD5}">
      <dgm:prSet/>
      <dgm:spPr/>
      <dgm:t>
        <a:bodyPr/>
        <a:lstStyle/>
        <a:p>
          <a:endParaRPr lang="ru-RU"/>
        </a:p>
      </dgm:t>
    </dgm:pt>
    <dgm:pt modelId="{95CDB870-D6E2-4B78-A0BC-7F125A9A042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Тест на воспроизведение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A1F8B75-0225-4812-873A-8012769CD8D9}" type="parTrans" cxnId="{3C1E9DA5-A4CD-4DFD-99C9-783B5F461D4F}">
      <dgm:prSet/>
      <dgm:spPr/>
      <dgm:t>
        <a:bodyPr/>
        <a:lstStyle/>
        <a:p>
          <a:endParaRPr lang="ru-RU"/>
        </a:p>
      </dgm:t>
    </dgm:pt>
    <dgm:pt modelId="{DF7CA778-BBA0-441F-9A2C-541E0F23C970}" type="sibTrans" cxnId="{3C1E9DA5-A4CD-4DFD-99C9-783B5F461D4F}">
      <dgm:prSet/>
      <dgm:spPr/>
      <dgm:t>
        <a:bodyPr/>
        <a:lstStyle/>
        <a:p>
          <a:endParaRPr lang="ru-RU"/>
        </a:p>
      </dgm:t>
    </dgm:pt>
    <dgm:pt modelId="{BD99A622-9F17-4D0D-A7EC-300158F34E94}" type="pres">
      <dgm:prSet presAssocID="{D5245EDE-3A4D-4974-BAA7-5E42C897B9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5CF4C5-8871-417B-9745-7E6DCDCF4A0D}" type="pres">
      <dgm:prSet presAssocID="{5DE9B62C-5EFB-47FC-BC02-44ECA3AF3BE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8A8E1-94CB-4646-B77D-B38246C3C734}" type="pres">
      <dgm:prSet presAssocID="{95CDB870-D6E2-4B78-A0BC-7F125A9A042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0DC8A-DDCC-4C88-BA4A-6DB061272FD5}" srcId="{D5245EDE-3A4D-4974-BAA7-5E42C897B961}" destId="{5DE9B62C-5EFB-47FC-BC02-44ECA3AF3BEE}" srcOrd="0" destOrd="0" parTransId="{8F9EA58E-902D-41B2-899C-319166558D3A}" sibTransId="{6D064F28-FCE9-4198-A304-D27E24630CDE}"/>
    <dgm:cxn modelId="{E96DBD29-3B0C-4937-91F5-05114EF5065C}" type="presOf" srcId="{95CDB870-D6E2-4B78-A0BC-7F125A9A0426}" destId="{6698A8E1-94CB-4646-B77D-B38246C3C734}" srcOrd="0" destOrd="0" presId="urn:microsoft.com/office/officeart/2005/8/layout/arrow5"/>
    <dgm:cxn modelId="{3C1E9DA5-A4CD-4DFD-99C9-783B5F461D4F}" srcId="{D5245EDE-3A4D-4974-BAA7-5E42C897B961}" destId="{95CDB870-D6E2-4B78-A0BC-7F125A9A0426}" srcOrd="1" destOrd="0" parTransId="{DA1F8B75-0225-4812-873A-8012769CD8D9}" sibTransId="{DF7CA778-BBA0-441F-9A2C-541E0F23C970}"/>
    <dgm:cxn modelId="{45E114F5-9828-4061-8B84-578AE9A6CE05}" type="presOf" srcId="{D5245EDE-3A4D-4974-BAA7-5E42C897B961}" destId="{BD99A622-9F17-4D0D-A7EC-300158F34E94}" srcOrd="0" destOrd="0" presId="urn:microsoft.com/office/officeart/2005/8/layout/arrow5"/>
    <dgm:cxn modelId="{6042B599-C798-4639-B7A3-2B6730A75ADA}" type="presOf" srcId="{5DE9B62C-5EFB-47FC-BC02-44ECA3AF3BEE}" destId="{EE5CF4C5-8871-417B-9745-7E6DCDCF4A0D}" srcOrd="0" destOrd="0" presId="urn:microsoft.com/office/officeart/2005/8/layout/arrow5"/>
    <dgm:cxn modelId="{69CDF063-34F0-4B2A-ACD9-7156B20A723E}" type="presParOf" srcId="{BD99A622-9F17-4D0D-A7EC-300158F34E94}" destId="{EE5CF4C5-8871-417B-9745-7E6DCDCF4A0D}" srcOrd="0" destOrd="0" presId="urn:microsoft.com/office/officeart/2005/8/layout/arrow5"/>
    <dgm:cxn modelId="{27351E70-0C9A-412F-940A-9543B6171FCF}" type="presParOf" srcId="{BD99A622-9F17-4D0D-A7EC-300158F34E94}" destId="{6698A8E1-94CB-4646-B77D-B38246C3C73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6E11AA-0912-4D9A-A46F-190BEB77CCAC}" type="doc">
      <dgm:prSet loTypeId="urn:microsoft.com/office/officeart/2005/8/layout/process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B01A666-74E6-477F-9E48-F3F55EA75D32}">
      <dgm:prSet phldrT="[Текст]" custT="1"/>
      <dgm:spPr/>
      <dgm:t>
        <a:bodyPr/>
        <a:lstStyle/>
        <a:p>
          <a:r>
            <a:rPr lang="ru-RU" sz="5400" b="1" smtClean="0">
              <a:latin typeface="Arial" pitchFamily="34" charset="0"/>
              <a:cs typeface="Arial" pitchFamily="34" charset="0"/>
            </a:rPr>
            <a:t>По запоминанию</a:t>
          </a:r>
          <a:endParaRPr lang="ru-RU" sz="5400" b="1" dirty="0">
            <a:latin typeface="Arial" pitchFamily="34" charset="0"/>
            <a:cs typeface="Arial" pitchFamily="34" charset="0"/>
          </a:endParaRPr>
        </a:p>
      </dgm:t>
    </dgm:pt>
    <dgm:pt modelId="{765A5CEF-99B1-4B0B-A78B-127E3ED164E0}" type="parTrans" cxnId="{12511489-2832-4DC8-9EE9-1DA6E10F7295}">
      <dgm:prSet/>
      <dgm:spPr/>
      <dgm:t>
        <a:bodyPr/>
        <a:lstStyle/>
        <a:p>
          <a:endParaRPr lang="ru-RU"/>
        </a:p>
      </dgm:t>
    </dgm:pt>
    <dgm:pt modelId="{2E7CB2DE-4BE2-4487-8DF6-59A1096588E1}" type="sibTrans" cxnId="{12511489-2832-4DC8-9EE9-1DA6E10F7295}">
      <dgm:prSet/>
      <dgm:spPr/>
      <dgm:t>
        <a:bodyPr/>
        <a:lstStyle/>
        <a:p>
          <a:endParaRPr lang="ru-RU"/>
        </a:p>
      </dgm:t>
    </dgm:pt>
    <dgm:pt modelId="{E87AD2C9-E3C7-4B20-8021-6651C29D34C4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Произвольная 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9740E30-ACE9-4135-9A6C-61E70970859B}" type="parTrans" cxnId="{092E4C6C-0F15-4492-8B1D-83E830E951C3}">
      <dgm:prSet/>
      <dgm:spPr/>
      <dgm:t>
        <a:bodyPr/>
        <a:lstStyle/>
        <a:p>
          <a:endParaRPr lang="ru-RU"/>
        </a:p>
      </dgm:t>
    </dgm:pt>
    <dgm:pt modelId="{496A6709-7D72-43CC-ACF3-E2DFB4886B92}" type="sibTrans" cxnId="{092E4C6C-0F15-4492-8B1D-83E830E951C3}">
      <dgm:prSet/>
      <dgm:spPr/>
      <dgm:t>
        <a:bodyPr/>
        <a:lstStyle/>
        <a:p>
          <a:endParaRPr lang="ru-RU"/>
        </a:p>
      </dgm:t>
    </dgm:pt>
    <dgm:pt modelId="{9999CFB2-B7E4-48B5-861F-CAE405F57854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Непроизвольная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076A7622-7BCA-4608-8FD2-8C5D278D37CD}" type="parTrans" cxnId="{34C39001-D013-4D24-A392-56D564B51C41}">
      <dgm:prSet/>
      <dgm:spPr/>
      <dgm:t>
        <a:bodyPr/>
        <a:lstStyle/>
        <a:p>
          <a:endParaRPr lang="ru-RU"/>
        </a:p>
      </dgm:t>
    </dgm:pt>
    <dgm:pt modelId="{AA9B4636-2CC5-41CD-B49B-916E3655D443}" type="sibTrans" cxnId="{34C39001-D013-4D24-A392-56D564B51C41}">
      <dgm:prSet/>
      <dgm:spPr/>
      <dgm:t>
        <a:bodyPr/>
        <a:lstStyle/>
        <a:p>
          <a:endParaRPr lang="ru-RU"/>
        </a:p>
      </dgm:t>
    </dgm:pt>
    <dgm:pt modelId="{0D461945-B6A5-4FEB-A3A9-5EB75BD1C53B}" type="pres">
      <dgm:prSet presAssocID="{D56E11AA-0912-4D9A-A46F-190BEB77C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EE27-0E9A-4A59-A966-2E5DD9509E17}" type="pres">
      <dgm:prSet presAssocID="{BB01A666-74E6-477F-9E48-F3F55EA75D32}" presName="boxAndChildren" presStyleCnt="0"/>
      <dgm:spPr/>
      <dgm:t>
        <a:bodyPr/>
        <a:lstStyle/>
        <a:p>
          <a:endParaRPr lang="ru-RU"/>
        </a:p>
      </dgm:t>
    </dgm:pt>
    <dgm:pt modelId="{4C2729FA-3F19-49BB-90A6-EAF3B9CEEB5F}" type="pres">
      <dgm:prSet presAssocID="{BB01A666-74E6-477F-9E48-F3F55EA75D32}" presName="parentTextBox" presStyleLbl="node1" presStyleIdx="0" presStyleCnt="1"/>
      <dgm:spPr/>
      <dgm:t>
        <a:bodyPr/>
        <a:lstStyle/>
        <a:p>
          <a:endParaRPr lang="ru-RU"/>
        </a:p>
      </dgm:t>
    </dgm:pt>
    <dgm:pt modelId="{6E62763D-4ED0-44CD-BBBD-3FAC74C0CE70}" type="pres">
      <dgm:prSet presAssocID="{BB01A666-74E6-477F-9E48-F3F55EA75D32}" presName="entireBox" presStyleLbl="node1" presStyleIdx="0" presStyleCnt="1"/>
      <dgm:spPr/>
      <dgm:t>
        <a:bodyPr/>
        <a:lstStyle/>
        <a:p>
          <a:endParaRPr lang="ru-RU"/>
        </a:p>
      </dgm:t>
    </dgm:pt>
    <dgm:pt modelId="{12C13A37-58C1-4258-827E-CD0C53572673}" type="pres">
      <dgm:prSet presAssocID="{BB01A666-74E6-477F-9E48-F3F55EA75D32}" presName="descendantBox" presStyleCnt="0"/>
      <dgm:spPr/>
      <dgm:t>
        <a:bodyPr/>
        <a:lstStyle/>
        <a:p>
          <a:endParaRPr lang="ru-RU"/>
        </a:p>
      </dgm:t>
    </dgm:pt>
    <dgm:pt modelId="{AE666142-29FC-4FD9-A234-9A52F7E25130}" type="pres">
      <dgm:prSet presAssocID="{E87AD2C9-E3C7-4B20-8021-6651C29D34C4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59506-F151-4E21-9BDB-6A93075CA6AD}" type="pres">
      <dgm:prSet presAssocID="{9999CFB2-B7E4-48B5-861F-CAE405F57854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0E273C-14D5-4C25-AEC5-00415767DE35}" type="presOf" srcId="{9999CFB2-B7E4-48B5-861F-CAE405F57854}" destId="{A3D59506-F151-4E21-9BDB-6A93075CA6AD}" srcOrd="0" destOrd="0" presId="urn:microsoft.com/office/officeart/2005/8/layout/process4"/>
    <dgm:cxn modelId="{34C39001-D013-4D24-A392-56D564B51C41}" srcId="{BB01A666-74E6-477F-9E48-F3F55EA75D32}" destId="{9999CFB2-B7E4-48B5-861F-CAE405F57854}" srcOrd="1" destOrd="0" parTransId="{076A7622-7BCA-4608-8FD2-8C5D278D37CD}" sibTransId="{AA9B4636-2CC5-41CD-B49B-916E3655D443}"/>
    <dgm:cxn modelId="{092E4C6C-0F15-4492-8B1D-83E830E951C3}" srcId="{BB01A666-74E6-477F-9E48-F3F55EA75D32}" destId="{E87AD2C9-E3C7-4B20-8021-6651C29D34C4}" srcOrd="0" destOrd="0" parTransId="{79740E30-ACE9-4135-9A6C-61E70970859B}" sibTransId="{496A6709-7D72-43CC-ACF3-E2DFB4886B92}"/>
    <dgm:cxn modelId="{03117451-F4E8-47A4-81D1-5698B303442A}" type="presOf" srcId="{D56E11AA-0912-4D9A-A46F-190BEB77CCAC}" destId="{0D461945-B6A5-4FEB-A3A9-5EB75BD1C53B}" srcOrd="0" destOrd="0" presId="urn:microsoft.com/office/officeart/2005/8/layout/process4"/>
    <dgm:cxn modelId="{12511489-2832-4DC8-9EE9-1DA6E10F7295}" srcId="{D56E11AA-0912-4D9A-A46F-190BEB77CCAC}" destId="{BB01A666-74E6-477F-9E48-F3F55EA75D32}" srcOrd="0" destOrd="0" parTransId="{765A5CEF-99B1-4B0B-A78B-127E3ED164E0}" sibTransId="{2E7CB2DE-4BE2-4487-8DF6-59A1096588E1}"/>
    <dgm:cxn modelId="{410261A9-692F-44FB-839C-D4352B96A391}" type="presOf" srcId="{E87AD2C9-E3C7-4B20-8021-6651C29D34C4}" destId="{AE666142-29FC-4FD9-A234-9A52F7E25130}" srcOrd="0" destOrd="0" presId="urn:microsoft.com/office/officeart/2005/8/layout/process4"/>
    <dgm:cxn modelId="{4F8603D4-169D-44A7-99F5-37D09A99579D}" type="presOf" srcId="{BB01A666-74E6-477F-9E48-F3F55EA75D32}" destId="{4C2729FA-3F19-49BB-90A6-EAF3B9CEEB5F}" srcOrd="0" destOrd="0" presId="urn:microsoft.com/office/officeart/2005/8/layout/process4"/>
    <dgm:cxn modelId="{C14DDE13-F0D8-46B2-A45D-6DDA617B70B9}" type="presOf" srcId="{BB01A666-74E6-477F-9E48-F3F55EA75D32}" destId="{6E62763D-4ED0-44CD-BBBD-3FAC74C0CE70}" srcOrd="1" destOrd="0" presId="urn:microsoft.com/office/officeart/2005/8/layout/process4"/>
    <dgm:cxn modelId="{8E05004A-4202-46B9-A799-51DDC2C2FD2F}" type="presParOf" srcId="{0D461945-B6A5-4FEB-A3A9-5EB75BD1C53B}" destId="{1436EE27-0E9A-4A59-A966-2E5DD9509E17}" srcOrd="0" destOrd="0" presId="urn:microsoft.com/office/officeart/2005/8/layout/process4"/>
    <dgm:cxn modelId="{DB5ECF8A-EAA0-4E17-B638-5BC9E844C0D2}" type="presParOf" srcId="{1436EE27-0E9A-4A59-A966-2E5DD9509E17}" destId="{4C2729FA-3F19-49BB-90A6-EAF3B9CEEB5F}" srcOrd="0" destOrd="0" presId="urn:microsoft.com/office/officeart/2005/8/layout/process4"/>
    <dgm:cxn modelId="{15385CFC-EA2A-4C5D-9332-2658F2EC7F8C}" type="presParOf" srcId="{1436EE27-0E9A-4A59-A966-2E5DD9509E17}" destId="{6E62763D-4ED0-44CD-BBBD-3FAC74C0CE70}" srcOrd="1" destOrd="0" presId="urn:microsoft.com/office/officeart/2005/8/layout/process4"/>
    <dgm:cxn modelId="{1A44A8E3-7B52-4889-AD28-418024060321}" type="presParOf" srcId="{1436EE27-0E9A-4A59-A966-2E5DD9509E17}" destId="{12C13A37-58C1-4258-827E-CD0C53572673}" srcOrd="2" destOrd="0" presId="urn:microsoft.com/office/officeart/2005/8/layout/process4"/>
    <dgm:cxn modelId="{653AC1EC-3BFC-4504-9DC0-7160DEB07BB4}" type="presParOf" srcId="{12C13A37-58C1-4258-827E-CD0C53572673}" destId="{AE666142-29FC-4FD9-A234-9A52F7E25130}" srcOrd="0" destOrd="0" presId="urn:microsoft.com/office/officeart/2005/8/layout/process4"/>
    <dgm:cxn modelId="{DB7E67EE-D093-4F4C-ACED-F6E263BE31BC}" type="presParOf" srcId="{12C13A37-58C1-4258-827E-CD0C53572673}" destId="{A3D59506-F151-4E21-9BDB-6A93075CA6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0BB7F5-4FDA-49EC-9F76-B22DBA73286A}" type="doc">
      <dgm:prSet loTypeId="urn:microsoft.com/office/officeart/2005/8/layout/vList6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C9C505-1DE5-41CC-9D86-897A8297C604}">
      <dgm:prSet phldrT="[Текст]" custT="1"/>
      <dgm:spPr/>
      <dgm:t>
        <a:bodyPr/>
        <a:lstStyle/>
        <a:p>
          <a:r>
            <a:rPr lang="ru-RU" sz="3600" b="1" dirty="0" smtClean="0">
              <a:latin typeface="Arial" pitchFamily="34" charset="0"/>
              <a:cs typeface="Arial" pitchFamily="34" charset="0"/>
            </a:rPr>
            <a:t>По содержанию</a:t>
          </a:r>
          <a:endParaRPr lang="ru-RU" sz="3600" b="1" dirty="0">
            <a:latin typeface="Arial" pitchFamily="34" charset="0"/>
            <a:cs typeface="Arial" pitchFamily="34" charset="0"/>
          </a:endParaRPr>
        </a:p>
      </dgm:t>
    </dgm:pt>
    <dgm:pt modelId="{E423C5D0-FC08-4DAA-9B62-31BB5A8A6B90}" type="parTrans" cxnId="{536E1445-E317-496B-8FC6-83223097B769}">
      <dgm:prSet/>
      <dgm:spPr/>
      <dgm:t>
        <a:bodyPr/>
        <a:lstStyle/>
        <a:p>
          <a:endParaRPr lang="ru-RU"/>
        </a:p>
      </dgm:t>
    </dgm:pt>
    <dgm:pt modelId="{921A59FF-BE52-4D0A-B184-1531461B2DA4}" type="sibTrans" cxnId="{536E1445-E317-496B-8FC6-83223097B769}">
      <dgm:prSet/>
      <dgm:spPr/>
      <dgm:t>
        <a:bodyPr/>
        <a:lstStyle/>
        <a:p>
          <a:endParaRPr lang="ru-RU"/>
        </a:p>
      </dgm:t>
    </dgm:pt>
    <dgm:pt modelId="{4AE21BC1-304D-40FC-8D95-09570139DC1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23B4C6C8-372B-43D6-B6F2-8B2C7928DD35}" type="parTrans" cxnId="{8FB02521-D50C-454D-8B29-92553CFE8D7F}">
      <dgm:prSet/>
      <dgm:spPr/>
      <dgm:t>
        <a:bodyPr/>
        <a:lstStyle/>
        <a:p>
          <a:endParaRPr lang="ru-RU"/>
        </a:p>
      </dgm:t>
    </dgm:pt>
    <dgm:pt modelId="{D56FDA17-CD9F-4901-BE55-C0EFAED4560B}" type="sibTrans" cxnId="{8FB02521-D50C-454D-8B29-92553CFE8D7F}">
      <dgm:prSet/>
      <dgm:spPr/>
      <dgm:t>
        <a:bodyPr/>
        <a:lstStyle/>
        <a:p>
          <a:endParaRPr lang="ru-RU"/>
        </a:p>
      </dgm:t>
    </dgm:pt>
    <dgm:pt modelId="{FBEF8A80-8717-45F8-BE07-6B7D1A053896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Образная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92B52BC1-BDD7-4E6B-B8A4-AF552479B624}" type="parTrans" cxnId="{A732B307-1742-449A-BFA8-25B5BCB3F9D3}">
      <dgm:prSet/>
      <dgm:spPr/>
      <dgm:t>
        <a:bodyPr/>
        <a:lstStyle/>
        <a:p>
          <a:endParaRPr lang="ru-RU"/>
        </a:p>
      </dgm:t>
    </dgm:pt>
    <dgm:pt modelId="{A0C5A44E-00E4-426A-99CC-7BE7A94004DC}" type="sibTrans" cxnId="{A732B307-1742-449A-BFA8-25B5BCB3F9D3}">
      <dgm:prSet/>
      <dgm:spPr/>
      <dgm:t>
        <a:bodyPr/>
        <a:lstStyle/>
        <a:p>
          <a:endParaRPr lang="ru-RU"/>
        </a:p>
      </dgm:t>
    </dgm:pt>
    <dgm:pt modelId="{1D4602B5-830D-4339-87FD-826BBB90987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89D5EF6A-9DF4-4559-9583-9A82D07E88E0}" type="parTrans" cxnId="{95E09B48-AB2A-4FCD-8EFD-BEED05A9061E}">
      <dgm:prSet/>
      <dgm:spPr/>
      <dgm:t>
        <a:bodyPr/>
        <a:lstStyle/>
        <a:p>
          <a:endParaRPr lang="ru-RU"/>
        </a:p>
      </dgm:t>
    </dgm:pt>
    <dgm:pt modelId="{5980F6FE-2F8F-4152-990C-A7247E684797}" type="sibTrans" cxnId="{95E09B48-AB2A-4FCD-8EFD-BEED05A9061E}">
      <dgm:prSet/>
      <dgm:spPr/>
      <dgm:t>
        <a:bodyPr/>
        <a:lstStyle/>
        <a:p>
          <a:endParaRPr lang="ru-RU"/>
        </a:p>
      </dgm:t>
    </dgm:pt>
    <dgm:pt modelId="{BEB5911F-544B-42CA-AFBA-51455E0AF48E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Эмоциональная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52731BF9-2D50-412E-837E-AB7BE990FA94}" type="parTrans" cxnId="{2D71DF84-4C12-4312-B8D8-967F002C41D7}">
      <dgm:prSet/>
      <dgm:spPr/>
      <dgm:t>
        <a:bodyPr/>
        <a:lstStyle/>
        <a:p>
          <a:endParaRPr lang="ru-RU"/>
        </a:p>
      </dgm:t>
    </dgm:pt>
    <dgm:pt modelId="{8765AE99-2CDD-4C30-869B-42BA85777857}" type="sibTrans" cxnId="{2D71DF84-4C12-4312-B8D8-967F002C41D7}">
      <dgm:prSet/>
      <dgm:spPr/>
      <dgm:t>
        <a:bodyPr/>
        <a:lstStyle/>
        <a:p>
          <a:endParaRPr lang="ru-RU"/>
        </a:p>
      </dgm:t>
    </dgm:pt>
    <dgm:pt modelId="{14D3BADB-56B5-430E-B0B2-2515E36FF6E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Словесно-логическая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160952A8-DCE2-4488-B4D1-CC0555481CBD}" type="parTrans" cxnId="{25F2C2AD-EDBD-4595-BF5D-2FCE28CBCDE3}">
      <dgm:prSet/>
      <dgm:spPr/>
      <dgm:t>
        <a:bodyPr/>
        <a:lstStyle/>
        <a:p>
          <a:endParaRPr lang="ru-RU"/>
        </a:p>
      </dgm:t>
    </dgm:pt>
    <dgm:pt modelId="{FD5D6D12-3050-486D-9493-1D256A5ADAAD}" type="sibTrans" cxnId="{25F2C2AD-EDBD-4595-BF5D-2FCE28CBCDE3}">
      <dgm:prSet/>
      <dgm:spPr/>
      <dgm:t>
        <a:bodyPr/>
        <a:lstStyle/>
        <a:p>
          <a:endParaRPr lang="ru-RU"/>
        </a:p>
      </dgm:t>
    </dgm:pt>
    <dgm:pt modelId="{0FD96A9C-95E0-4B31-A378-17AC89AD2F1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8645E50D-630F-4159-A15F-CB11CF953BA8}" type="parTrans" cxnId="{FB322D7B-20B2-4593-AF0C-8E666F7320F8}">
      <dgm:prSet/>
      <dgm:spPr/>
      <dgm:t>
        <a:bodyPr/>
        <a:lstStyle/>
        <a:p>
          <a:endParaRPr lang="ru-RU"/>
        </a:p>
      </dgm:t>
    </dgm:pt>
    <dgm:pt modelId="{892EFB57-2F54-41E2-B403-5EFAAEBB2FF0}" type="sibTrans" cxnId="{FB322D7B-20B2-4593-AF0C-8E666F7320F8}">
      <dgm:prSet/>
      <dgm:spPr/>
      <dgm:t>
        <a:bodyPr/>
        <a:lstStyle/>
        <a:p>
          <a:endParaRPr lang="ru-RU"/>
        </a:p>
      </dgm:t>
    </dgm:pt>
    <dgm:pt modelId="{EFA4D214-DFD1-4A14-80E9-2BD1915C1016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7C28B9F5-176B-4F3A-83D9-BDDDC3E7F0C8}" type="parTrans" cxnId="{58B063C5-CEE7-4BC9-8EB0-01A658581BCC}">
      <dgm:prSet/>
      <dgm:spPr/>
      <dgm:t>
        <a:bodyPr/>
        <a:lstStyle/>
        <a:p>
          <a:endParaRPr lang="ru-RU"/>
        </a:p>
      </dgm:t>
    </dgm:pt>
    <dgm:pt modelId="{7837EFD5-69D7-4E16-A30C-7474AA23E082}" type="sibTrans" cxnId="{58B063C5-CEE7-4BC9-8EB0-01A658581BCC}">
      <dgm:prSet/>
      <dgm:spPr/>
      <dgm:t>
        <a:bodyPr/>
        <a:lstStyle/>
        <a:p>
          <a:endParaRPr lang="ru-RU"/>
        </a:p>
      </dgm:t>
    </dgm:pt>
    <dgm:pt modelId="{54FB0908-923A-437E-B558-EE823A39AD16}" type="pres">
      <dgm:prSet presAssocID="{D40BB7F5-4FDA-49EC-9F76-B22DBA73286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C1CC121-E52E-400A-AA81-C757CAEA2A49}" type="pres">
      <dgm:prSet presAssocID="{5DC9C505-1DE5-41CC-9D86-897A8297C604}" presName="linNode" presStyleCnt="0"/>
      <dgm:spPr/>
      <dgm:t>
        <a:bodyPr/>
        <a:lstStyle/>
        <a:p>
          <a:endParaRPr lang="ru-RU"/>
        </a:p>
      </dgm:t>
    </dgm:pt>
    <dgm:pt modelId="{AC740DAA-9273-40EA-90DC-FE547CC8E79D}" type="pres">
      <dgm:prSet presAssocID="{5DC9C505-1DE5-41CC-9D86-897A8297C604}" presName="parentShp" presStyleLbl="node1" presStyleIdx="0" presStyleCnt="1" custScaleX="11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9590B-5605-44B9-B012-0BCE9C403927}" type="pres">
      <dgm:prSet presAssocID="{5DC9C505-1DE5-41CC-9D86-897A8297C604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A9543-1D9C-40E0-9FB8-4CA577DCE2F6}" type="presOf" srcId="{5DC9C505-1DE5-41CC-9D86-897A8297C604}" destId="{AC740DAA-9273-40EA-90DC-FE547CC8E79D}" srcOrd="0" destOrd="0" presId="urn:microsoft.com/office/officeart/2005/8/layout/vList6"/>
    <dgm:cxn modelId="{8D7CC885-63FA-4404-855D-0DA4454B9105}" type="presOf" srcId="{FBEF8A80-8717-45F8-BE07-6B7D1A053896}" destId="{9749590B-5605-44B9-B012-0BCE9C403927}" srcOrd="0" destOrd="6" presId="urn:microsoft.com/office/officeart/2005/8/layout/vList6"/>
    <dgm:cxn modelId="{0DB06EE3-69FD-4F96-8EE7-8DF411D4E33C}" type="presOf" srcId="{EFA4D214-DFD1-4A14-80E9-2BD1915C1016}" destId="{9749590B-5605-44B9-B012-0BCE9C403927}" srcOrd="0" destOrd="1" presId="urn:microsoft.com/office/officeart/2005/8/layout/vList6"/>
    <dgm:cxn modelId="{0A839C59-F772-4B63-970A-3D907EC783C0}" type="presOf" srcId="{4AE21BC1-304D-40FC-8D95-09570139DC16}" destId="{9749590B-5605-44B9-B012-0BCE9C403927}" srcOrd="0" destOrd="0" presId="urn:microsoft.com/office/officeart/2005/8/layout/vList6"/>
    <dgm:cxn modelId="{236030D5-4F4D-479D-9E86-5B6C78801217}" type="presOf" srcId="{14D3BADB-56B5-430E-B0B2-2515E36FF6E6}" destId="{9749590B-5605-44B9-B012-0BCE9C403927}" srcOrd="0" destOrd="3" presId="urn:microsoft.com/office/officeart/2005/8/layout/vList6"/>
    <dgm:cxn modelId="{1BE228B6-33CA-4C62-A999-6DC3A83FC870}" type="presOf" srcId="{D40BB7F5-4FDA-49EC-9F76-B22DBA73286A}" destId="{54FB0908-923A-437E-B558-EE823A39AD16}" srcOrd="0" destOrd="0" presId="urn:microsoft.com/office/officeart/2005/8/layout/vList6"/>
    <dgm:cxn modelId="{A732B307-1742-449A-BFA8-25B5BCB3F9D3}" srcId="{5DC9C505-1DE5-41CC-9D86-897A8297C604}" destId="{FBEF8A80-8717-45F8-BE07-6B7D1A053896}" srcOrd="6" destOrd="0" parTransId="{92B52BC1-BDD7-4E6B-B8A4-AF552479B624}" sibTransId="{A0C5A44E-00E4-426A-99CC-7BE7A94004DC}"/>
    <dgm:cxn modelId="{536E1445-E317-496B-8FC6-83223097B769}" srcId="{D40BB7F5-4FDA-49EC-9F76-B22DBA73286A}" destId="{5DC9C505-1DE5-41CC-9D86-897A8297C604}" srcOrd="0" destOrd="0" parTransId="{E423C5D0-FC08-4DAA-9B62-31BB5A8A6B90}" sibTransId="{921A59FF-BE52-4D0A-B184-1531461B2DA4}"/>
    <dgm:cxn modelId="{04649FE9-8AE8-4BDA-BB5E-EF11216E4CEF}" type="presOf" srcId="{0FD96A9C-95E0-4B31-A378-17AC89AD2F12}" destId="{9749590B-5605-44B9-B012-0BCE9C403927}" srcOrd="0" destOrd="2" presId="urn:microsoft.com/office/officeart/2005/8/layout/vList6"/>
    <dgm:cxn modelId="{95E09B48-AB2A-4FCD-8EFD-BEED05A9061E}" srcId="{5DC9C505-1DE5-41CC-9D86-897A8297C604}" destId="{1D4602B5-830D-4339-87FD-826BBB909873}" srcOrd="5" destOrd="0" parTransId="{89D5EF6A-9DF4-4559-9583-9A82D07E88E0}" sibTransId="{5980F6FE-2F8F-4152-990C-A7247E684797}"/>
    <dgm:cxn modelId="{25F2C2AD-EDBD-4595-BF5D-2FCE28CBCDE3}" srcId="{5DC9C505-1DE5-41CC-9D86-897A8297C604}" destId="{14D3BADB-56B5-430E-B0B2-2515E36FF6E6}" srcOrd="3" destOrd="0" parTransId="{160952A8-DCE2-4488-B4D1-CC0555481CBD}" sibTransId="{FD5D6D12-3050-486D-9493-1D256A5ADAAD}"/>
    <dgm:cxn modelId="{4FB93112-8B06-4545-9FA3-697FAEEAE848}" type="presOf" srcId="{1D4602B5-830D-4339-87FD-826BBB909873}" destId="{9749590B-5605-44B9-B012-0BCE9C403927}" srcOrd="0" destOrd="5" presId="urn:microsoft.com/office/officeart/2005/8/layout/vList6"/>
    <dgm:cxn modelId="{FB322D7B-20B2-4593-AF0C-8E666F7320F8}" srcId="{5DC9C505-1DE5-41CC-9D86-897A8297C604}" destId="{0FD96A9C-95E0-4B31-A378-17AC89AD2F12}" srcOrd="2" destOrd="0" parTransId="{8645E50D-630F-4159-A15F-CB11CF953BA8}" sibTransId="{892EFB57-2F54-41E2-B403-5EFAAEBB2FF0}"/>
    <dgm:cxn modelId="{8FB02521-D50C-454D-8B29-92553CFE8D7F}" srcId="{5DC9C505-1DE5-41CC-9D86-897A8297C604}" destId="{4AE21BC1-304D-40FC-8D95-09570139DC16}" srcOrd="0" destOrd="0" parTransId="{23B4C6C8-372B-43D6-B6F2-8B2C7928DD35}" sibTransId="{D56FDA17-CD9F-4901-BE55-C0EFAED4560B}"/>
    <dgm:cxn modelId="{2D71DF84-4C12-4312-B8D8-967F002C41D7}" srcId="{5DC9C505-1DE5-41CC-9D86-897A8297C604}" destId="{BEB5911F-544B-42CA-AFBA-51455E0AF48E}" srcOrd="4" destOrd="0" parTransId="{52731BF9-2D50-412E-837E-AB7BE990FA94}" sibTransId="{8765AE99-2CDD-4C30-869B-42BA85777857}"/>
    <dgm:cxn modelId="{B8B56F69-42E4-4ACA-8BBD-6685F2858AF0}" type="presOf" srcId="{BEB5911F-544B-42CA-AFBA-51455E0AF48E}" destId="{9749590B-5605-44B9-B012-0BCE9C403927}" srcOrd="0" destOrd="4" presId="urn:microsoft.com/office/officeart/2005/8/layout/vList6"/>
    <dgm:cxn modelId="{58B063C5-CEE7-4BC9-8EB0-01A658581BCC}" srcId="{5DC9C505-1DE5-41CC-9D86-897A8297C604}" destId="{EFA4D214-DFD1-4A14-80E9-2BD1915C1016}" srcOrd="1" destOrd="0" parTransId="{7C28B9F5-176B-4F3A-83D9-BDDDC3E7F0C8}" sibTransId="{7837EFD5-69D7-4E16-A30C-7474AA23E082}"/>
    <dgm:cxn modelId="{E91B6234-24FB-40E5-97FE-F88167EC95D2}" type="presParOf" srcId="{54FB0908-923A-437E-B558-EE823A39AD16}" destId="{6C1CC121-E52E-400A-AA81-C757CAEA2A49}" srcOrd="0" destOrd="0" presId="urn:microsoft.com/office/officeart/2005/8/layout/vList6"/>
    <dgm:cxn modelId="{0F42CD5E-66C1-43C0-8D09-116D50B23F92}" type="presParOf" srcId="{6C1CC121-E52E-400A-AA81-C757CAEA2A49}" destId="{AC740DAA-9273-40EA-90DC-FE547CC8E79D}" srcOrd="0" destOrd="0" presId="urn:microsoft.com/office/officeart/2005/8/layout/vList6"/>
    <dgm:cxn modelId="{7E3004B7-2F7F-4D0C-AAE7-57EA632C5899}" type="presParOf" srcId="{6C1CC121-E52E-400A-AA81-C757CAEA2A49}" destId="{9749590B-5605-44B9-B012-0BCE9C40392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381ADB-EE96-4FD9-9057-550B58E524B1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</dgm:pt>
    <dgm:pt modelId="{6AF07706-A83B-4E36-9A98-71EFFAC3597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запоминании</a:t>
          </a:r>
          <a:endParaRPr lang="ru-RU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CE722B-037A-4B3F-84E7-1C3652EA56D1}" type="parTrans" cxnId="{3BA90CCE-78F9-410A-9225-CB9AA25CFE2C}">
      <dgm:prSet/>
      <dgm:spPr/>
      <dgm:t>
        <a:bodyPr/>
        <a:lstStyle/>
        <a:p>
          <a:endParaRPr lang="ru-RU"/>
        </a:p>
      </dgm:t>
    </dgm:pt>
    <dgm:pt modelId="{4F2BFEA1-026F-4E32-A708-689B4361D1A3}" type="sibTrans" cxnId="{3BA90CCE-78F9-410A-9225-CB9AA25CFE2C}">
      <dgm:prSet/>
      <dgm:spPr/>
      <dgm:t>
        <a:bodyPr/>
        <a:lstStyle/>
        <a:p>
          <a:endParaRPr lang="ru-RU"/>
        </a:p>
      </dgm:t>
    </dgm:pt>
    <dgm:pt modelId="{959A7F59-3F76-4B6D-BF2D-542F7C9D2C32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воспроизведении</a:t>
          </a:r>
          <a:endParaRPr lang="ru-RU" sz="2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002C84D-F324-4DE0-949D-BBC8C33A1392}" type="parTrans" cxnId="{FEF2D0EF-9A86-4327-A652-F5EE2AA4A73A}">
      <dgm:prSet/>
      <dgm:spPr/>
      <dgm:t>
        <a:bodyPr/>
        <a:lstStyle/>
        <a:p>
          <a:endParaRPr lang="ru-RU"/>
        </a:p>
      </dgm:t>
    </dgm:pt>
    <dgm:pt modelId="{57F3BCCE-F109-4DE2-AD01-998397BE036A}" type="sibTrans" cxnId="{FEF2D0EF-9A86-4327-A652-F5EE2AA4A73A}">
      <dgm:prSet/>
      <dgm:spPr/>
      <dgm:t>
        <a:bodyPr/>
        <a:lstStyle/>
        <a:p>
          <a:endParaRPr lang="ru-RU"/>
        </a:p>
      </dgm:t>
    </dgm:pt>
    <dgm:pt modelId="{08FF5D07-7BED-463C-8BB9-933DC121E36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Мысли, понятия, формулировки</a:t>
          </a:r>
          <a:endParaRPr lang="ru-RU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D1FD92E-1227-4745-B726-8C95F1FB48F7}" type="parTrans" cxnId="{7396EB09-CE16-4CA5-BFD7-77E572070C53}">
      <dgm:prSet/>
      <dgm:spPr/>
      <dgm:t>
        <a:bodyPr/>
        <a:lstStyle/>
        <a:p>
          <a:endParaRPr lang="ru-RU"/>
        </a:p>
      </dgm:t>
    </dgm:pt>
    <dgm:pt modelId="{96A98A6D-BEE6-4C7E-B06F-12F680DB3DB4}" type="sibTrans" cxnId="{7396EB09-CE16-4CA5-BFD7-77E572070C53}">
      <dgm:prSet/>
      <dgm:spPr/>
      <dgm:t>
        <a:bodyPr/>
        <a:lstStyle/>
        <a:p>
          <a:endParaRPr lang="ru-RU"/>
        </a:p>
      </dgm:t>
    </dgm:pt>
    <dgm:pt modelId="{30126DCC-0167-4341-8834-0CD6A0C11D93}" type="pres">
      <dgm:prSet presAssocID="{21381ADB-EE96-4FD9-9057-550B58E524B1}" presName="Name0" presStyleCnt="0">
        <dgm:presLayoutVars>
          <dgm:dir/>
          <dgm:animLvl val="lvl"/>
          <dgm:resizeHandles val="exact"/>
        </dgm:presLayoutVars>
      </dgm:prSet>
      <dgm:spPr/>
    </dgm:pt>
    <dgm:pt modelId="{4B6332E1-1245-4CA7-AB8F-1B6008F92258}" type="pres">
      <dgm:prSet presAssocID="{21381ADB-EE96-4FD9-9057-550B58E524B1}" presName="tSp" presStyleCnt="0"/>
      <dgm:spPr/>
    </dgm:pt>
    <dgm:pt modelId="{B5315B29-F4A1-49F2-95E3-6784D819F4D7}" type="pres">
      <dgm:prSet presAssocID="{21381ADB-EE96-4FD9-9057-550B58E524B1}" presName="bSp" presStyleCnt="0"/>
      <dgm:spPr/>
    </dgm:pt>
    <dgm:pt modelId="{F38D2A96-6AE4-4D25-9D2D-54995595B181}" type="pres">
      <dgm:prSet presAssocID="{21381ADB-EE96-4FD9-9057-550B58E524B1}" presName="process" presStyleCnt="0"/>
      <dgm:spPr/>
    </dgm:pt>
    <dgm:pt modelId="{C3ECC607-7932-4A20-A53B-BF1B0A1EDEF9}" type="pres">
      <dgm:prSet presAssocID="{6AF07706-A83B-4E36-9A98-71EFFAC35978}" presName="composite1" presStyleCnt="0"/>
      <dgm:spPr/>
    </dgm:pt>
    <dgm:pt modelId="{18017479-ABD7-4518-B92C-E596C028E478}" type="pres">
      <dgm:prSet presAssocID="{6AF07706-A83B-4E36-9A98-71EFFAC35978}" presName="dummyNode1" presStyleLbl="node1" presStyleIdx="0" presStyleCnt="3"/>
      <dgm:spPr/>
    </dgm:pt>
    <dgm:pt modelId="{7E6BC16C-FF31-4420-8FDE-8AA0AAD01646}" type="pres">
      <dgm:prSet presAssocID="{6AF07706-A83B-4E36-9A98-71EFFAC35978}" presName="childNode1" presStyleLbl="bgAcc1" presStyleIdx="0" presStyleCnt="3">
        <dgm:presLayoutVars>
          <dgm:bulletEnabled val="1"/>
        </dgm:presLayoutVars>
      </dgm:prSet>
      <dgm:spPr/>
    </dgm:pt>
    <dgm:pt modelId="{0E182668-13D5-4C02-A973-5E3F278F3807}" type="pres">
      <dgm:prSet presAssocID="{6AF07706-A83B-4E36-9A98-71EFFAC35978}" presName="childNode1tx" presStyleLbl="bgAcc1" presStyleIdx="0" presStyleCnt="3">
        <dgm:presLayoutVars>
          <dgm:bulletEnabled val="1"/>
        </dgm:presLayoutVars>
      </dgm:prSet>
      <dgm:spPr/>
    </dgm:pt>
    <dgm:pt modelId="{6C15D4B1-1942-4F57-A50D-A2F30B73E655}" type="pres">
      <dgm:prSet presAssocID="{6AF07706-A83B-4E36-9A98-71EFFAC35978}" presName="parentNode1" presStyleLbl="node1" presStyleIdx="0" presStyleCnt="3" custScaleX="478592" custScaleY="387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3569-04D1-4372-983C-FA6D6EA9048F}" type="pres">
      <dgm:prSet presAssocID="{6AF07706-A83B-4E36-9A98-71EFFAC35978}" presName="connSite1" presStyleCnt="0"/>
      <dgm:spPr/>
    </dgm:pt>
    <dgm:pt modelId="{391E1D07-4848-4B78-A08A-3620C8DC3325}" type="pres">
      <dgm:prSet presAssocID="{4F2BFEA1-026F-4E32-A708-689B4361D1A3}" presName="Name9" presStyleLbl="sibTrans2D1" presStyleIdx="0" presStyleCnt="2"/>
      <dgm:spPr/>
      <dgm:t>
        <a:bodyPr/>
        <a:lstStyle/>
        <a:p>
          <a:endParaRPr lang="ru-RU"/>
        </a:p>
      </dgm:t>
    </dgm:pt>
    <dgm:pt modelId="{299B49F5-EAC7-4E38-A228-F3A9D44437AD}" type="pres">
      <dgm:prSet presAssocID="{959A7F59-3F76-4B6D-BF2D-542F7C9D2C32}" presName="composite2" presStyleCnt="0"/>
      <dgm:spPr/>
    </dgm:pt>
    <dgm:pt modelId="{57C3D3A5-9C31-43E3-AD6E-1E70D5C56FB2}" type="pres">
      <dgm:prSet presAssocID="{959A7F59-3F76-4B6D-BF2D-542F7C9D2C32}" presName="dummyNode2" presStyleLbl="node1" presStyleIdx="0" presStyleCnt="3"/>
      <dgm:spPr/>
    </dgm:pt>
    <dgm:pt modelId="{240E1A69-3ACB-48AC-861A-A008E8656544}" type="pres">
      <dgm:prSet presAssocID="{959A7F59-3F76-4B6D-BF2D-542F7C9D2C32}" presName="childNode2" presStyleLbl="bgAcc1" presStyleIdx="1" presStyleCnt="3">
        <dgm:presLayoutVars>
          <dgm:bulletEnabled val="1"/>
        </dgm:presLayoutVars>
      </dgm:prSet>
      <dgm:spPr/>
    </dgm:pt>
    <dgm:pt modelId="{11D335E8-F789-4A16-89D9-FFA7955ABAC9}" type="pres">
      <dgm:prSet presAssocID="{959A7F59-3F76-4B6D-BF2D-542F7C9D2C32}" presName="childNode2tx" presStyleLbl="bgAcc1" presStyleIdx="1" presStyleCnt="3">
        <dgm:presLayoutVars>
          <dgm:bulletEnabled val="1"/>
        </dgm:presLayoutVars>
      </dgm:prSet>
      <dgm:spPr/>
    </dgm:pt>
    <dgm:pt modelId="{9A0E5579-49EC-440F-8554-36357AC2541C}" type="pres">
      <dgm:prSet presAssocID="{959A7F59-3F76-4B6D-BF2D-542F7C9D2C32}" presName="parentNode2" presStyleLbl="node1" presStyleIdx="1" presStyleCnt="3" custScaleX="621837" custScaleY="394012" custLinFactY="-107620" custLinFactNeighborX="-9343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BEF4D-2CB7-4967-A4C6-2B72C219E12F}" type="pres">
      <dgm:prSet presAssocID="{959A7F59-3F76-4B6D-BF2D-542F7C9D2C32}" presName="connSite2" presStyleCnt="0"/>
      <dgm:spPr/>
    </dgm:pt>
    <dgm:pt modelId="{AE94C91F-B02B-479F-B8EE-2AFCAB8037D3}" type="pres">
      <dgm:prSet presAssocID="{57F3BCCE-F109-4DE2-AD01-998397BE036A}" presName="Name18" presStyleLbl="sibTrans2D1" presStyleIdx="1" presStyleCnt="2" custLinFactNeighborX="274" custLinFactNeighborY="-4710"/>
      <dgm:spPr/>
      <dgm:t>
        <a:bodyPr/>
        <a:lstStyle/>
        <a:p>
          <a:endParaRPr lang="ru-RU"/>
        </a:p>
      </dgm:t>
    </dgm:pt>
    <dgm:pt modelId="{C557AEFA-5B72-41F3-8C50-8F8479F8BA9C}" type="pres">
      <dgm:prSet presAssocID="{08FF5D07-7BED-463C-8BB9-933DC121E366}" presName="composite1" presStyleCnt="0"/>
      <dgm:spPr/>
    </dgm:pt>
    <dgm:pt modelId="{139A9ECA-C119-4AFE-814C-E8EE34C90EB7}" type="pres">
      <dgm:prSet presAssocID="{08FF5D07-7BED-463C-8BB9-933DC121E366}" presName="dummyNode1" presStyleLbl="node1" presStyleIdx="1" presStyleCnt="3"/>
      <dgm:spPr/>
    </dgm:pt>
    <dgm:pt modelId="{8B43EF80-08A1-4D50-9E4D-66B85848BF50}" type="pres">
      <dgm:prSet presAssocID="{08FF5D07-7BED-463C-8BB9-933DC121E366}" presName="childNode1" presStyleLbl="bgAcc1" presStyleIdx="2" presStyleCnt="3" custLinFactNeighborX="-44655" custLinFactNeighborY="-42625">
        <dgm:presLayoutVars>
          <dgm:bulletEnabled val="1"/>
        </dgm:presLayoutVars>
      </dgm:prSet>
      <dgm:spPr/>
    </dgm:pt>
    <dgm:pt modelId="{2B25F740-E59A-48A8-A35F-16F96DD8074E}" type="pres">
      <dgm:prSet presAssocID="{08FF5D07-7BED-463C-8BB9-933DC121E366}" presName="childNode1tx" presStyleLbl="bgAcc1" presStyleIdx="2" presStyleCnt="3">
        <dgm:presLayoutVars>
          <dgm:bulletEnabled val="1"/>
        </dgm:presLayoutVars>
      </dgm:prSet>
      <dgm:spPr/>
    </dgm:pt>
    <dgm:pt modelId="{97783D36-AE34-427A-AEAA-DA852AFF4311}" type="pres">
      <dgm:prSet presAssocID="{08FF5D07-7BED-463C-8BB9-933DC121E366}" presName="parentNode1" presStyleLbl="node1" presStyleIdx="2" presStyleCnt="3" custScaleX="385203" custScaleY="828243" custLinFactNeighborX="-75237" custLinFactNeighborY="-96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4A451-B214-4BAF-A0BA-6FD976BDC3B5}" type="pres">
      <dgm:prSet presAssocID="{08FF5D07-7BED-463C-8BB9-933DC121E366}" presName="connSite1" presStyleCnt="0"/>
      <dgm:spPr/>
    </dgm:pt>
  </dgm:ptLst>
  <dgm:cxnLst>
    <dgm:cxn modelId="{0E4911A6-34BE-40A5-8A4F-B234B51B9739}" type="presOf" srcId="{21381ADB-EE96-4FD9-9057-550B58E524B1}" destId="{30126DCC-0167-4341-8834-0CD6A0C11D93}" srcOrd="0" destOrd="0" presId="urn:microsoft.com/office/officeart/2005/8/layout/hProcess4"/>
    <dgm:cxn modelId="{FEF2D0EF-9A86-4327-A652-F5EE2AA4A73A}" srcId="{21381ADB-EE96-4FD9-9057-550B58E524B1}" destId="{959A7F59-3F76-4B6D-BF2D-542F7C9D2C32}" srcOrd="1" destOrd="0" parTransId="{D002C84D-F324-4DE0-949D-BBC8C33A1392}" sibTransId="{57F3BCCE-F109-4DE2-AD01-998397BE036A}"/>
    <dgm:cxn modelId="{72DABB35-F35A-4C48-934C-03E9A727123E}" type="presOf" srcId="{959A7F59-3F76-4B6D-BF2D-542F7C9D2C32}" destId="{9A0E5579-49EC-440F-8554-36357AC2541C}" srcOrd="0" destOrd="0" presId="urn:microsoft.com/office/officeart/2005/8/layout/hProcess4"/>
    <dgm:cxn modelId="{D684643C-6779-4CEB-B25E-A062767BE208}" type="presOf" srcId="{4F2BFEA1-026F-4E32-A708-689B4361D1A3}" destId="{391E1D07-4848-4B78-A08A-3620C8DC3325}" srcOrd="0" destOrd="0" presId="urn:microsoft.com/office/officeart/2005/8/layout/hProcess4"/>
    <dgm:cxn modelId="{0F3B9884-222D-4D9C-9795-35BA2DCA7566}" type="presOf" srcId="{6AF07706-A83B-4E36-9A98-71EFFAC35978}" destId="{6C15D4B1-1942-4F57-A50D-A2F30B73E655}" srcOrd="0" destOrd="0" presId="urn:microsoft.com/office/officeart/2005/8/layout/hProcess4"/>
    <dgm:cxn modelId="{6184D542-2B82-4115-9178-903344B8625F}" type="presOf" srcId="{57F3BCCE-F109-4DE2-AD01-998397BE036A}" destId="{AE94C91F-B02B-479F-B8EE-2AFCAB8037D3}" srcOrd="0" destOrd="0" presId="urn:microsoft.com/office/officeart/2005/8/layout/hProcess4"/>
    <dgm:cxn modelId="{3BA90CCE-78F9-410A-9225-CB9AA25CFE2C}" srcId="{21381ADB-EE96-4FD9-9057-550B58E524B1}" destId="{6AF07706-A83B-4E36-9A98-71EFFAC35978}" srcOrd="0" destOrd="0" parTransId="{E0CE722B-037A-4B3F-84E7-1C3652EA56D1}" sibTransId="{4F2BFEA1-026F-4E32-A708-689B4361D1A3}"/>
    <dgm:cxn modelId="{7396EB09-CE16-4CA5-BFD7-77E572070C53}" srcId="{21381ADB-EE96-4FD9-9057-550B58E524B1}" destId="{08FF5D07-7BED-463C-8BB9-933DC121E366}" srcOrd="2" destOrd="0" parTransId="{1D1FD92E-1227-4745-B726-8C95F1FB48F7}" sibTransId="{96A98A6D-BEE6-4C7E-B06F-12F680DB3DB4}"/>
    <dgm:cxn modelId="{D2114C72-2EC0-4A04-9107-9B0AF5745E58}" type="presOf" srcId="{08FF5D07-7BED-463C-8BB9-933DC121E366}" destId="{97783D36-AE34-427A-AEAA-DA852AFF4311}" srcOrd="0" destOrd="0" presId="urn:microsoft.com/office/officeart/2005/8/layout/hProcess4"/>
    <dgm:cxn modelId="{1CB34530-1753-4ECC-9712-DE02BDD71C13}" type="presParOf" srcId="{30126DCC-0167-4341-8834-0CD6A0C11D93}" destId="{4B6332E1-1245-4CA7-AB8F-1B6008F92258}" srcOrd="0" destOrd="0" presId="urn:microsoft.com/office/officeart/2005/8/layout/hProcess4"/>
    <dgm:cxn modelId="{7E35931C-8F7F-4B0C-9825-292AAE629AE1}" type="presParOf" srcId="{30126DCC-0167-4341-8834-0CD6A0C11D93}" destId="{B5315B29-F4A1-49F2-95E3-6784D819F4D7}" srcOrd="1" destOrd="0" presId="urn:microsoft.com/office/officeart/2005/8/layout/hProcess4"/>
    <dgm:cxn modelId="{B26839D5-260E-408D-8776-45337C3C599D}" type="presParOf" srcId="{30126DCC-0167-4341-8834-0CD6A0C11D93}" destId="{F38D2A96-6AE4-4D25-9D2D-54995595B181}" srcOrd="2" destOrd="0" presId="urn:microsoft.com/office/officeart/2005/8/layout/hProcess4"/>
    <dgm:cxn modelId="{D18C1087-7B3C-4069-89E5-34824B13341D}" type="presParOf" srcId="{F38D2A96-6AE4-4D25-9D2D-54995595B181}" destId="{C3ECC607-7932-4A20-A53B-BF1B0A1EDEF9}" srcOrd="0" destOrd="0" presId="urn:microsoft.com/office/officeart/2005/8/layout/hProcess4"/>
    <dgm:cxn modelId="{56F0BBF0-D335-426B-B3CC-0843408A4AF9}" type="presParOf" srcId="{C3ECC607-7932-4A20-A53B-BF1B0A1EDEF9}" destId="{18017479-ABD7-4518-B92C-E596C028E478}" srcOrd="0" destOrd="0" presId="urn:microsoft.com/office/officeart/2005/8/layout/hProcess4"/>
    <dgm:cxn modelId="{72971FA7-B6E7-4B36-9A50-35BAD624EAED}" type="presParOf" srcId="{C3ECC607-7932-4A20-A53B-BF1B0A1EDEF9}" destId="{7E6BC16C-FF31-4420-8FDE-8AA0AAD01646}" srcOrd="1" destOrd="0" presId="urn:microsoft.com/office/officeart/2005/8/layout/hProcess4"/>
    <dgm:cxn modelId="{A63B425B-0492-4FBD-B552-3C9673506B0B}" type="presParOf" srcId="{C3ECC607-7932-4A20-A53B-BF1B0A1EDEF9}" destId="{0E182668-13D5-4C02-A973-5E3F278F3807}" srcOrd="2" destOrd="0" presId="urn:microsoft.com/office/officeart/2005/8/layout/hProcess4"/>
    <dgm:cxn modelId="{226EC052-C095-411D-B609-121451FC6140}" type="presParOf" srcId="{C3ECC607-7932-4A20-A53B-BF1B0A1EDEF9}" destId="{6C15D4B1-1942-4F57-A50D-A2F30B73E655}" srcOrd="3" destOrd="0" presId="urn:microsoft.com/office/officeart/2005/8/layout/hProcess4"/>
    <dgm:cxn modelId="{53413E4D-41EB-41B1-B596-F7A61C3130D3}" type="presParOf" srcId="{C3ECC607-7932-4A20-A53B-BF1B0A1EDEF9}" destId="{2B9C3569-04D1-4372-983C-FA6D6EA9048F}" srcOrd="4" destOrd="0" presId="urn:microsoft.com/office/officeart/2005/8/layout/hProcess4"/>
    <dgm:cxn modelId="{8348B386-37BE-4E0F-85D1-A68743DCA65F}" type="presParOf" srcId="{F38D2A96-6AE4-4D25-9D2D-54995595B181}" destId="{391E1D07-4848-4B78-A08A-3620C8DC3325}" srcOrd="1" destOrd="0" presId="urn:microsoft.com/office/officeart/2005/8/layout/hProcess4"/>
    <dgm:cxn modelId="{DEE4DA3A-18EC-483B-B52D-C03DEC1AA759}" type="presParOf" srcId="{F38D2A96-6AE4-4D25-9D2D-54995595B181}" destId="{299B49F5-EAC7-4E38-A228-F3A9D44437AD}" srcOrd="2" destOrd="0" presId="urn:microsoft.com/office/officeart/2005/8/layout/hProcess4"/>
    <dgm:cxn modelId="{2149C9B3-E31D-4DC2-9D1E-2929024245C7}" type="presParOf" srcId="{299B49F5-EAC7-4E38-A228-F3A9D44437AD}" destId="{57C3D3A5-9C31-43E3-AD6E-1E70D5C56FB2}" srcOrd="0" destOrd="0" presId="urn:microsoft.com/office/officeart/2005/8/layout/hProcess4"/>
    <dgm:cxn modelId="{2CE72B41-A21E-45B4-8784-0E11F826ACFB}" type="presParOf" srcId="{299B49F5-EAC7-4E38-A228-F3A9D44437AD}" destId="{240E1A69-3ACB-48AC-861A-A008E8656544}" srcOrd="1" destOrd="0" presId="urn:microsoft.com/office/officeart/2005/8/layout/hProcess4"/>
    <dgm:cxn modelId="{8297C92A-C1E9-4607-99B5-A50B6B5F61D8}" type="presParOf" srcId="{299B49F5-EAC7-4E38-A228-F3A9D44437AD}" destId="{11D335E8-F789-4A16-89D9-FFA7955ABAC9}" srcOrd="2" destOrd="0" presId="urn:microsoft.com/office/officeart/2005/8/layout/hProcess4"/>
    <dgm:cxn modelId="{0C35163A-42A1-46EE-9000-1A1341E3458B}" type="presParOf" srcId="{299B49F5-EAC7-4E38-A228-F3A9D44437AD}" destId="{9A0E5579-49EC-440F-8554-36357AC2541C}" srcOrd="3" destOrd="0" presId="urn:microsoft.com/office/officeart/2005/8/layout/hProcess4"/>
    <dgm:cxn modelId="{7E19773F-F0BF-4C69-908B-6478B2158568}" type="presParOf" srcId="{299B49F5-EAC7-4E38-A228-F3A9D44437AD}" destId="{5C8BEF4D-2CB7-4967-A4C6-2B72C219E12F}" srcOrd="4" destOrd="0" presId="urn:microsoft.com/office/officeart/2005/8/layout/hProcess4"/>
    <dgm:cxn modelId="{4B1CB15C-B9BB-487F-8527-765C399E7007}" type="presParOf" srcId="{F38D2A96-6AE4-4D25-9D2D-54995595B181}" destId="{AE94C91F-B02B-479F-B8EE-2AFCAB8037D3}" srcOrd="3" destOrd="0" presId="urn:microsoft.com/office/officeart/2005/8/layout/hProcess4"/>
    <dgm:cxn modelId="{A84E3049-6BA9-46AD-A5EE-2934BF014D3C}" type="presParOf" srcId="{F38D2A96-6AE4-4D25-9D2D-54995595B181}" destId="{C557AEFA-5B72-41F3-8C50-8F8479F8BA9C}" srcOrd="4" destOrd="0" presId="urn:microsoft.com/office/officeart/2005/8/layout/hProcess4"/>
    <dgm:cxn modelId="{3E5C8177-6100-4610-8F16-5BA6EAB24AA7}" type="presParOf" srcId="{C557AEFA-5B72-41F3-8C50-8F8479F8BA9C}" destId="{139A9ECA-C119-4AFE-814C-E8EE34C90EB7}" srcOrd="0" destOrd="0" presId="urn:microsoft.com/office/officeart/2005/8/layout/hProcess4"/>
    <dgm:cxn modelId="{C0A0BE27-055D-45BB-A693-28078B2FDEA6}" type="presParOf" srcId="{C557AEFA-5B72-41F3-8C50-8F8479F8BA9C}" destId="{8B43EF80-08A1-4D50-9E4D-66B85848BF50}" srcOrd="1" destOrd="0" presId="urn:microsoft.com/office/officeart/2005/8/layout/hProcess4"/>
    <dgm:cxn modelId="{DD733B9B-3842-4A1E-A5A3-F5907CF5FCB9}" type="presParOf" srcId="{C557AEFA-5B72-41F3-8C50-8F8479F8BA9C}" destId="{2B25F740-E59A-48A8-A35F-16F96DD8074E}" srcOrd="2" destOrd="0" presId="urn:microsoft.com/office/officeart/2005/8/layout/hProcess4"/>
    <dgm:cxn modelId="{62AAE309-8819-4B0F-8C9F-65B0AEC15F87}" type="presParOf" srcId="{C557AEFA-5B72-41F3-8C50-8F8479F8BA9C}" destId="{97783D36-AE34-427A-AEAA-DA852AFF4311}" srcOrd="3" destOrd="0" presId="urn:microsoft.com/office/officeart/2005/8/layout/hProcess4"/>
    <dgm:cxn modelId="{2882E8E4-17A4-4583-B21F-E5E7A0A5C421}" type="presParOf" srcId="{C557AEFA-5B72-41F3-8C50-8F8479F8BA9C}" destId="{C894A451-B214-4BAF-A0BA-6FD976BDC3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7DBF24-63D2-40D1-88AF-ADA74F9484FE}" type="doc">
      <dgm:prSet loTypeId="urn:microsoft.com/office/officeart/2005/8/layout/l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D33B007-9832-4238-83D7-60ECF5C8430D}">
      <dgm:prSet phldrT="[Текст]" custT="1"/>
      <dgm:spPr/>
      <dgm:t>
        <a:bodyPr/>
        <a:lstStyle/>
        <a:p>
          <a:r>
            <a:rPr lang="ru-RU" sz="2000" b="1" smtClean="0">
              <a:latin typeface="Arial" pitchFamily="34" charset="0"/>
              <a:cs typeface="Arial" pitchFamily="34" charset="0"/>
            </a:rPr>
            <a:t>Основные приемы запоминания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376608F-DF40-41F6-8A51-6EE66F41B693}" type="parTrans" cxnId="{950AD06B-D116-4E27-9D35-29D7556EEC8E}">
      <dgm:prSet/>
      <dgm:spPr/>
      <dgm:t>
        <a:bodyPr/>
        <a:lstStyle/>
        <a:p>
          <a:endParaRPr lang="ru-RU"/>
        </a:p>
      </dgm:t>
    </dgm:pt>
    <dgm:pt modelId="{53AA43F3-9FEB-444C-82A0-85B605606078}" type="sibTrans" cxnId="{950AD06B-D116-4E27-9D35-29D7556EEC8E}">
      <dgm:prSet/>
      <dgm:spPr/>
      <dgm:t>
        <a:bodyPr/>
        <a:lstStyle/>
        <a:p>
          <a:endParaRPr lang="ru-RU"/>
        </a:p>
      </dgm:t>
    </dgm:pt>
    <dgm:pt modelId="{21061C2A-27F9-4C1E-B6A4-181655EDBC91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smtClean="0">
              <a:latin typeface="Arial" pitchFamily="34" charset="0"/>
              <a:cs typeface="Arial" pitchFamily="34" charset="0"/>
            </a:rPr>
            <a:t>Метод мест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6A77E632-2C9F-4F5B-9CBD-CC71357904F8}" type="parTrans" cxnId="{97C743AC-9121-48B9-85AB-342277059E1E}">
      <dgm:prSet/>
      <dgm:spPr/>
      <dgm:t>
        <a:bodyPr/>
        <a:lstStyle/>
        <a:p>
          <a:endParaRPr lang="ru-RU"/>
        </a:p>
      </dgm:t>
    </dgm:pt>
    <dgm:pt modelId="{1A46F824-1039-4294-B048-E06690FC276F}" type="sibTrans" cxnId="{97C743AC-9121-48B9-85AB-342277059E1E}">
      <dgm:prSet/>
      <dgm:spPr/>
      <dgm:t>
        <a:bodyPr/>
        <a:lstStyle/>
        <a:p>
          <a:endParaRPr lang="ru-RU"/>
        </a:p>
      </dgm:t>
    </dgm:pt>
    <dgm:pt modelId="{AEDEC0D9-2C86-45BD-8451-392B57BD90B1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Метод фона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AAC8DCFE-3309-40F2-B742-E11955461462}" type="parTrans" cxnId="{6E5E48EF-E84A-410B-B6B3-2CCC982E9224}">
      <dgm:prSet/>
      <dgm:spPr/>
      <dgm:t>
        <a:bodyPr/>
        <a:lstStyle/>
        <a:p>
          <a:endParaRPr lang="ru-RU"/>
        </a:p>
      </dgm:t>
    </dgm:pt>
    <dgm:pt modelId="{26ECEA41-456B-47EB-AC3D-B1F462025696}" type="sibTrans" cxnId="{6E5E48EF-E84A-410B-B6B3-2CCC982E9224}">
      <dgm:prSet/>
      <dgm:spPr/>
      <dgm:t>
        <a:bodyPr/>
        <a:lstStyle/>
        <a:p>
          <a:endParaRPr lang="ru-RU"/>
        </a:p>
      </dgm:t>
    </dgm:pt>
    <dgm:pt modelId="{BFA15041-46CA-4CF0-ACDD-F3C248F9998C}" type="pres">
      <dgm:prSet presAssocID="{997DBF24-63D2-40D1-88AF-ADA74F9484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6EB3A8-5219-456C-9DFA-4E26144AC679}" type="pres">
      <dgm:prSet presAssocID="{ED33B007-9832-4238-83D7-60ECF5C8430D}" presName="horFlow" presStyleCnt="0"/>
      <dgm:spPr/>
      <dgm:t>
        <a:bodyPr/>
        <a:lstStyle/>
        <a:p>
          <a:endParaRPr lang="ru-RU"/>
        </a:p>
      </dgm:t>
    </dgm:pt>
    <dgm:pt modelId="{19FAF975-8F22-412C-8EBF-30C3AC339FA9}" type="pres">
      <dgm:prSet presAssocID="{ED33B007-9832-4238-83D7-60ECF5C8430D}" presName="bigChev" presStyleLbl="node1" presStyleIdx="0" presStyleCnt="1" custScaleX="145573" custScaleY="189495"/>
      <dgm:spPr/>
      <dgm:t>
        <a:bodyPr/>
        <a:lstStyle/>
        <a:p>
          <a:endParaRPr lang="ru-RU"/>
        </a:p>
      </dgm:t>
    </dgm:pt>
    <dgm:pt modelId="{553CE604-0FF0-46B4-9D4F-76A62BFC714A}" type="pres">
      <dgm:prSet presAssocID="{6A77E632-2C9F-4F5B-9CBD-CC71357904F8}" presName="parTrans" presStyleCnt="0"/>
      <dgm:spPr/>
      <dgm:t>
        <a:bodyPr/>
        <a:lstStyle/>
        <a:p>
          <a:endParaRPr lang="ru-RU"/>
        </a:p>
      </dgm:t>
    </dgm:pt>
    <dgm:pt modelId="{2969D035-AD2D-408B-96FB-C59A394E50D8}" type="pres">
      <dgm:prSet presAssocID="{21061C2A-27F9-4C1E-B6A4-181655EDBC91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5AF8-465E-4AD6-B27A-2D08B7F8D914}" type="pres">
      <dgm:prSet presAssocID="{1A46F824-1039-4294-B048-E06690FC276F}" presName="sibTrans" presStyleCnt="0"/>
      <dgm:spPr/>
      <dgm:t>
        <a:bodyPr/>
        <a:lstStyle/>
        <a:p>
          <a:endParaRPr lang="ru-RU"/>
        </a:p>
      </dgm:t>
    </dgm:pt>
    <dgm:pt modelId="{34C5E096-BFEF-4187-9B9D-885794007C9C}" type="pres">
      <dgm:prSet presAssocID="{AEDEC0D9-2C86-45BD-8451-392B57BD90B1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743AC-9121-48B9-85AB-342277059E1E}" srcId="{ED33B007-9832-4238-83D7-60ECF5C8430D}" destId="{21061C2A-27F9-4C1E-B6A4-181655EDBC91}" srcOrd="0" destOrd="0" parTransId="{6A77E632-2C9F-4F5B-9CBD-CC71357904F8}" sibTransId="{1A46F824-1039-4294-B048-E06690FC276F}"/>
    <dgm:cxn modelId="{950AD06B-D116-4E27-9D35-29D7556EEC8E}" srcId="{997DBF24-63D2-40D1-88AF-ADA74F9484FE}" destId="{ED33B007-9832-4238-83D7-60ECF5C8430D}" srcOrd="0" destOrd="0" parTransId="{4376608F-DF40-41F6-8A51-6EE66F41B693}" sibTransId="{53AA43F3-9FEB-444C-82A0-85B605606078}"/>
    <dgm:cxn modelId="{D10824C0-5D64-4854-A61A-C1D1C800F877}" type="presOf" srcId="{997DBF24-63D2-40D1-88AF-ADA74F9484FE}" destId="{BFA15041-46CA-4CF0-ACDD-F3C248F9998C}" srcOrd="0" destOrd="0" presId="urn:microsoft.com/office/officeart/2005/8/layout/lProcess3"/>
    <dgm:cxn modelId="{6E5E48EF-E84A-410B-B6B3-2CCC982E9224}" srcId="{ED33B007-9832-4238-83D7-60ECF5C8430D}" destId="{AEDEC0D9-2C86-45BD-8451-392B57BD90B1}" srcOrd="1" destOrd="0" parTransId="{AAC8DCFE-3309-40F2-B742-E11955461462}" sibTransId="{26ECEA41-456B-47EB-AC3D-B1F462025696}"/>
    <dgm:cxn modelId="{6CFF153D-F83C-42EB-A91F-94B896042AFA}" type="presOf" srcId="{ED33B007-9832-4238-83D7-60ECF5C8430D}" destId="{19FAF975-8F22-412C-8EBF-30C3AC339FA9}" srcOrd="0" destOrd="0" presId="urn:microsoft.com/office/officeart/2005/8/layout/lProcess3"/>
    <dgm:cxn modelId="{030CD2DC-EE2E-4866-B60C-51CB16E0F117}" type="presOf" srcId="{AEDEC0D9-2C86-45BD-8451-392B57BD90B1}" destId="{34C5E096-BFEF-4187-9B9D-885794007C9C}" srcOrd="0" destOrd="0" presId="urn:microsoft.com/office/officeart/2005/8/layout/lProcess3"/>
    <dgm:cxn modelId="{B1229474-A261-4C13-896A-437887919980}" type="presOf" srcId="{21061C2A-27F9-4C1E-B6A4-181655EDBC91}" destId="{2969D035-AD2D-408B-96FB-C59A394E50D8}" srcOrd="0" destOrd="0" presId="urn:microsoft.com/office/officeart/2005/8/layout/lProcess3"/>
    <dgm:cxn modelId="{07B63A63-4BB9-4A84-A558-B5F33B9DE7C9}" type="presParOf" srcId="{BFA15041-46CA-4CF0-ACDD-F3C248F9998C}" destId="{A36EB3A8-5219-456C-9DFA-4E26144AC679}" srcOrd="0" destOrd="0" presId="urn:microsoft.com/office/officeart/2005/8/layout/lProcess3"/>
    <dgm:cxn modelId="{D0BAFEFA-B803-4842-BDBA-4418EC381D17}" type="presParOf" srcId="{A36EB3A8-5219-456C-9DFA-4E26144AC679}" destId="{19FAF975-8F22-412C-8EBF-30C3AC339FA9}" srcOrd="0" destOrd="0" presId="urn:microsoft.com/office/officeart/2005/8/layout/lProcess3"/>
    <dgm:cxn modelId="{9C11CF87-1B25-472E-B549-CB16CF041EE3}" type="presParOf" srcId="{A36EB3A8-5219-456C-9DFA-4E26144AC679}" destId="{553CE604-0FF0-46B4-9D4F-76A62BFC714A}" srcOrd="1" destOrd="0" presId="urn:microsoft.com/office/officeart/2005/8/layout/lProcess3"/>
    <dgm:cxn modelId="{78A06E05-4D66-4D5F-8A2B-ADD56AA2F415}" type="presParOf" srcId="{A36EB3A8-5219-456C-9DFA-4E26144AC679}" destId="{2969D035-AD2D-408B-96FB-C59A394E50D8}" srcOrd="2" destOrd="0" presId="urn:microsoft.com/office/officeart/2005/8/layout/lProcess3"/>
    <dgm:cxn modelId="{54DEE7A6-302B-44A8-849E-416297629EC6}" type="presParOf" srcId="{A36EB3A8-5219-456C-9DFA-4E26144AC679}" destId="{35835AF8-465E-4AD6-B27A-2D08B7F8D914}" srcOrd="3" destOrd="0" presId="urn:microsoft.com/office/officeart/2005/8/layout/lProcess3"/>
    <dgm:cxn modelId="{14FBFBDA-39C9-4097-896A-A494F16636DE}" type="presParOf" srcId="{A36EB3A8-5219-456C-9DFA-4E26144AC679}" destId="{34C5E096-BFEF-4187-9B9D-885794007C9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B825-E81E-4320-BDC6-792D07E73100}">
      <dsp:nvSpPr>
        <dsp:cNvPr id="0" name=""/>
        <dsp:cNvSpPr/>
      </dsp:nvSpPr>
      <dsp:spPr>
        <a:xfrm>
          <a:off x="-4461856" y="-743883"/>
          <a:ext cx="5781276" cy="5781276"/>
        </a:xfrm>
        <a:prstGeom prst="blockArc">
          <a:avLst>
            <a:gd name="adj1" fmla="val 18900000"/>
            <a:gd name="adj2" fmla="val 2700000"/>
            <a:gd name="adj3" fmla="val 37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C8DD1-3F8E-4609-8FE3-FB7D92CD8A1D}">
      <dsp:nvSpPr>
        <dsp:cNvPr id="0" name=""/>
        <dsp:cNvSpPr/>
      </dsp:nvSpPr>
      <dsp:spPr>
        <a:xfrm>
          <a:off x="1282640" y="1261506"/>
          <a:ext cx="6845359" cy="13307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3986" tIns="152400" rIns="152400" bIns="1524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Проверим это</a:t>
          </a:r>
          <a:endParaRPr lang="ru-RU" sz="6000" kern="1200" dirty="0"/>
        </a:p>
      </dsp:txBody>
      <dsp:txXfrm>
        <a:off x="1282640" y="1261506"/>
        <a:ext cx="6845359" cy="1330785"/>
      </dsp:txXfrm>
    </dsp:sp>
    <dsp:sp modelId="{0729ED04-2E7C-4DEC-9507-CD2E63E03C5C}">
      <dsp:nvSpPr>
        <dsp:cNvPr id="0" name=""/>
        <dsp:cNvSpPr/>
      </dsp:nvSpPr>
      <dsp:spPr>
        <a:xfrm>
          <a:off x="0" y="864114"/>
          <a:ext cx="2565280" cy="256528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31CC4-4796-4EA1-AD99-9F6B6105D131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Суть</a:t>
          </a:r>
          <a:endParaRPr lang="ru-RU" sz="2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66536" y="1618030"/>
        <a:ext cx="2660067" cy="1289902"/>
      </dsp:txXfrm>
    </dsp:sp>
    <dsp:sp modelId="{5FB8B4DE-FF9A-444A-BB89-145F8E8F0765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>
        <a:off x="4066813" y="1427150"/>
        <a:ext cx="95972" cy="95972"/>
      </dsp:txXfrm>
    </dsp:sp>
    <dsp:sp modelId="{C4823C76-EA55-4496-88E3-F2D93E40BE2D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Расставить</a:t>
          </a:r>
          <a:endParaRPr lang="ru-RU" sz="2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02996" y="42340"/>
        <a:ext cx="2660067" cy="1289902"/>
      </dsp:txXfrm>
    </dsp:sp>
    <dsp:sp modelId="{7282B032-9B69-4A71-9D51-F117815B4764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4087396" y="2235578"/>
        <a:ext cx="54806" cy="54806"/>
      </dsp:txXfrm>
    </dsp:sp>
    <dsp:sp modelId="{524D9D17-A1CA-4AD7-AEEC-E88DF15DA5C0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ln w="3175" cap="flat" cmpd="sng" algn="ctr">
          <a:solidFill>
            <a:schemeClr val="accent3"/>
          </a:solidFill>
          <a:prstDash val="solid"/>
        </a:ln>
        <a:effectLst>
          <a:outerShdw blurRad="88900" dist="38100" dir="27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Хорошо знакомая комната</a:t>
          </a:r>
          <a:endParaRPr lang="ru-RU" sz="2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02996" y="1618030"/>
        <a:ext cx="2660067" cy="1289902"/>
      </dsp:txXfrm>
    </dsp:sp>
    <dsp:sp modelId="{6E6B5866-8CA5-4418-A2FA-A27DE44C0AF9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solidFill>
              <a:schemeClr val="tx1"/>
            </a:solidFill>
          </a:endParaRPr>
        </a:p>
      </dsp:txBody>
      <dsp:txXfrm>
        <a:off x="4066813" y="3002839"/>
        <a:ext cx="95972" cy="95972"/>
      </dsp:txXfrm>
    </dsp:sp>
    <dsp:sp modelId="{96CEEEF8-3F3E-4BCB-AC3C-469190280E2F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ln w="3175" cap="flat" cmpd="sng" algn="ctr">
          <a:solidFill>
            <a:schemeClr val="accent6"/>
          </a:solidFill>
          <a:prstDash val="solid"/>
        </a:ln>
        <a:effectLst>
          <a:outerShdw blurRad="88900" dist="38100" dir="27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Определенный порядок</a:t>
          </a:r>
          <a:endParaRPr lang="ru-RU" sz="2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02996" y="3193719"/>
        <a:ext cx="2660067" cy="12899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7BAAE-66C4-4205-8ADE-166D5DC3E21B}">
      <dsp:nvSpPr>
        <dsp:cNvPr id="0" name=""/>
        <dsp:cNvSpPr/>
      </dsp:nvSpPr>
      <dsp:spPr>
        <a:xfrm rot="10800000">
          <a:off x="1443326" y="1460"/>
          <a:ext cx="5273195" cy="46046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пробирка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1460"/>
        <a:ext cx="5158079" cy="460463"/>
      </dsp:txXfrm>
    </dsp:sp>
    <dsp:sp modelId="{2A8F2E7E-898F-4030-B666-F0C1ACFD3ED1}">
      <dsp:nvSpPr>
        <dsp:cNvPr id="0" name=""/>
        <dsp:cNvSpPr/>
      </dsp:nvSpPr>
      <dsp:spPr>
        <a:xfrm>
          <a:off x="1213095" y="1460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939F-5A7F-4B9D-949D-C9015D8F10E6}">
      <dsp:nvSpPr>
        <dsp:cNvPr id="0" name=""/>
        <dsp:cNvSpPr/>
      </dsp:nvSpPr>
      <dsp:spPr>
        <a:xfrm rot="10800000">
          <a:off x="1443326" y="599376"/>
          <a:ext cx="5273195" cy="460463"/>
        </a:xfrm>
        <a:prstGeom prst="homePlate">
          <a:avLst/>
        </a:prstGeom>
        <a:solidFill>
          <a:schemeClr val="accent4">
            <a:hueOff val="-345006"/>
            <a:satOff val="-10988"/>
            <a:lumOff val="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галоген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599376"/>
        <a:ext cx="5158079" cy="460463"/>
      </dsp:txXfrm>
    </dsp:sp>
    <dsp:sp modelId="{FDE5F750-BB92-417D-B385-E9A41A74E2CC}">
      <dsp:nvSpPr>
        <dsp:cNvPr id="0" name=""/>
        <dsp:cNvSpPr/>
      </dsp:nvSpPr>
      <dsp:spPr>
        <a:xfrm>
          <a:off x="1213095" y="599376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1E019-4F2E-4D2A-A4FE-1FF04BC5A941}">
      <dsp:nvSpPr>
        <dsp:cNvPr id="0" name=""/>
        <dsp:cNvSpPr/>
      </dsp:nvSpPr>
      <dsp:spPr>
        <a:xfrm rot="10800000">
          <a:off x="1443326" y="1197291"/>
          <a:ext cx="5273195" cy="460463"/>
        </a:xfrm>
        <a:prstGeom prst="homePlate">
          <a:avLst/>
        </a:prstGeom>
        <a:solidFill>
          <a:schemeClr val="accent4">
            <a:hueOff val="-690011"/>
            <a:satOff val="-21976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нефть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1197291"/>
        <a:ext cx="5158079" cy="460463"/>
      </dsp:txXfrm>
    </dsp:sp>
    <dsp:sp modelId="{125C814B-6DC4-4C71-9FD8-2B1B4C5D1A3E}">
      <dsp:nvSpPr>
        <dsp:cNvPr id="0" name=""/>
        <dsp:cNvSpPr/>
      </dsp:nvSpPr>
      <dsp:spPr>
        <a:xfrm>
          <a:off x="1213095" y="1197291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D66D9-E10D-4247-AD13-39EDD49EB2DD}">
      <dsp:nvSpPr>
        <dsp:cNvPr id="0" name=""/>
        <dsp:cNvSpPr/>
      </dsp:nvSpPr>
      <dsp:spPr>
        <a:xfrm rot="10800000">
          <a:off x="1443326" y="1795207"/>
          <a:ext cx="5273195" cy="460463"/>
        </a:xfrm>
        <a:prstGeom prst="homePlate">
          <a:avLst/>
        </a:prstGeom>
        <a:solidFill>
          <a:schemeClr val="accent4">
            <a:hueOff val="-1035017"/>
            <a:satOff val="-32964"/>
            <a:lumOff val="5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кислота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1795207"/>
        <a:ext cx="5158079" cy="460463"/>
      </dsp:txXfrm>
    </dsp:sp>
    <dsp:sp modelId="{9298542B-FD82-4FD2-A209-AFE76EAAB795}">
      <dsp:nvSpPr>
        <dsp:cNvPr id="0" name=""/>
        <dsp:cNvSpPr/>
      </dsp:nvSpPr>
      <dsp:spPr>
        <a:xfrm>
          <a:off x="1213095" y="1795207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F101-E284-4A16-9B08-3995CFA7CF7D}">
      <dsp:nvSpPr>
        <dsp:cNvPr id="0" name=""/>
        <dsp:cNvSpPr/>
      </dsp:nvSpPr>
      <dsp:spPr>
        <a:xfrm rot="10800000">
          <a:off x="1443326" y="2393123"/>
          <a:ext cx="5273195" cy="460463"/>
        </a:xfrm>
        <a:prstGeom prst="homePlate">
          <a:avLst/>
        </a:prstGeom>
        <a:solidFill>
          <a:schemeClr val="accent4">
            <a:hueOff val="-1380022"/>
            <a:satOff val="-43952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керосин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2393123"/>
        <a:ext cx="5158079" cy="460463"/>
      </dsp:txXfrm>
    </dsp:sp>
    <dsp:sp modelId="{9FD7FDD9-5519-470E-89DE-78BF8651212F}">
      <dsp:nvSpPr>
        <dsp:cNvPr id="0" name=""/>
        <dsp:cNvSpPr/>
      </dsp:nvSpPr>
      <dsp:spPr>
        <a:xfrm>
          <a:off x="1213095" y="2393123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2F7EE-88B0-45A1-A066-6EA35FEEEE3C}">
      <dsp:nvSpPr>
        <dsp:cNvPr id="0" name=""/>
        <dsp:cNvSpPr/>
      </dsp:nvSpPr>
      <dsp:spPr>
        <a:xfrm rot="10800000">
          <a:off x="1443326" y="2991038"/>
          <a:ext cx="5273195" cy="460463"/>
        </a:xfrm>
        <a:prstGeom prst="homePlate">
          <a:avLst/>
        </a:prstGeom>
        <a:solidFill>
          <a:schemeClr val="accent4">
            <a:hueOff val="-1725028"/>
            <a:satOff val="-54940"/>
            <a:lumOff val="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спиртовка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2991038"/>
        <a:ext cx="5158079" cy="460463"/>
      </dsp:txXfrm>
    </dsp:sp>
    <dsp:sp modelId="{CF4A6F36-8861-43EC-A5EF-782F5B3CE391}">
      <dsp:nvSpPr>
        <dsp:cNvPr id="0" name=""/>
        <dsp:cNvSpPr/>
      </dsp:nvSpPr>
      <dsp:spPr>
        <a:xfrm>
          <a:off x="1213095" y="2991038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672DA-0B66-4E61-ADE1-ED0AF5CE1897}">
      <dsp:nvSpPr>
        <dsp:cNvPr id="0" name=""/>
        <dsp:cNvSpPr/>
      </dsp:nvSpPr>
      <dsp:spPr>
        <a:xfrm rot="10800000">
          <a:off x="1443326" y="3588954"/>
          <a:ext cx="5273195" cy="460463"/>
        </a:xfrm>
        <a:prstGeom prst="homePlate">
          <a:avLst/>
        </a:prstGeom>
        <a:solidFill>
          <a:schemeClr val="accent4">
            <a:hueOff val="-2070034"/>
            <a:satOff val="-65928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белок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3588954"/>
        <a:ext cx="5158079" cy="460463"/>
      </dsp:txXfrm>
    </dsp:sp>
    <dsp:sp modelId="{B91EE81A-8E36-45E6-8FBA-17C5D34EE11F}">
      <dsp:nvSpPr>
        <dsp:cNvPr id="0" name=""/>
        <dsp:cNvSpPr/>
      </dsp:nvSpPr>
      <dsp:spPr>
        <a:xfrm>
          <a:off x="1213095" y="3588954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2E49E-4856-4167-AF10-171709ED5DDB}">
      <dsp:nvSpPr>
        <dsp:cNvPr id="0" name=""/>
        <dsp:cNvSpPr/>
      </dsp:nvSpPr>
      <dsp:spPr>
        <a:xfrm rot="10800000">
          <a:off x="1443326" y="4186870"/>
          <a:ext cx="5273195" cy="460463"/>
        </a:xfrm>
        <a:prstGeom prst="homePlate">
          <a:avLst/>
        </a:prstGeom>
        <a:solidFill>
          <a:schemeClr val="accent4">
            <a:hueOff val="-2415039"/>
            <a:satOff val="-76916"/>
            <a:lumOff val="12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гибриды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4186870"/>
        <a:ext cx="5158079" cy="460463"/>
      </dsp:txXfrm>
    </dsp:sp>
    <dsp:sp modelId="{F42FBAE8-9037-4109-B86D-FC90A02B2F19}">
      <dsp:nvSpPr>
        <dsp:cNvPr id="0" name=""/>
        <dsp:cNvSpPr/>
      </dsp:nvSpPr>
      <dsp:spPr>
        <a:xfrm>
          <a:off x="1213095" y="4186870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5D5CF-12E1-4BEB-AB7D-C886E08DF876}">
      <dsp:nvSpPr>
        <dsp:cNvPr id="0" name=""/>
        <dsp:cNvSpPr/>
      </dsp:nvSpPr>
      <dsp:spPr>
        <a:xfrm rot="10800000">
          <a:off x="1443326" y="4784785"/>
          <a:ext cx="5273195" cy="460463"/>
        </a:xfrm>
        <a:prstGeom prst="homePlate">
          <a:avLst/>
        </a:prstGeom>
        <a:solidFill>
          <a:schemeClr val="accent4">
            <a:hueOff val="-2760045"/>
            <a:satOff val="-87904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05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осмий</a:t>
          </a:r>
          <a:endParaRPr lang="ru-RU" sz="22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58442" y="4784785"/>
        <a:ext cx="5158079" cy="460463"/>
      </dsp:txXfrm>
    </dsp:sp>
    <dsp:sp modelId="{6A35996A-E612-49F8-AC7E-B7AD483322E0}">
      <dsp:nvSpPr>
        <dsp:cNvPr id="0" name=""/>
        <dsp:cNvSpPr/>
      </dsp:nvSpPr>
      <dsp:spPr>
        <a:xfrm>
          <a:off x="1213095" y="4784785"/>
          <a:ext cx="460463" cy="46046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84296-3F39-4933-B955-7CF0D080A360}">
      <dsp:nvSpPr>
        <dsp:cNvPr id="0" name=""/>
        <dsp:cNvSpPr/>
      </dsp:nvSpPr>
      <dsp:spPr>
        <a:xfrm>
          <a:off x="0" y="5808171"/>
          <a:ext cx="6096000" cy="4765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вывеска учреждения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0" y="5808171"/>
        <a:ext cx="6096000" cy="476555"/>
      </dsp:txXfrm>
    </dsp:sp>
    <dsp:sp modelId="{1386BD30-D6C2-44D4-BC07-C7A89E35F8DE}">
      <dsp:nvSpPr>
        <dsp:cNvPr id="0" name=""/>
        <dsp:cNvSpPr/>
      </dsp:nvSpPr>
      <dsp:spPr>
        <a:xfrm rot="10800000">
          <a:off x="0" y="5082376"/>
          <a:ext cx="6096000" cy="7329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забор вокруг здания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5082376"/>
        <a:ext cx="6096000" cy="476244"/>
      </dsp:txXfrm>
    </dsp:sp>
    <dsp:sp modelId="{D993A620-4087-4BBA-BE62-37A8B5BF718E}">
      <dsp:nvSpPr>
        <dsp:cNvPr id="0" name=""/>
        <dsp:cNvSpPr/>
      </dsp:nvSpPr>
      <dsp:spPr>
        <a:xfrm rot="10800000">
          <a:off x="0" y="4356582"/>
          <a:ext cx="6096000" cy="7329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выход из метро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4356582"/>
        <a:ext cx="6096000" cy="476244"/>
      </dsp:txXfrm>
    </dsp:sp>
    <dsp:sp modelId="{E027D90D-F2ED-48AB-9C23-FD0D8D152970}">
      <dsp:nvSpPr>
        <dsp:cNvPr id="0" name=""/>
        <dsp:cNvSpPr/>
      </dsp:nvSpPr>
      <dsp:spPr>
        <a:xfrm rot="10800000">
          <a:off x="0" y="3630788"/>
          <a:ext cx="6096000" cy="73294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itchFamily="34" charset="0"/>
              <a:cs typeface="Arial" pitchFamily="34" charset="0"/>
            </a:rPr>
            <a:t>турникет в метро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3630788"/>
        <a:ext cx="6096000" cy="476244"/>
      </dsp:txXfrm>
    </dsp:sp>
    <dsp:sp modelId="{23957550-E14E-414A-9767-3EF6BB913D5F}">
      <dsp:nvSpPr>
        <dsp:cNvPr id="0" name=""/>
        <dsp:cNvSpPr/>
      </dsp:nvSpPr>
      <dsp:spPr>
        <a:xfrm rot="10800000">
          <a:off x="0" y="2904994"/>
          <a:ext cx="6096000" cy="732942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подземный переход в метро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904994"/>
        <a:ext cx="6096000" cy="476244"/>
      </dsp:txXfrm>
    </dsp:sp>
    <dsp:sp modelId="{C161422A-86DC-4907-9680-C138B43E8993}">
      <dsp:nvSpPr>
        <dsp:cNvPr id="0" name=""/>
        <dsp:cNvSpPr/>
      </dsp:nvSpPr>
      <dsp:spPr>
        <a:xfrm rot="10800000">
          <a:off x="0" y="2179199"/>
          <a:ext cx="6096000" cy="73294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автобус с кондуктором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179199"/>
        <a:ext cx="6096000" cy="476244"/>
      </dsp:txXfrm>
    </dsp:sp>
    <dsp:sp modelId="{551D7E57-4EDC-4BEC-9A40-C032F9F747AB}">
      <dsp:nvSpPr>
        <dsp:cNvPr id="0" name=""/>
        <dsp:cNvSpPr/>
      </dsp:nvSpPr>
      <dsp:spPr>
        <a:xfrm rot="10800000">
          <a:off x="0" y="1453405"/>
          <a:ext cx="6096000" cy="73294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автобусная остановка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453405"/>
        <a:ext cx="6096000" cy="476244"/>
      </dsp:txXfrm>
    </dsp:sp>
    <dsp:sp modelId="{3C36DCC0-68CD-4CB7-9244-9E18614B7BEA}">
      <dsp:nvSpPr>
        <dsp:cNvPr id="0" name=""/>
        <dsp:cNvSpPr/>
      </dsp:nvSpPr>
      <dsp:spPr>
        <a:xfrm rot="10800000">
          <a:off x="0" y="727611"/>
          <a:ext cx="6096000" cy="73294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пешеходный переход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727611"/>
        <a:ext cx="6096000" cy="476244"/>
      </dsp:txXfrm>
    </dsp:sp>
    <dsp:sp modelId="{5DA52B25-7DB8-40AB-9F96-34A2A28AEF83}">
      <dsp:nvSpPr>
        <dsp:cNvPr id="0" name=""/>
        <dsp:cNvSpPr/>
      </dsp:nvSpPr>
      <dsp:spPr>
        <a:xfrm rot="10800000">
          <a:off x="0" y="1817"/>
          <a:ext cx="6096000" cy="732942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подъезд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0" y="1817"/>
        <a:ext cx="6096000" cy="4762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1FEA-A593-4030-8C3E-D19F0325A176}">
      <dsp:nvSpPr>
        <dsp:cNvPr id="0" name=""/>
        <dsp:cNvSpPr/>
      </dsp:nvSpPr>
      <dsp:spPr>
        <a:xfrm>
          <a:off x="449222" y="12310"/>
          <a:ext cx="4501341" cy="450134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20 февраля 2023 </a:t>
          </a:r>
          <a:r>
            <a:rPr lang="ru-RU" sz="4400" b="1" kern="1200" dirty="0" smtClean="0"/>
            <a:t>г.</a:t>
          </a:r>
          <a:endParaRPr lang="ru-RU" sz="4400" kern="1200" dirty="0"/>
        </a:p>
      </dsp:txBody>
      <dsp:txXfrm>
        <a:off x="1077788" y="543115"/>
        <a:ext cx="2595368" cy="3439731"/>
      </dsp:txXfrm>
    </dsp:sp>
    <dsp:sp modelId="{22A204A3-AA0B-4732-BA1B-FE5CE05FD35D}">
      <dsp:nvSpPr>
        <dsp:cNvPr id="0" name=""/>
        <dsp:cNvSpPr/>
      </dsp:nvSpPr>
      <dsp:spPr>
        <a:xfrm>
          <a:off x="3693433" y="12310"/>
          <a:ext cx="4501341" cy="45013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Спасибо!</a:t>
          </a:r>
          <a:endParaRPr lang="ru-RU" sz="4400" b="1" kern="1200" dirty="0"/>
        </a:p>
      </dsp:txBody>
      <dsp:txXfrm>
        <a:off x="4970841" y="543115"/>
        <a:ext cx="2595368" cy="3439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F3009-0E7E-403F-9764-0DFEC88F8CAA}">
      <dsp:nvSpPr>
        <dsp:cNvPr id="0" name=""/>
        <dsp:cNvSpPr/>
      </dsp:nvSpPr>
      <dsp:spPr>
        <a:xfrm>
          <a:off x="1988864" y="380941"/>
          <a:ext cx="4740605" cy="4740605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0" kern="1200" dirty="0" smtClean="0">
              <a:latin typeface="Arial" pitchFamily="34" charset="0"/>
              <a:cs typeface="Arial" pitchFamily="34" charset="0"/>
            </a:rPr>
            <a:t>Память</a:t>
          </a:r>
          <a:endParaRPr lang="ru-RU" sz="3400" b="0" kern="1200" dirty="0">
            <a:latin typeface="Arial" pitchFamily="34" charset="0"/>
            <a:cs typeface="Arial" pitchFamily="34" charset="0"/>
          </a:endParaRPr>
        </a:p>
      </dsp:txBody>
      <dsp:txXfrm>
        <a:off x="4566286" y="1255696"/>
        <a:ext cx="1608419" cy="1580201"/>
      </dsp:txXfrm>
    </dsp:sp>
    <dsp:sp modelId="{0040C095-E40D-4AEE-A336-4FFBA5B7FB90}">
      <dsp:nvSpPr>
        <dsp:cNvPr id="0" name=""/>
        <dsp:cNvSpPr/>
      </dsp:nvSpPr>
      <dsp:spPr>
        <a:xfrm>
          <a:off x="-861105" y="522030"/>
          <a:ext cx="9951810" cy="4740605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hueOff val="-1380022"/>
            <a:satOff val="-43952"/>
            <a:lumOff val="686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Arial" pitchFamily="34" charset="0"/>
              <a:cs typeface="Arial" pitchFamily="34" charset="0"/>
            </a:rPr>
            <a:t>Долговременная</a:t>
          </a:r>
          <a:endParaRPr lang="ru-RU" sz="2800" b="0" kern="1200" dirty="0">
            <a:latin typeface="Arial" pitchFamily="34" charset="0"/>
            <a:cs typeface="Arial" pitchFamily="34" charset="0"/>
          </a:endParaRPr>
        </a:p>
      </dsp:txBody>
      <dsp:txXfrm>
        <a:off x="1863795" y="3513127"/>
        <a:ext cx="4502009" cy="1467330"/>
      </dsp:txXfrm>
    </dsp:sp>
    <dsp:sp modelId="{4F4B1D51-A094-40F6-A31D-D975E3642D45}">
      <dsp:nvSpPr>
        <dsp:cNvPr id="0" name=""/>
        <dsp:cNvSpPr/>
      </dsp:nvSpPr>
      <dsp:spPr>
        <a:xfrm>
          <a:off x="-1112618" y="522030"/>
          <a:ext cx="10454836" cy="474060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-2760045"/>
            <a:satOff val="-87904"/>
            <a:lumOff val="1373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latin typeface="Arial" pitchFamily="34" charset="0"/>
              <a:cs typeface="Arial" pitchFamily="34" charset="0"/>
            </a:rPr>
            <a:t>Кратковременная</a:t>
          </a:r>
          <a:endParaRPr lang="ru-RU" sz="2800" b="0" kern="1200" dirty="0">
            <a:latin typeface="Arial" pitchFamily="34" charset="0"/>
            <a:cs typeface="Arial" pitchFamily="34" charset="0"/>
          </a:endParaRPr>
        </a:p>
      </dsp:txBody>
      <dsp:txXfrm>
        <a:off x="7542" y="1453221"/>
        <a:ext cx="3547176" cy="1580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AF9CD-6934-4552-82FD-039EE434BC30}">
      <dsp:nvSpPr>
        <dsp:cNvPr id="0" name=""/>
        <dsp:cNvSpPr/>
      </dsp:nvSpPr>
      <dsp:spPr>
        <a:xfrm>
          <a:off x="0" y="3949476"/>
          <a:ext cx="8215370" cy="12963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7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>
        <a:off x="0" y="3949476"/>
        <a:ext cx="8215370" cy="700005"/>
      </dsp:txXfrm>
    </dsp:sp>
    <dsp:sp modelId="{D684B9BF-4E82-46D5-AA48-0CEA182D8732}">
      <dsp:nvSpPr>
        <dsp:cNvPr id="0" name=""/>
        <dsp:cNvSpPr/>
      </dsp:nvSpPr>
      <dsp:spPr>
        <a:xfrm>
          <a:off x="0" y="4623555"/>
          <a:ext cx="4107684" cy="5963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слоев в атмосфере</a:t>
          </a:r>
          <a:endParaRPr lang="ru-RU" sz="2000" kern="1200" dirty="0"/>
        </a:p>
      </dsp:txBody>
      <dsp:txXfrm>
        <a:off x="0" y="4623555"/>
        <a:ext cx="4107684" cy="596300"/>
      </dsp:txXfrm>
    </dsp:sp>
    <dsp:sp modelId="{1D7FDC2A-9045-40C4-854B-B16EE2F6BEC4}">
      <dsp:nvSpPr>
        <dsp:cNvPr id="0" name=""/>
        <dsp:cNvSpPr/>
      </dsp:nvSpPr>
      <dsp:spPr>
        <a:xfrm>
          <a:off x="4107685" y="4623555"/>
          <a:ext cx="4107684" cy="5963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периодов в таблице Менделеева</a:t>
          </a:r>
          <a:endParaRPr lang="ru-RU" sz="2000" kern="1200" dirty="0"/>
        </a:p>
      </dsp:txBody>
      <dsp:txXfrm>
        <a:off x="4107685" y="4623555"/>
        <a:ext cx="4107684" cy="596300"/>
      </dsp:txXfrm>
    </dsp:sp>
    <dsp:sp modelId="{12BA2E46-EA83-4411-B110-DBD1AC423FB8}">
      <dsp:nvSpPr>
        <dsp:cNvPr id="0" name=""/>
        <dsp:cNvSpPr/>
      </dsp:nvSpPr>
      <dsp:spPr>
        <a:xfrm rot="10800000">
          <a:off x="0" y="1975201"/>
          <a:ext cx="8215370" cy="1993719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7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1975201"/>
        <a:ext cx="8215370" cy="699795"/>
      </dsp:txXfrm>
    </dsp:sp>
    <dsp:sp modelId="{C7692AFD-F2C8-447B-AB29-4A26E8DD626D}">
      <dsp:nvSpPr>
        <dsp:cNvPr id="0" name=""/>
        <dsp:cNvSpPr/>
      </dsp:nvSpPr>
      <dsp:spPr>
        <a:xfrm>
          <a:off x="0" y="2674997"/>
          <a:ext cx="4107684" cy="59612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цветов радуги</a:t>
          </a:r>
          <a:endParaRPr lang="ru-RU" sz="2000" kern="1200" dirty="0"/>
        </a:p>
      </dsp:txBody>
      <dsp:txXfrm>
        <a:off x="0" y="2674997"/>
        <a:ext cx="4107684" cy="596121"/>
      </dsp:txXfrm>
    </dsp:sp>
    <dsp:sp modelId="{4E552187-627D-4295-8868-F4E3B9E7FD8F}">
      <dsp:nvSpPr>
        <dsp:cNvPr id="0" name=""/>
        <dsp:cNvSpPr/>
      </dsp:nvSpPr>
      <dsp:spPr>
        <a:xfrm>
          <a:off x="4107685" y="2674997"/>
          <a:ext cx="4107684" cy="59612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чудес света</a:t>
          </a:r>
          <a:endParaRPr lang="ru-RU" sz="2000" kern="1200" dirty="0"/>
        </a:p>
      </dsp:txBody>
      <dsp:txXfrm>
        <a:off x="4107685" y="2674997"/>
        <a:ext cx="4107684" cy="596121"/>
      </dsp:txXfrm>
    </dsp:sp>
    <dsp:sp modelId="{2FC2AB27-580B-409F-979D-90847EEC31C8}">
      <dsp:nvSpPr>
        <dsp:cNvPr id="0" name=""/>
        <dsp:cNvSpPr/>
      </dsp:nvSpPr>
      <dsp:spPr>
        <a:xfrm rot="10800000">
          <a:off x="0" y="927"/>
          <a:ext cx="8215370" cy="1993719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 w="38100">
          <a:solidFill>
            <a:srgbClr val="0066FF"/>
          </a:solidFill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" pitchFamily="34" charset="0"/>
              <a:cs typeface="Arial" pitchFamily="34" charset="0"/>
            </a:rPr>
            <a:t>7</a:t>
          </a:r>
          <a:endParaRPr lang="ru-RU" sz="2500" b="1" kern="1200" dirty="0">
            <a:latin typeface="Arial" pitchFamily="34" charset="0"/>
            <a:cs typeface="Arial" pitchFamily="34" charset="0"/>
          </a:endParaRPr>
        </a:p>
      </dsp:txBody>
      <dsp:txXfrm rot="-10800000">
        <a:off x="0" y="927"/>
        <a:ext cx="8215370" cy="699795"/>
      </dsp:txXfrm>
    </dsp:sp>
    <dsp:sp modelId="{2599B28D-75A1-46B7-8F44-D0280F35899A}">
      <dsp:nvSpPr>
        <dsp:cNvPr id="0" name=""/>
        <dsp:cNvSpPr/>
      </dsp:nvSpPr>
      <dsp:spPr>
        <a:xfrm>
          <a:off x="0" y="700722"/>
          <a:ext cx="4107684" cy="596121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0066FF">
              <a:alpha val="90000"/>
            </a:srgb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дней в неделю</a:t>
          </a:r>
          <a:endParaRPr lang="ru-RU" sz="2000" kern="1200" dirty="0"/>
        </a:p>
      </dsp:txBody>
      <dsp:txXfrm>
        <a:off x="0" y="700722"/>
        <a:ext cx="4107684" cy="596121"/>
      </dsp:txXfrm>
    </dsp:sp>
    <dsp:sp modelId="{3151AB81-1E5A-4393-AA25-1E5935170F3C}">
      <dsp:nvSpPr>
        <dsp:cNvPr id="0" name=""/>
        <dsp:cNvSpPr/>
      </dsp:nvSpPr>
      <dsp:spPr>
        <a:xfrm>
          <a:off x="4107685" y="700722"/>
          <a:ext cx="4107684" cy="59612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FF0000">
              <a:alpha val="90000"/>
            </a:srgb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Семь нот</a:t>
          </a:r>
          <a:endParaRPr lang="ru-RU" sz="2000" kern="1200" dirty="0"/>
        </a:p>
      </dsp:txBody>
      <dsp:txXfrm>
        <a:off x="4107685" y="700722"/>
        <a:ext cx="4107684" cy="596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9F138-81BC-49A5-9B25-394ED3BE6A50}">
      <dsp:nvSpPr>
        <dsp:cNvPr id="0" name=""/>
        <dsp:cNvSpPr/>
      </dsp:nvSpPr>
      <dsp:spPr>
        <a:xfrm>
          <a:off x="0" y="0"/>
          <a:ext cx="8229600" cy="44005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Arial" pitchFamily="34" charset="0"/>
              <a:cs typeface="Arial" pitchFamily="34" charset="0"/>
            </a:rPr>
            <a:t>Воспроизведение</a:t>
          </a:r>
          <a:endParaRPr lang="ru-RU" sz="3600" b="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8229600" cy="1320170"/>
      </dsp:txXfrm>
    </dsp:sp>
    <dsp:sp modelId="{81AD2287-6CBF-42D5-8520-BF83FDD2B0A7}">
      <dsp:nvSpPr>
        <dsp:cNvPr id="0" name=""/>
        <dsp:cNvSpPr/>
      </dsp:nvSpPr>
      <dsp:spPr>
        <a:xfrm>
          <a:off x="822960" y="1321459"/>
          <a:ext cx="6583680" cy="13268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smtClean="0">
              <a:latin typeface="Arial" pitchFamily="34" charset="0"/>
              <a:cs typeface="Arial" pitchFamily="34" charset="0"/>
            </a:rPr>
            <a:t>Узнавание</a:t>
          </a:r>
          <a:endParaRPr lang="ru-RU" sz="3600" b="0" kern="1200" dirty="0">
            <a:latin typeface="Arial" pitchFamily="34" charset="0"/>
            <a:cs typeface="Arial" pitchFamily="34" charset="0"/>
          </a:endParaRPr>
        </a:p>
      </dsp:txBody>
      <dsp:txXfrm>
        <a:off x="861822" y="1360321"/>
        <a:ext cx="6505956" cy="1249107"/>
      </dsp:txXfrm>
    </dsp:sp>
    <dsp:sp modelId="{3748C8EA-A372-4334-AA36-C8301B308087}">
      <dsp:nvSpPr>
        <dsp:cNvPr id="0" name=""/>
        <dsp:cNvSpPr/>
      </dsp:nvSpPr>
      <dsp:spPr>
        <a:xfrm>
          <a:off x="822960" y="2852418"/>
          <a:ext cx="6583680" cy="1326831"/>
        </a:xfrm>
        <a:prstGeom prst="roundRect">
          <a:avLst>
            <a:gd name="adj" fmla="val 10000"/>
          </a:avLst>
        </a:prstGeom>
        <a:solidFill>
          <a:schemeClr val="accent2">
            <a:hueOff val="-3505253"/>
            <a:satOff val="40157"/>
            <a:lumOff val="-196"/>
            <a:alphaOff val="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smtClean="0">
              <a:latin typeface="Arial" pitchFamily="34" charset="0"/>
              <a:cs typeface="Arial" pitchFamily="34" charset="0"/>
            </a:rPr>
            <a:t>Воспоминание</a:t>
          </a:r>
          <a:endParaRPr lang="ru-RU" sz="3600" b="0" kern="1200" dirty="0">
            <a:latin typeface="Arial" pitchFamily="34" charset="0"/>
            <a:cs typeface="Arial" pitchFamily="34" charset="0"/>
          </a:endParaRPr>
        </a:p>
      </dsp:txBody>
      <dsp:txXfrm>
        <a:off x="861822" y="2891280"/>
        <a:ext cx="6505956" cy="1249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CF4C5-8871-417B-9745-7E6DCDCF4A0D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Тест на узнавание</a:t>
          </a:r>
          <a:endParaRPr lang="ru-RU" sz="2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5400000">
        <a:off x="702" y="1262409"/>
        <a:ext cx="3301885" cy="2001143"/>
      </dsp:txXfrm>
    </dsp:sp>
    <dsp:sp modelId="{6698A8E1-94CB-4646-B77D-B38246C3C734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-2760045"/>
                <a:satOff val="-87904"/>
                <a:lumOff val="1373"/>
                <a:alphaOff val="0"/>
                <a:shade val="98000"/>
                <a:satMod val="130000"/>
              </a:schemeClr>
            </a:gs>
            <a:gs pos="80000">
              <a:schemeClr val="accent4">
                <a:hueOff val="-2760045"/>
                <a:satOff val="-87904"/>
                <a:lumOff val="1373"/>
                <a:alphaOff val="0"/>
                <a:shade val="50000"/>
                <a:satMod val="150000"/>
              </a:schemeClr>
            </a:gs>
            <a:gs pos="100000">
              <a:schemeClr val="accent4">
                <a:hueOff val="-2760045"/>
                <a:satOff val="-87904"/>
                <a:lumOff val="1373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Тест на воспроизведение</a:t>
          </a:r>
          <a:endParaRPr lang="ru-RU" sz="2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4927011" y="1262409"/>
        <a:ext cx="3301885" cy="2001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2763D-4ED0-44CD-BBBD-3FAC74C0CE70}">
      <dsp:nvSpPr>
        <dsp:cNvPr id="0" name=""/>
        <dsp:cNvSpPr/>
      </dsp:nvSpPr>
      <dsp:spPr>
        <a:xfrm>
          <a:off x="0" y="0"/>
          <a:ext cx="8543956" cy="45259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smtClean="0">
              <a:latin typeface="Arial" pitchFamily="34" charset="0"/>
              <a:cs typeface="Arial" pitchFamily="34" charset="0"/>
            </a:rPr>
            <a:t>По запоминанию</a:t>
          </a:r>
          <a:endParaRPr lang="ru-RU" sz="54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8543956" cy="2444020"/>
      </dsp:txXfrm>
    </dsp:sp>
    <dsp:sp modelId="{AE666142-29FC-4FD9-A234-9A52F7E25130}">
      <dsp:nvSpPr>
        <dsp:cNvPr id="0" name=""/>
        <dsp:cNvSpPr/>
      </dsp:nvSpPr>
      <dsp:spPr>
        <a:xfrm>
          <a:off x="0" y="2353500"/>
          <a:ext cx="4271978" cy="20819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Произвольная 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2353500"/>
        <a:ext cx="4271978" cy="2081942"/>
      </dsp:txXfrm>
    </dsp:sp>
    <dsp:sp modelId="{A3D59506-F151-4E21-9BDB-6A93075CA6AD}">
      <dsp:nvSpPr>
        <dsp:cNvPr id="0" name=""/>
        <dsp:cNvSpPr/>
      </dsp:nvSpPr>
      <dsp:spPr>
        <a:xfrm>
          <a:off x="4271978" y="2353500"/>
          <a:ext cx="4271978" cy="2081942"/>
        </a:xfrm>
        <a:prstGeom prst="rect">
          <a:avLst/>
        </a:prstGeom>
        <a:solidFill>
          <a:schemeClr val="accent3">
            <a:tint val="40000"/>
            <a:alpha val="90000"/>
            <a:hueOff val="360000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tint val="40000"/>
              <a:alpha val="90000"/>
              <a:hueOff val="360000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Непроизвольная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4271978" y="2353500"/>
        <a:ext cx="4271978" cy="2081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590B-5605-44B9-B012-0BCE9C403927}">
      <dsp:nvSpPr>
        <dsp:cNvPr id="0" name=""/>
        <dsp:cNvSpPr/>
      </dsp:nvSpPr>
      <dsp:spPr>
        <a:xfrm>
          <a:off x="3747429" y="0"/>
          <a:ext cx="4963713" cy="4525963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31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Двигательная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Словесно-логическая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Эмоциональная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Образная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3747429" y="565745"/>
        <a:ext cx="3266477" cy="3394473"/>
      </dsp:txXfrm>
    </dsp:sp>
    <dsp:sp modelId="{AC740DAA-9273-40EA-90DC-FE547CC8E79D}">
      <dsp:nvSpPr>
        <dsp:cNvPr id="0" name=""/>
        <dsp:cNvSpPr/>
      </dsp:nvSpPr>
      <dsp:spPr>
        <a:xfrm>
          <a:off x="4293" y="0"/>
          <a:ext cx="3743136" cy="45259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Arial" pitchFamily="34" charset="0"/>
              <a:cs typeface="Arial" pitchFamily="34" charset="0"/>
            </a:rPr>
            <a:t>По содержанию</a:t>
          </a:r>
          <a:endParaRPr lang="ru-RU" sz="3600" b="1" kern="1200" dirty="0">
            <a:latin typeface="Arial" pitchFamily="34" charset="0"/>
            <a:cs typeface="Arial" pitchFamily="34" charset="0"/>
          </a:endParaRPr>
        </a:p>
      </dsp:txBody>
      <dsp:txXfrm>
        <a:off x="187018" y="182725"/>
        <a:ext cx="3377686" cy="4160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6BC16C-FF31-4420-8FDE-8AA0AAD01646}">
      <dsp:nvSpPr>
        <dsp:cNvPr id="0" name=""/>
        <dsp:cNvSpPr/>
      </dsp:nvSpPr>
      <dsp:spPr>
        <a:xfrm>
          <a:off x="938217" y="1834853"/>
          <a:ext cx="642010" cy="52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1E1D07-4848-4B78-A08A-3620C8DC3325}">
      <dsp:nvSpPr>
        <dsp:cNvPr id="0" name=""/>
        <dsp:cNvSpPr/>
      </dsp:nvSpPr>
      <dsp:spPr>
        <a:xfrm>
          <a:off x="1118791" y="207977"/>
          <a:ext cx="3494366" cy="3494366"/>
        </a:xfrm>
        <a:prstGeom prst="leftCircularArrow">
          <a:avLst>
            <a:gd name="adj1" fmla="val 623"/>
            <a:gd name="adj2" fmla="val 72398"/>
            <a:gd name="adj3" fmla="val 1851855"/>
            <a:gd name="adj4" fmla="val 9028436"/>
            <a:gd name="adj5" fmla="val 72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15D4B1-1942-4F57-A50D-A2F30B73E655}">
      <dsp:nvSpPr>
        <dsp:cNvPr id="0" name=""/>
        <dsp:cNvSpPr/>
      </dsp:nvSpPr>
      <dsp:spPr>
        <a:xfrm>
          <a:off x="620" y="1924176"/>
          <a:ext cx="2731209" cy="880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запоминании</a:t>
          </a:r>
          <a:endParaRPr lang="ru-RU" sz="2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6406" y="1949962"/>
        <a:ext cx="2679637" cy="828831"/>
      </dsp:txXfrm>
    </dsp:sp>
    <dsp:sp modelId="{240E1A69-3ACB-48AC-861A-A008E8656544}">
      <dsp:nvSpPr>
        <dsp:cNvPr id="0" name=""/>
        <dsp:cNvSpPr/>
      </dsp:nvSpPr>
      <dsp:spPr>
        <a:xfrm>
          <a:off x="4181867" y="2165026"/>
          <a:ext cx="642010" cy="52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4">
              <a:hueOff val="-1380022"/>
              <a:satOff val="-43952"/>
              <a:lumOff val="686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94C91F-B02B-479F-B8EE-2AFCAB8037D3}">
      <dsp:nvSpPr>
        <dsp:cNvPr id="0" name=""/>
        <dsp:cNvSpPr/>
      </dsp:nvSpPr>
      <dsp:spPr>
        <a:xfrm>
          <a:off x="3714739" y="114285"/>
          <a:ext cx="3579769" cy="3579769"/>
        </a:xfrm>
        <a:prstGeom prst="circularArrow">
          <a:avLst>
            <a:gd name="adj1" fmla="val 608"/>
            <a:gd name="adj2" fmla="val 70647"/>
            <a:gd name="adj3" fmla="val 20173938"/>
            <a:gd name="adj4" fmla="val 12995607"/>
            <a:gd name="adj5" fmla="val 710"/>
          </a:avLst>
        </a:prstGeom>
        <a:gradFill rotWithShape="0">
          <a:gsLst>
            <a:gs pos="0">
              <a:schemeClr val="accent4">
                <a:hueOff val="-2760045"/>
                <a:satOff val="-87904"/>
                <a:lumOff val="1373"/>
                <a:alphaOff val="0"/>
                <a:shade val="98000"/>
                <a:satMod val="130000"/>
              </a:schemeClr>
            </a:gs>
            <a:gs pos="80000">
              <a:schemeClr val="accent4">
                <a:hueOff val="-2760045"/>
                <a:satOff val="-87904"/>
                <a:lumOff val="1373"/>
                <a:alphaOff val="0"/>
                <a:shade val="50000"/>
                <a:satMod val="150000"/>
              </a:schemeClr>
            </a:gs>
            <a:gs pos="100000">
              <a:schemeClr val="accent4">
                <a:hueOff val="-2760045"/>
                <a:satOff val="-87904"/>
                <a:lumOff val="1373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0E5579-49EC-440F-8554-36357AC2541C}">
      <dsp:nvSpPr>
        <dsp:cNvPr id="0" name=""/>
        <dsp:cNvSpPr/>
      </dsp:nvSpPr>
      <dsp:spPr>
        <a:xfrm>
          <a:off x="2302348" y="1019832"/>
          <a:ext cx="3548674" cy="894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80022"/>
                <a:satOff val="-43952"/>
                <a:lumOff val="686"/>
                <a:alphaOff val="0"/>
                <a:shade val="98000"/>
                <a:satMod val="130000"/>
              </a:schemeClr>
            </a:gs>
            <a:gs pos="80000">
              <a:schemeClr val="accent4">
                <a:hueOff val="-1380022"/>
                <a:satOff val="-43952"/>
                <a:lumOff val="686"/>
                <a:alphaOff val="0"/>
                <a:shade val="50000"/>
                <a:satMod val="150000"/>
              </a:schemeClr>
            </a:gs>
            <a:gs pos="100000">
              <a:schemeClr val="accent4">
                <a:hueOff val="-1380022"/>
                <a:satOff val="-43952"/>
                <a:lumOff val="686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воспроизведении</a:t>
          </a:r>
          <a:endParaRPr lang="ru-RU" sz="2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28537" y="1046021"/>
        <a:ext cx="3496296" cy="841789"/>
      </dsp:txXfrm>
    </dsp:sp>
    <dsp:sp modelId="{8B43EF80-08A1-4D50-9E4D-66B85848BF50}">
      <dsp:nvSpPr>
        <dsp:cNvPr id="0" name=""/>
        <dsp:cNvSpPr/>
      </dsp:nvSpPr>
      <dsp:spPr>
        <a:xfrm>
          <a:off x="6872352" y="1507747"/>
          <a:ext cx="642010" cy="529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4">
              <a:hueOff val="-2760045"/>
              <a:satOff val="-87904"/>
              <a:lumOff val="1373"/>
              <a:alphaOff val="0"/>
            </a:schemeClr>
          </a:solidFill>
          <a:prstDash val="solid"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600000"/>
          </a:lightRig>
        </a:scene3d>
        <a:sp3d>
          <a:bevelT w="381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783D36-AE34-427A-AEAA-DA852AFF4311}">
      <dsp:nvSpPr>
        <dsp:cNvPr id="0" name=""/>
        <dsp:cNvSpPr/>
      </dsp:nvSpPr>
      <dsp:spPr>
        <a:xfrm>
          <a:off x="6058559" y="1301269"/>
          <a:ext cx="2198261" cy="18796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60045"/>
                <a:satOff val="-87904"/>
                <a:lumOff val="1373"/>
                <a:alphaOff val="0"/>
                <a:shade val="98000"/>
                <a:satMod val="130000"/>
              </a:schemeClr>
            </a:gs>
            <a:gs pos="80000">
              <a:schemeClr val="accent4">
                <a:hueOff val="-2760045"/>
                <a:satOff val="-87904"/>
                <a:lumOff val="1373"/>
                <a:alphaOff val="0"/>
                <a:shade val="50000"/>
                <a:satMod val="150000"/>
              </a:schemeClr>
            </a:gs>
            <a:gs pos="100000">
              <a:schemeClr val="accent4">
                <a:hueOff val="-2760045"/>
                <a:satOff val="-87904"/>
                <a:lumOff val="1373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Мысли, понятия, формулировки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113611" y="1356321"/>
        <a:ext cx="2088157" cy="17695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AF975-8F22-412C-8EBF-30C3AC339FA9}">
      <dsp:nvSpPr>
        <dsp:cNvPr id="0" name=""/>
        <dsp:cNvSpPr/>
      </dsp:nvSpPr>
      <dsp:spPr>
        <a:xfrm>
          <a:off x="4068" y="1177140"/>
          <a:ext cx="4170797" cy="217168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98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  <a:ln>
          <a:noFill/>
        </a:ln>
        <a:effectLst>
          <a:outerShdw blurRad="88900" dist="63500" dir="27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6600000"/>
          </a:lightRig>
        </a:scene3d>
        <a:sp3d>
          <a:bevelT w="635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Arial" pitchFamily="34" charset="0"/>
              <a:cs typeface="Arial" pitchFamily="34" charset="0"/>
            </a:rPr>
            <a:t>Основные приемы запоминания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089909" y="1177140"/>
        <a:ext cx="1999116" cy="2171681"/>
      </dsp:txXfrm>
    </dsp:sp>
    <dsp:sp modelId="{2969D035-AD2D-408B-96FB-C59A394E50D8}">
      <dsp:nvSpPr>
        <dsp:cNvPr id="0" name=""/>
        <dsp:cNvSpPr/>
      </dsp:nvSpPr>
      <dsp:spPr>
        <a:xfrm>
          <a:off x="3802404" y="1787376"/>
          <a:ext cx="2378024" cy="951209"/>
        </a:xfrm>
        <a:prstGeom prst="chevron">
          <a:avLst/>
        </a:prstGeom>
        <a:solidFill>
          <a:schemeClr val="accent4"/>
        </a:solidFill>
        <a:ln w="31750" cap="flat" cmpd="sng" algn="ctr">
          <a:solidFill>
            <a:schemeClr val="lt1"/>
          </a:solidFill>
          <a:prstDash val="solid"/>
        </a:ln>
        <a:effectLst>
          <a:outerShdw blurRad="88900" dist="38100" dir="27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itchFamily="34" charset="0"/>
              <a:cs typeface="Arial" pitchFamily="34" charset="0"/>
            </a:rPr>
            <a:t>Метод мест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278009" y="1787376"/>
        <a:ext cx="1426815" cy="951209"/>
      </dsp:txXfrm>
    </dsp:sp>
    <dsp:sp modelId="{34C5E096-BFEF-4187-9B9D-885794007C9C}">
      <dsp:nvSpPr>
        <dsp:cNvPr id="0" name=""/>
        <dsp:cNvSpPr/>
      </dsp:nvSpPr>
      <dsp:spPr>
        <a:xfrm>
          <a:off x="5847506" y="1787376"/>
          <a:ext cx="2378024" cy="951209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Метод фона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6323111" y="1787376"/>
        <a:ext cx="1426815" cy="951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DF66-64F0-425E-BE7C-29D14401792D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D139-9167-41C0-B642-E8AA4C5C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D139-9167-41C0-B642-E8AA4C5C6643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98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D139-9167-41C0-B642-E8AA4C5C6643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4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6034" y="1600200"/>
            <a:ext cx="9446684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6034" y="2819400"/>
            <a:ext cx="7008284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92633" y="685801"/>
            <a:ext cx="23622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06033" y="685801"/>
            <a:ext cx="68834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ltGray">
          <a:xfrm>
            <a:off x="9631680" y="5411"/>
            <a:ext cx="2569187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>
            <a:off x="990600" y="5362237"/>
            <a:ext cx="1120140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0" y="649224"/>
            <a:ext cx="2453112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829056" y="594360"/>
            <a:ext cx="10387584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14400" y="2130426"/>
            <a:ext cx="10363200" cy="1470025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828800" y="3886200"/>
            <a:ext cx="85344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8"/>
          <p:cNvSpPr/>
          <p:nvPr/>
        </p:nvSpPr>
        <p:spPr bwMode="ltGray">
          <a:xfrm>
            <a:off x="9272" y="2705"/>
            <a:ext cx="10277728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99998" y="2"/>
            <a:ext cx="3907593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0" y="146305"/>
            <a:ext cx="1164525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 flipH="1">
            <a:off x="8335461" y="2"/>
            <a:ext cx="3699985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11071949" y="118998"/>
            <a:ext cx="112028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 flipV="1">
            <a:off x="11205841" y="4828140"/>
            <a:ext cx="98616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H="1" flipV="1">
            <a:off x="7945992" y="5930043"/>
            <a:ext cx="4040773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V="1">
            <a:off x="316353" y="6065126"/>
            <a:ext cx="3852524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H="1" flipV="1">
            <a:off x="0" y="4779980"/>
            <a:ext cx="940525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ltGray">
          <a:xfrm>
            <a:off x="9631680" y="5411"/>
            <a:ext cx="2569187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990600" y="5362237"/>
            <a:ext cx="1120140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649224"/>
            <a:ext cx="2453112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9272" y="2705"/>
            <a:ext cx="10277728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algn="ctr" defTabSz="914400" rtl="0" eaLnBrk="1" latinLnBrk="0" hangingPunct="1"/>
            <a:endParaRPr lang="en-US" sz="4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6464" y="2002536"/>
            <a:ext cx="9424416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26464" y="3218688"/>
            <a:ext cx="9424416" cy="1572768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40786" y="1"/>
            <a:ext cx="1032587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312984"/>
            <a:ext cx="1212184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V="1">
            <a:off x="0" y="5172889"/>
            <a:ext cx="1133576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10275029" y="-3132"/>
            <a:ext cx="1933673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634209" y="5237922"/>
            <a:ext cx="11557791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530352"/>
            <a:ext cx="975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048" y="1719072"/>
            <a:ext cx="4767072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719072"/>
            <a:ext cx="4767072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ltGray">
          <a:xfrm>
            <a:off x="40786" y="1"/>
            <a:ext cx="1032587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0" y="312984"/>
            <a:ext cx="1212184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10275029" y="-3132"/>
            <a:ext cx="1933673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530352"/>
            <a:ext cx="9753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64792"/>
            <a:ext cx="5388864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0487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764792"/>
            <a:ext cx="5388864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0487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40786" y="1"/>
            <a:ext cx="1032587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ltGray">
          <a:xfrm>
            <a:off x="0" y="312984"/>
            <a:ext cx="1212184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 flipV="1">
            <a:off x="0" y="5172889"/>
            <a:ext cx="1133576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10275029" y="-3132"/>
            <a:ext cx="1933673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634209" y="5237922"/>
            <a:ext cx="11557791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6" y="612648"/>
            <a:ext cx="935126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reeform 4"/>
          <p:cNvSpPr/>
          <p:nvPr/>
        </p:nvSpPr>
        <p:spPr bwMode="ltGray">
          <a:xfrm>
            <a:off x="40786" y="1"/>
            <a:ext cx="1032587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 bwMode="ltGray">
          <a:xfrm>
            <a:off x="0" y="312984"/>
            <a:ext cx="1212184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ltGray">
          <a:xfrm>
            <a:off x="10275029" y="-3132"/>
            <a:ext cx="1933673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99998" y="2"/>
            <a:ext cx="3907593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0" y="146305"/>
            <a:ext cx="1164525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 flipH="1">
            <a:off x="8335461" y="2"/>
            <a:ext cx="3699985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ltGray">
          <a:xfrm>
            <a:off x="11071949" y="118998"/>
            <a:ext cx="112028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 flipV="1">
            <a:off x="11205841" y="4828140"/>
            <a:ext cx="98616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ltGray">
          <a:xfrm flipH="1" flipV="1">
            <a:off x="7945992" y="5930043"/>
            <a:ext cx="4040773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ltGray">
          <a:xfrm flipV="1">
            <a:off x="316353" y="6065126"/>
            <a:ext cx="3852524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ltGray">
          <a:xfrm flipH="1" flipV="1">
            <a:off x="0" y="4779980"/>
            <a:ext cx="940525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12" y="996696"/>
            <a:ext cx="4096512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0" y="996696"/>
            <a:ext cx="5900928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512" y="1499616"/>
            <a:ext cx="4108704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ltGray">
          <a:xfrm>
            <a:off x="9631680" y="5411"/>
            <a:ext cx="2569187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 bwMode="ltGray">
          <a:xfrm>
            <a:off x="990600" y="5362237"/>
            <a:ext cx="1120140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 bwMode="ltGray">
          <a:xfrm>
            <a:off x="0" y="649224"/>
            <a:ext cx="2453112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ltGray">
          <a:xfrm>
            <a:off x="9272" y="2705"/>
            <a:ext cx="10277728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242048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621536" y="685800"/>
            <a:ext cx="8851392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" y="5285232"/>
            <a:ext cx="7242048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340864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24" y="274639"/>
            <a:ext cx="847344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060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06033" y="685800"/>
            <a:ext cx="9448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033" y="1600201"/>
            <a:ext cx="7010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5"/>
            <a:ext cx="386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5"/>
            <a:ext cx="2844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64808"/>
            <a:ext cx="2844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71A9-908D-4A1A-9E9C-F76965948307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9664" y="6464808"/>
            <a:ext cx="3860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64808"/>
            <a:ext cx="2844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8C170-CDC4-4080-987C-E20EE7CD4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42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362358.jp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5620" y="1196752"/>
            <a:ext cx="8229600" cy="186847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>
                <a:solidFill>
                  <a:srgbClr val="C00000"/>
                </a:solidFill>
              </a:rPr>
              <a:t>Химическая</a:t>
            </a:r>
            <a:r>
              <a:rPr lang="ru-RU" sz="6000" dirty="0"/>
              <a:t> </a:t>
            </a:r>
            <a:r>
              <a:rPr lang="ru-RU" sz="6000" dirty="0">
                <a:solidFill>
                  <a:srgbClr val="C00000"/>
                </a:solidFill>
              </a:rPr>
              <a:t>мнемоника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5620" y="307698"/>
            <a:ext cx="6840760" cy="5454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Школа № 1352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05654" y="4604321"/>
            <a:ext cx="4786346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Мастер-класс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9536" y="5589240"/>
            <a:ext cx="9865096" cy="10001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Учитель</a:t>
            </a:r>
            <a:r>
              <a:rPr lang="ru-RU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химии </a:t>
            </a:r>
          </a:p>
          <a:p>
            <a:r>
              <a:rPr lang="ru-RU" sz="24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Политова Светлана Викторовна</a:t>
            </a:r>
            <a:endParaRPr lang="ru-RU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s://cdn-icons-png.flaticon.com/512/8419/8419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348880"/>
            <a:ext cx="2268017" cy="226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2926" y="785794"/>
            <a:ext cx="5357850" cy="15716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произойдет, не будь у нас памяти?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4364" y="2571744"/>
            <a:ext cx="5500726" cy="10001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>
                <a:ln w="5080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«Зарубить на носу»</a:t>
            </a:r>
            <a:endParaRPr lang="ru-RU" sz="4000" b="1" dirty="0">
              <a:ln w="5080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1422" y="4869160"/>
            <a:ext cx="4786346" cy="120304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«Памятная дощечка, бирка для записей»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12 февраля\n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3" y="635928"/>
            <a:ext cx="2128319" cy="19493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317500"/>
          </a:effectLst>
        </p:spPr>
      </p:pic>
      <p:sp>
        <p:nvSpPr>
          <p:cNvPr id="7" name="Freeform 3"/>
          <p:cNvSpPr>
            <a:spLocks noEditPoints="1"/>
          </p:cNvSpPr>
          <p:nvPr/>
        </p:nvSpPr>
        <p:spPr bwMode="gray">
          <a:xfrm rot="1105972">
            <a:off x="0" y="1552576"/>
            <a:ext cx="4524364" cy="303292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177" y="332656"/>
            <a:ext cx="4871646" cy="40504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</a:rPr>
              <a:t>Модель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0" dirty="0" smtClean="0">
                <a:solidFill>
                  <a:srgbClr val="FFFF00"/>
                </a:solidFill>
                <a:effectLst/>
              </a:rPr>
              <a:t>памяти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59963"/>
              </p:ext>
            </p:extLst>
          </p:nvPr>
        </p:nvGraphicFramePr>
        <p:xfrm>
          <a:off x="1703512" y="1214422"/>
          <a:ext cx="82296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22" name="Picture 2" descr="https://cdn-icons-png.flaticon.com/512/3775/37758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321856"/>
            <a:ext cx="2165176" cy="21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Кратковременная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память</a:t>
            </a: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54887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Краткое сохранение информации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– от нескольких секунд до нескольких минут.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В ней может храниться ограниченное количество информации, в среднем условно равное семи.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В жизни древних считалось магическим и счастливым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055440" y="1732756"/>
            <a:ext cx="3362326" cy="4035425"/>
            <a:chOff x="2208" y="1296"/>
            <a:chExt cx="2118" cy="2542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Text Box 28"/>
            <p:cNvSpPr txBox="1">
              <a:spLocks noChangeArrowheads="1"/>
            </p:cNvSpPr>
            <p:nvPr/>
          </p:nvSpPr>
          <p:spPr bwMode="gray">
            <a:xfrm>
              <a:off x="2763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7</a:t>
              </a:r>
              <a:endParaRPr lang="en-US" dirty="0"/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gray">
            <a:xfrm rot="20431093">
              <a:off x="2364" y="1745"/>
              <a:ext cx="1962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Магическое число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9396" name="Picture 4" descr="https://steve-lovelace.com/wordpress/wp-content/uploads/2013/04/lucky-seven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556792"/>
            <a:ext cx="4863480" cy="48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8348" y="214290"/>
            <a:ext cx="792961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Как почитали семерку?</a:t>
            </a:r>
            <a:endParaRPr lang="ru-RU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33678345"/>
              </p:ext>
            </p:extLst>
          </p:nvPr>
        </p:nvGraphicFramePr>
        <p:xfrm>
          <a:off x="2024034" y="1397000"/>
          <a:ext cx="8215370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72518" cy="143985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Цифра семь встречается во многих русских пословицах и поговорках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24298" y="594360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7</a:t>
            </a:r>
            <a:endParaRPr lang="ru-RU" sz="72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666976" y="2143116"/>
            <a:ext cx="7000924" cy="335758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Цифра семь встречается и во многих русских пословицах и поговорках.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Семь раз отмерь – один раз…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Семь бед – один …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Семеро одного не …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Семь пятниц на …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Семь пядей во …</a:t>
            </a:r>
          </a:p>
          <a:p>
            <a:pPr>
              <a:buClr>
                <a:schemeClr val="accent1">
                  <a:lumMod val="75000"/>
                </a:schemeClr>
              </a:buClr>
              <a:buSzPct val="175000"/>
              <a:buFont typeface="Wingdings" pitchFamily="2" charset="2"/>
              <a:buChar char="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Седьмая вода на…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Показатель прочности запоминания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473688"/>
              </p:ext>
            </p:extLst>
          </p:nvPr>
        </p:nvGraphicFramePr>
        <p:xfrm>
          <a:off x="1981200" y="1600201"/>
          <a:ext cx="8229600" cy="440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Сравним уровни воспроизведения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1643050"/>
            <a:ext cx="8229600" cy="30829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 </a:t>
            </a:r>
            <a:br>
              <a:rPr lang="ru-RU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узнавание</a:t>
            </a:r>
            <a:endParaRPr lang="ru-RU" sz="7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524100" y="71414"/>
          <a:ext cx="7072362" cy="664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Document" r:id="rId3" imgW="6629445" imgH="7376646" progId="Word.Document.12">
                  <p:embed/>
                </p:oleObj>
              </mc:Choice>
              <mc:Fallback>
                <p:oleObj name="Document" r:id="rId3" imgW="6629445" imgH="7376646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00" y="71414"/>
                        <a:ext cx="7072362" cy="6643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0" dirty="0"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Цель </a:t>
            </a:r>
            <a:r>
              <a:rPr lang="ru-RU" sz="4400" b="0" dirty="0" smtClean="0"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занятия</a:t>
            </a:r>
            <a:endParaRPr lang="ru-RU" sz="4400" b="0" dirty="0"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72" y="4000505"/>
            <a:ext cx="8229600" cy="1516727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101000"/>
              </a:lnSpc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Изучение особенностей памяти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gray">
          <a:xfrm flipH="1">
            <a:off x="1186857" y="2204864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Рисунок 5" descr="image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4" y="500043"/>
            <a:ext cx="2133600" cy="771525"/>
          </a:xfrm>
          <a:prstGeom prst="rect">
            <a:avLst/>
          </a:prstGeom>
          <a:noFill/>
        </p:spPr>
      </p:pic>
      <p:pic>
        <p:nvPicPr>
          <p:cNvPr id="58376" name="Рисунок 1" descr="image0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5" y="1857365"/>
            <a:ext cx="1228725" cy="2162175"/>
          </a:xfrm>
          <a:prstGeom prst="rect">
            <a:avLst/>
          </a:prstGeom>
          <a:noFill/>
        </p:spPr>
      </p:pic>
      <p:pic>
        <p:nvPicPr>
          <p:cNvPr id="58375" name="Рисунок 7" descr="image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0446" y="500042"/>
            <a:ext cx="2171700" cy="1257300"/>
          </a:xfrm>
          <a:prstGeom prst="rect">
            <a:avLst/>
          </a:prstGeom>
          <a:noFill/>
        </p:spPr>
      </p:pic>
      <p:pic>
        <p:nvPicPr>
          <p:cNvPr id="58374" name="Рисунок 9" descr="image0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2148" y="2000241"/>
            <a:ext cx="876300" cy="2447925"/>
          </a:xfrm>
          <a:prstGeom prst="rect">
            <a:avLst/>
          </a:prstGeom>
          <a:noFill/>
        </p:spPr>
      </p:pic>
      <p:pic>
        <p:nvPicPr>
          <p:cNvPr id="58373" name="Рисунок 8" descr="image00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20" y="4214818"/>
            <a:ext cx="1200150" cy="2305050"/>
          </a:xfrm>
          <a:prstGeom prst="rect">
            <a:avLst/>
          </a:prstGeom>
          <a:noFill/>
        </p:spPr>
      </p:pic>
      <p:pic>
        <p:nvPicPr>
          <p:cNvPr id="58372" name="Рисунок 2" descr="image0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4695" y="2143117"/>
            <a:ext cx="1171575" cy="2162175"/>
          </a:xfrm>
          <a:prstGeom prst="rect">
            <a:avLst/>
          </a:prstGeom>
          <a:noFill/>
        </p:spPr>
      </p:pic>
      <p:pic>
        <p:nvPicPr>
          <p:cNvPr id="58371" name="Рисунок 4" descr="image0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6977" y="4572009"/>
            <a:ext cx="2047875" cy="752475"/>
          </a:xfrm>
          <a:prstGeom prst="rect">
            <a:avLst/>
          </a:prstGeom>
          <a:noFill/>
        </p:spPr>
      </p:pic>
      <p:pic>
        <p:nvPicPr>
          <p:cNvPr id="58370" name="Рисунок 6" descr="image0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1884" y="4429132"/>
            <a:ext cx="1333500" cy="1695450"/>
          </a:xfrm>
          <a:prstGeom prst="rect">
            <a:avLst/>
          </a:prstGeom>
          <a:noFill/>
        </p:spPr>
      </p:pic>
      <p:pic>
        <p:nvPicPr>
          <p:cNvPr id="58369" name="Рисунок 3" descr="image04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8612" y="1643051"/>
            <a:ext cx="1562100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1500174"/>
            <a:ext cx="8229600" cy="3725866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Тест </a:t>
            </a:r>
            <a:br>
              <a:rPr lang="ru-RU" sz="72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7200" b="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на воспоминание</a:t>
            </a:r>
            <a:endParaRPr lang="ru-RU" sz="7200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2861" y="285728"/>
          <a:ext cx="4797425" cy="716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631607" imgH="9898521" progId="Word.Document.12">
                  <p:embed/>
                </p:oleObj>
              </mc:Choice>
              <mc:Fallback>
                <p:oleObj name="Document" r:id="rId3" imgW="6631607" imgH="989852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1" y="285728"/>
                        <a:ext cx="4797425" cy="716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Знакомство состоялось</a:t>
            </a:r>
            <a:endParaRPr lang="ru-RU" b="0" dirty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61277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Теперь давайте проверим, </a:t>
            </a:r>
          </a:p>
          <a:p>
            <a:pPr algn="ctr">
              <a:buNone/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насколько удачно.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4095736" y="214290"/>
            <a:ext cx="6143668" cy="4731206"/>
          </a:xfrm>
          <a:prstGeom prst="cloud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24298" y="5786454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Его зовут…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2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7" y="785794"/>
            <a:ext cx="210522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452794" y="214290"/>
            <a:ext cx="6143668" cy="4731206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81422" y="5715016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А это…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3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97" y="785794"/>
            <a:ext cx="2105227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8480" y="214290"/>
            <a:ext cx="6143668" cy="4731206"/>
          </a:xfrm>
          <a:prstGeom prst="cloud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2860" y="5786454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Кто это…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0" y="785794"/>
            <a:ext cx="211467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524232" y="0"/>
            <a:ext cx="6143668" cy="4731206"/>
          </a:xfrm>
          <a:prstGeom prst="cloud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09984" y="5500702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Его зовут…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3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935" y="642918"/>
            <a:ext cx="2181361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8480" y="142852"/>
            <a:ext cx="6143668" cy="4731206"/>
          </a:xfrm>
          <a:prstGeom prst="cloudCallou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8546" y="5643578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А это…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3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182" y="714356"/>
            <a:ext cx="211467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095604" y="0"/>
            <a:ext cx="6143668" cy="4731206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52794" y="5786454"/>
            <a:ext cx="392909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И его зовут…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:\Виртуальная лаборатория\collection\chemists\p3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54" y="785794"/>
            <a:ext cx="211467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Мои документы\12 февраля\AV831SCAOO5QOVCA0TO0J8CA8UK6I7CASL9PAWCAQTINIICA8RJVKVCA29MDL5CAYYN4SFCAU0JEH3CAAISDP7CAYLE65UCA02JA2FCA47H1CACA104HZQCA5YS9F5CAN4FG79CAW8T3FPCAKMOB6BCAJL4I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1000109"/>
            <a:ext cx="1247775" cy="10382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 noGrp="1"/>
          </p:cNvSpPr>
          <p:nvPr>
            <p:ph type="title"/>
          </p:nvPr>
        </p:nvSpPr>
        <p:spPr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Обучающая: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0" y="3429001"/>
            <a:ext cx="8229600" cy="2697163"/>
          </a:xfrm>
          <a:prstGeom prst="cub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повышение мотивации к учению, выявление и оценка степени овладения системой знаний и комплексом </a:t>
            </a:r>
            <a:r>
              <a:rPr lang="ru-RU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общеучебных</a:t>
            </a: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навыков и умений, готовности учащихся успешно применять полученные знания на практике в сходных и несходных ситуациях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2861" y="285728"/>
          <a:ext cx="4797425" cy="716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Document" r:id="rId3" imgW="6631607" imgH="9898521" progId="Word.Document.12">
                  <p:embed/>
                </p:oleObj>
              </mc:Choice>
              <mc:Fallback>
                <p:oleObj name="Document" r:id="rId3" imgW="6631607" imgH="9898521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61" y="285728"/>
                        <a:ext cx="4797425" cy="716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2596" y="642918"/>
            <a:ext cx="1428760" cy="5000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Проверь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53520" y="714356"/>
            <a:ext cx="1428760" cy="5000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себя!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effectLst/>
              </a:rPr>
              <a:t>Классификации памяти</a:t>
            </a:r>
            <a:endParaRPr lang="ru-RU" b="0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837272"/>
              </p:ext>
            </p:extLst>
          </p:nvPr>
        </p:nvGraphicFramePr>
        <p:xfrm>
          <a:off x="1981200" y="1600201"/>
          <a:ext cx="85439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140504"/>
              </p:ext>
            </p:extLst>
          </p:nvPr>
        </p:nvGraphicFramePr>
        <p:xfrm>
          <a:off x="1738282" y="1600201"/>
          <a:ext cx="8715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effectLst/>
              </a:rPr>
              <a:t>Словесно-логическая выражается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0" y="1600201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714357"/>
            <a:ext cx="8229600" cy="3146691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09000"/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Благодаря этому человек способен запоминать логику какого-нибудь доказательства, смысл читаемого текста, смысл событий. Без активного мышления память будет механической.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cdn-icons-png.flaticon.com/512/2452/2452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068960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8272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Тест</a:t>
            </a:r>
            <a:b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«Логическая или механическая память»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500306"/>
            <a:ext cx="8229600" cy="4071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700" dirty="0">
                <a:latin typeface="Arial" pitchFamily="34" charset="0"/>
                <a:cs typeface="Arial" pitchFamily="34" charset="0"/>
              </a:rPr>
              <a:t>Прочитайте пары слов на слайде.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Нагревание ─ температура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Кальций ─ зубы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Уголь ─ топливо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Пробирка ─ реакция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Колба ─ стекло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Вода ─ растворитель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827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По первым словам в паре допишите вторые слова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500306"/>
            <a:ext cx="8229600" cy="4071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47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Нагревание ─ 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Кальций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Уголь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Пробирка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Колба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Вода ─…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827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Проверьте себя!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500306"/>
            <a:ext cx="8229600" cy="4071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Нагревание ─ температура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Кальций ─ зубы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Уголь ─ топливо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Пробирка ─ реакция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Колба ─ стекло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600" b="1" dirty="0">
                <a:latin typeface="Arial" pitchFamily="34" charset="0"/>
                <a:cs typeface="Arial" pitchFamily="34" charset="0"/>
              </a:rPr>
              <a:t>Вода ─ растворитель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827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Тест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«Логическая или механическая память»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500306"/>
            <a:ext cx="8229600" cy="4071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700" dirty="0">
                <a:latin typeface="Arial" pitchFamily="34" charset="0"/>
                <a:cs typeface="Arial" pitchFamily="34" charset="0"/>
              </a:rPr>
              <a:t>Прочитайте пары слов на слайде.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Молекула ─ апельсин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Сера ─ мяч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Хлор ─ утюг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Бром ─ скрипка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Связь ─ яблоко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Этилен ─ лед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ru-RU" sz="5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По первым словам в паре допишите вторые слова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Молекула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Сера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Хлор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Бром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Связь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Этилен ─…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ru-RU" sz="5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 noGrp="1"/>
          </p:cNvSpPr>
          <p:nvPr>
            <p:ph type="title"/>
          </p:nvPr>
        </p:nvSpPr>
        <p:spPr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Развивающая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idx="1"/>
          </p:nvPr>
        </p:nvSpPr>
        <p:spPr>
          <a:xfrm>
            <a:off x="1952596" y="3071810"/>
            <a:ext cx="8229600" cy="2664000"/>
          </a:xfrm>
          <a:prstGeom prst="cub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развитие памяти на основе различных приемов запоминания на примере химического материала, развитие логического мышления, самостоятельности и способности к рефлексии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58272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Проверьте себя!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2500306"/>
            <a:ext cx="8229600" cy="4071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Молекула ─ апельсин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Сера ─ мяч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Хлор ─ утюг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Бром ─ скрипка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Связь ─ яблоко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ru-RU" sz="5200" b="1" dirty="0">
                <a:latin typeface="Arial" pitchFamily="34" charset="0"/>
                <a:cs typeface="Arial" pitchFamily="34" charset="0"/>
              </a:rPr>
              <a:t>Этилен ─ лед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ru-RU" sz="5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Выводы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Мои документы\12 февраля\nov2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44" y="1928802"/>
            <a:ext cx="3328752" cy="3240000"/>
          </a:xfrm>
          <a:prstGeom prst="rect">
            <a:avLst/>
          </a:prstGeom>
          <a:noFill/>
        </p:spPr>
      </p:pic>
      <p:sp>
        <p:nvSpPr>
          <p:cNvPr id="4" name="Блок-схема: карточка 3"/>
          <p:cNvSpPr/>
          <p:nvPr/>
        </p:nvSpPr>
        <p:spPr>
          <a:xfrm>
            <a:off x="5167306" y="1571612"/>
            <a:ext cx="5000660" cy="4857784"/>
          </a:xfrm>
          <a:prstGeom prst="flowChartPunchedCar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Количество правильных ответов на узнавание больше, чем на воспроизведение, и на выполнение первого теста было затрачено меньше усилий.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114300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</a:rPr>
              <a:t>Курсы повышения квалификации для Вашей памяти</a:t>
            </a:r>
            <a:endParaRPr lang="ru-RU" b="0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7633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Метод Римской комнаты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0516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214290"/>
            <a:ext cx="8229600" cy="1143000"/>
          </a:xfr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effectLst/>
              </a:rPr>
              <a:t>Тренировка</a:t>
            </a:r>
            <a:endParaRPr lang="ru-RU" b="0" dirty="0"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095472" y="1397000"/>
          <a:ext cx="792961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66250369"/>
              </p:ext>
            </p:extLst>
          </p:nvPr>
        </p:nvGraphicFramePr>
        <p:xfrm>
          <a:off x="3048000" y="285728"/>
          <a:ext cx="60960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Сначала разместим предметы, затем соберем их</a:t>
            </a:r>
            <a:endParaRPr lang="ru-RU" b="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1. Перед Вашим подъездом кто-то припарковал </a:t>
            </a:r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пробирку.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D:\Мои документы\12 февраля\S2500040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0" y="4214818"/>
            <a:ext cx="296460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620688"/>
            <a:ext cx="10972800" cy="20448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2. Как только вы ступили на пешеходный переход, загорелся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галоген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освещающий дорогу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Светофор бесплатно и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068960"/>
            <a:ext cx="2166988" cy="21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cdn-icons-png.flaticon.com/512/177/1778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049384"/>
            <a:ext cx="324036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692696"/>
            <a:ext cx="10972800" cy="11807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3. На автобусной остановке продают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нефть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https://cdn-icons-png.flaticon.com/512/996/9967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525763"/>
            <a:ext cx="3927572" cy="39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s://cdn-icons-png.flaticon.com/512/4515/45156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717032"/>
            <a:ext cx="2808312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548680"/>
            <a:ext cx="10972800" cy="139675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4. Кондуктор пишет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кислотой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что-то на Вашем билете.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D:\Мои документы\12 февраля\thm_2009102112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0267">
            <a:off x="6453191" y="4214818"/>
            <a:ext cx="3098477" cy="23040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3490" name="Picture 2" descr="https://cdn-icons-png.flaticon.com/512/3270/32701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636912"/>
            <a:ext cx="3296200" cy="329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3"/>
          <p:cNvSpPr txBox="1">
            <a:spLocks noGrp="1"/>
          </p:cNvSpPr>
          <p:nvPr>
            <p:ph type="title"/>
          </p:nvPr>
        </p:nvSpPr>
        <p:spPr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Воспитывающая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0" y="3357562"/>
            <a:ext cx="8229600" cy="2664000"/>
          </a:xfrm>
          <a:prstGeom prst="cub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способствовать развитию интеллектуальных ресурсов личности; воспитание положительной мотивации учения, правильной самооценки и чувства ответственности, умения общаться в коллективе.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620688"/>
            <a:ext cx="10972800" cy="125273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5. В подземном переходе стоит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керосин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https://cdn-icons-png.flaticon.com/512/4934/4934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6" y="155679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s://cdn-icons-png.flaticon.com/512/5959/59598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8048" y="171663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548680"/>
            <a:ext cx="10972800" cy="1468759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6. На турникете сидит и внимательно следит за всеми входящими людьми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спиртовка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https://cdn-icons-png.flaticon.com/512/3267/32674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204864"/>
            <a:ext cx="4444752" cy="44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s://cdn-icons-png.flaticon.com/512/5255/525587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924944"/>
            <a:ext cx="288031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692696"/>
            <a:ext cx="10972800" cy="1036711"/>
          </a:xfr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7. На станции крутят обручи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белки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836713"/>
            <a:ext cx="10972800" cy="144015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8. На заборе сидят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гибриды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и кричат: «Пиастры, пиастры».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764704"/>
            <a:ext cx="10972800" cy="1468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>
                <a:latin typeface="Arial" pitchFamily="34" charset="0"/>
                <a:cs typeface="Arial" pitchFamily="34" charset="0"/>
              </a:rPr>
              <a:t>9. На месте вывески учреждения висит большой белый </a:t>
            </a: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осмий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5670" y="1714488"/>
            <a:ext cx="4929222" cy="129266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Распределение нобелевских лауреатов в странах мира:</a:t>
            </a:r>
            <a:endParaRPr lang="ru-RU" sz="2400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24166" y="428604"/>
            <a:ext cx="3128978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Процедура выдвижения строго закрыта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1809720" y="2428868"/>
            <a:ext cx="1500198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США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-267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1666844" y="3643314"/>
            <a:ext cx="3571900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Великобритания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- 99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2952728" y="5715016"/>
            <a:ext cx="2000264" cy="771524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Франция - 50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авильный пятиугольник 13"/>
          <p:cNvSpPr/>
          <p:nvPr/>
        </p:nvSpPr>
        <p:spPr>
          <a:xfrm>
            <a:off x="1881158" y="4714884"/>
            <a:ext cx="2071702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Германия - 77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5095868" y="5572140"/>
            <a:ext cx="1857388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Швеция - 30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6310314" y="3429000"/>
            <a:ext cx="1643074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Италия - 15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авильный пятиугольник 16"/>
          <p:cNvSpPr/>
          <p:nvPr/>
        </p:nvSpPr>
        <p:spPr>
          <a:xfrm>
            <a:off x="5167306" y="4286256"/>
            <a:ext cx="1785950" cy="91440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Россия - 17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авильный пятиугольник 17"/>
          <p:cNvSpPr/>
          <p:nvPr/>
        </p:nvSpPr>
        <p:spPr>
          <a:xfrm>
            <a:off x="7167538" y="4143380"/>
            <a:ext cx="3500462" cy="2500330"/>
          </a:xfrm>
          <a:prstGeom prst="pen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Нидерланды — 15, Дания — 13, Австрия —11, Япония — 10, Канада — 10. Список из 47 стран замыкают </a:t>
            </a:r>
            <a:r>
              <a:rPr lang="ru-RU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Санта-Лючия</a:t>
            </a: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Тибет и Югославия — по 1.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16686"/>
              </p:ext>
            </p:extLst>
          </p:nvPr>
        </p:nvGraphicFramePr>
        <p:xfrm>
          <a:off x="695400" y="714356"/>
          <a:ext cx="11233248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Выноска со стрелкой вниз 2"/>
          <p:cNvSpPr/>
          <p:nvPr/>
        </p:nvSpPr>
        <p:spPr>
          <a:xfrm>
            <a:off x="5663952" y="332656"/>
            <a:ext cx="5500726" cy="1857388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Число нобелевских лауреатов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Правило Хунда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Ты приглядись, решив присесть,</a:t>
            </a:r>
            <a:br>
              <a:rPr lang="ru-RU" dirty="0" smtClean="0"/>
            </a:br>
            <a:r>
              <a:rPr lang="ru-RU" dirty="0" smtClean="0"/>
              <a:t>К местам трамвайного вагона:</a:t>
            </a:r>
            <a:br>
              <a:rPr lang="ru-RU" dirty="0" smtClean="0"/>
            </a:br>
            <a:r>
              <a:rPr lang="ru-RU" dirty="0" smtClean="0"/>
              <a:t>Когда ряды пустые есть,</a:t>
            </a:r>
            <a:br>
              <a:rPr lang="ru-RU" dirty="0" smtClean="0"/>
            </a:br>
            <a:r>
              <a:rPr lang="ru-RU" dirty="0" smtClean="0"/>
              <a:t>Подсаживаться нет резона.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/>
                <a:latin typeface="Arial" pitchFamily="34" charset="0"/>
                <a:cs typeface="Arial" pitchFamily="34" charset="0"/>
              </a:rPr>
              <a:t>Приемы развития памяти стары, но…</a:t>
            </a:r>
            <a:endParaRPr lang="ru-RU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Люди будут Вас любить и Вам улыбаться при встрече, потому что Вы без особого труда будете вспоминать, кого как зовут.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для человека нет прекраснее звука, чем звук его имени.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Все, что Вам остается сделать, научившись развивать память, это развить и воображение для того, чтобы…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548680"/>
            <a:ext cx="10210800" cy="18516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Найти применение развитой памяти.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2" action="ppaction://hlinkfile"/>
          </p:cNvPr>
          <p:cNvSpPr>
            <a:spLocks noGrp="1"/>
          </p:cNvSpPr>
          <p:nvPr>
            <p:ph type="title"/>
          </p:nvPr>
        </p:nvSpPr>
        <p:spPr>
          <a:xfrm>
            <a:off x="1952596" y="357166"/>
            <a:ext cx="8229600" cy="1143000"/>
          </a:xfrm>
          <a:prstGeom prst="flowChartInputOutpu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5400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Химия</a:t>
            </a:r>
            <a:endParaRPr lang="ru-RU" sz="5400" dirty="0">
              <a:ln w="1905"/>
              <a:solidFill>
                <a:schemeClr val="tx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95472" y="2500306"/>
            <a:ext cx="3786214" cy="13573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3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Самая необычная, самая интересная наука на свете.</a:t>
            </a:r>
            <a:endParaRPr lang="ru-RU" sz="3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>
            <a:hlinkClick r:id="rId2" action="ppaction://hlinkfile"/>
          </p:cNvPr>
          <p:cNvSpPr/>
          <p:nvPr/>
        </p:nvSpPr>
        <p:spPr>
          <a:xfrm>
            <a:off x="6238876" y="2536025"/>
            <a:ext cx="3571900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Она полна разных тайн и чудес.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D:\Мои рисунки\NH3-Cr2O3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2" y="4286256"/>
            <a:ext cx="1782000" cy="2376000"/>
          </a:xfrm>
          <a:prstGeom prst="rect">
            <a:avLst/>
          </a:prstGeom>
          <a:noFill/>
        </p:spPr>
      </p:pic>
      <p:pic>
        <p:nvPicPr>
          <p:cNvPr id="11266" name="Picture 2" descr="D:\Мои рисунки\KNO3-S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7175" y="4286256"/>
            <a:ext cx="3001221" cy="2250000"/>
          </a:xfrm>
          <a:prstGeom prst="rect">
            <a:avLst/>
          </a:prstGeom>
          <a:noFill/>
        </p:spPr>
      </p:pic>
      <p:pic>
        <p:nvPicPr>
          <p:cNvPr id="11267" name="Picture 3" descr="D:\Мои рисунки\07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99" y="4286256"/>
            <a:ext cx="2800125" cy="2052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926328" y="636668"/>
            <a:ext cx="10339344" cy="2446784"/>
            <a:chOff x="394843" y="636668"/>
            <a:chExt cx="10339344" cy="2446784"/>
          </a:xfrm>
          <a:solidFill>
            <a:schemeClr val="tx2">
              <a:lumMod val="90000"/>
            </a:schemeClr>
          </a:solidFill>
        </p:grpSpPr>
        <p:sp>
          <p:nvSpPr>
            <p:cNvPr id="11" name="Freeform 3"/>
            <p:cNvSpPr>
              <a:spLocks noEditPoints="1"/>
            </p:cNvSpPr>
            <p:nvPr/>
          </p:nvSpPr>
          <p:spPr bwMode="gray">
            <a:xfrm rot="1436528">
              <a:off x="394843" y="636668"/>
              <a:ext cx="2362185" cy="2446784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3"/>
            <p:cNvSpPr>
              <a:spLocks noEditPoints="1"/>
            </p:cNvSpPr>
            <p:nvPr/>
          </p:nvSpPr>
          <p:spPr bwMode="gray">
            <a:xfrm rot="20163472" flipH="1">
              <a:off x="8372002" y="636668"/>
              <a:ext cx="2362185" cy="2446784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2226" name="Picture 2" descr="Пробирка бесплатно ико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871" y="611657"/>
            <a:ext cx="1302892" cy="13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931628"/>
              </p:ext>
            </p:extLst>
          </p:nvPr>
        </p:nvGraphicFramePr>
        <p:xfrm>
          <a:off x="1738282" y="1600201"/>
          <a:ext cx="864399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9786" y="285729"/>
            <a:ext cx="7858180" cy="1323439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Люди, знающие химию- настоящие </a:t>
            </a: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волшебники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gray">
          <a:xfrm rot="3825740">
            <a:off x="1309879" y="1638012"/>
            <a:ext cx="2463752" cy="1954342"/>
          </a:xfrm>
          <a:prstGeom prst="rightArrow">
            <a:avLst>
              <a:gd name="adj1" fmla="val 73834"/>
              <a:gd name="adj2" fmla="val 66167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9075371"/>
              </p:ext>
            </p:extLst>
          </p:nvPr>
        </p:nvGraphicFramePr>
        <p:xfrm>
          <a:off x="3071664" y="2276872"/>
          <a:ext cx="8128000" cy="42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2365" y="191216"/>
            <a:ext cx="8358246" cy="221457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Отгадаем любой, задуманный Вами химический элемент. Для этого порядковый номер этого элемента удвойте, к произведению прибавьте 5 и сумму умножьте на 5.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s://cdn-icons-png.flaticon.com/512/9714/97149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08728"/>
            <a:ext cx="223224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helsebergen.com/bilder/ASEA_Molecules_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9" y="2708920"/>
            <a:ext cx="79914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hlinkClick r:id="rId2" action="ppaction://hlinkfile"/>
          </p:cNvPr>
          <p:cNvSpPr/>
          <p:nvPr/>
        </p:nvSpPr>
        <p:spPr>
          <a:xfrm>
            <a:off x="3952860" y="5072074"/>
            <a:ext cx="4214842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зашифровано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>
            <a:hlinkClick r:id="rId2" action="ppaction://hlinkfile"/>
          </p:cNvPr>
          <p:cNvSpPr/>
          <p:nvPr/>
        </p:nvSpPr>
        <p:spPr>
          <a:xfrm>
            <a:off x="4943872" y="724660"/>
            <a:ext cx="5357850" cy="21431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Невозможна нормальная жизнь человека.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23032"/>
              </p:ext>
            </p:extLst>
          </p:nvPr>
        </p:nvGraphicFramePr>
        <p:xfrm>
          <a:off x="2524100" y="3429000"/>
          <a:ext cx="7500990" cy="10715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0165"/>
                <a:gridCol w="1250165"/>
                <a:gridCol w="1250165"/>
                <a:gridCol w="1250165"/>
                <a:gridCol w="1250165"/>
                <a:gridCol w="125016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  <a:endParaRPr lang="ru-RU" sz="54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ltGray">
          <a:xfrm>
            <a:off x="407368" y="377774"/>
            <a:ext cx="4202832" cy="2836912"/>
          </a:xfrm>
          <a:prstGeom prst="rightArrow">
            <a:avLst>
              <a:gd name="adj1" fmla="val 79306"/>
              <a:gd name="adj2" fmla="val 3239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Одно из важных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свойств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Химическая мнемоник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иний металл">
  <a:themeElements>
    <a:clrScheme name="Другая 47">
      <a:dk1>
        <a:sysClr val="windowText" lastClr="000000"/>
      </a:dk1>
      <a:lt1>
        <a:srgbClr val="0C0C0C"/>
      </a:lt1>
      <a:dk2>
        <a:srgbClr val="26EA55"/>
      </a:dk2>
      <a:lt2>
        <a:srgbClr val="F0E5B6"/>
      </a:lt2>
      <a:accent1>
        <a:srgbClr val="3B4F18"/>
      </a:accent1>
      <a:accent2>
        <a:srgbClr val="CCC834"/>
      </a:accent2>
      <a:accent3>
        <a:srgbClr val="FF0000"/>
      </a:accent3>
      <a:accent4>
        <a:srgbClr val="FFFF00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Химическая мнемоника</Template>
  <TotalTime>137</TotalTime>
  <Words>847</Words>
  <Application>Microsoft Office PowerPoint</Application>
  <PresentationFormat>Широкоэкранный</PresentationFormat>
  <Paragraphs>206</Paragraphs>
  <Slides>60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70" baseType="lpstr">
      <vt:lpstr>Arial</vt:lpstr>
      <vt:lpstr>Calibri</vt:lpstr>
      <vt:lpstr>Century Gothic</vt:lpstr>
      <vt:lpstr>Courier New</vt:lpstr>
      <vt:lpstr>Franklin Gothic Book</vt:lpstr>
      <vt:lpstr>Franklin Gothic Demi</vt:lpstr>
      <vt:lpstr>Wingdings</vt:lpstr>
      <vt:lpstr>Химическая мнемоника</vt:lpstr>
      <vt:lpstr>Синий металл</vt:lpstr>
      <vt:lpstr>Document</vt:lpstr>
      <vt:lpstr>Химическая мнемоника</vt:lpstr>
      <vt:lpstr>Цель занятия</vt:lpstr>
      <vt:lpstr>Обучающая:</vt:lpstr>
      <vt:lpstr>Развивающая</vt:lpstr>
      <vt:lpstr>Воспитывающая</vt:lpstr>
      <vt:lpstr>Химия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Модель памяти</vt:lpstr>
      <vt:lpstr>Кратковременная память</vt:lpstr>
      <vt:lpstr>В жизни древних считалось магическим и счастливым</vt:lpstr>
      <vt:lpstr>Презентация PowerPoint</vt:lpstr>
      <vt:lpstr>Цифра семь встречается во многих русских пословицах и поговорках</vt:lpstr>
      <vt:lpstr>Показатель прочности запоминания</vt:lpstr>
      <vt:lpstr>Сравним уровни воспроизведения</vt:lpstr>
      <vt:lpstr>Тест  на узнавание</vt:lpstr>
      <vt:lpstr>Презентация PowerPoint</vt:lpstr>
      <vt:lpstr>Презентация PowerPoint</vt:lpstr>
      <vt:lpstr>Тест  на воспоминание</vt:lpstr>
      <vt:lpstr>Презентация PowerPoint</vt:lpstr>
      <vt:lpstr>Знакомство состоялось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Классификации памяти</vt:lpstr>
      <vt:lpstr>Презентация PowerPoint</vt:lpstr>
      <vt:lpstr>Словесно-логическая выражается</vt:lpstr>
      <vt:lpstr>Презентация PowerPoint</vt:lpstr>
      <vt:lpstr>Тест  «Логическая или механическая память»</vt:lpstr>
      <vt:lpstr>По первым словам в паре допишите вторые слова</vt:lpstr>
      <vt:lpstr>Проверьте себя!</vt:lpstr>
      <vt:lpstr>Тест  «Логическая или механическая память»</vt:lpstr>
      <vt:lpstr>По первым словам в паре допишите вторые слова</vt:lpstr>
      <vt:lpstr>Проверьте себя!</vt:lpstr>
      <vt:lpstr>Выводы</vt:lpstr>
      <vt:lpstr>Курсы повышения квалификации для Вашей памяти</vt:lpstr>
      <vt:lpstr>Метод Римской комнаты</vt:lpstr>
      <vt:lpstr>Тренировка</vt:lpstr>
      <vt:lpstr>Презентация PowerPoint</vt:lpstr>
      <vt:lpstr>Сначала разместим предметы, затем соберем 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Приемы развития памяти стары, но…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мнемоника</dc:title>
  <dc:creator>Admin</dc:creator>
  <cp:lastModifiedBy>Светлана</cp:lastModifiedBy>
  <cp:revision>16</cp:revision>
  <dcterms:created xsi:type="dcterms:W3CDTF">2010-04-28T18:42:35Z</dcterms:created>
  <dcterms:modified xsi:type="dcterms:W3CDTF">2023-02-19T21:01:57Z</dcterms:modified>
</cp:coreProperties>
</file>