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58" r:id="rId7"/>
    <p:sldId id="259" r:id="rId8"/>
    <p:sldId id="260" r:id="rId9"/>
    <p:sldId id="262" r:id="rId10"/>
    <p:sldId id="264" r:id="rId11"/>
    <p:sldId id="263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6E62-692C-47C2-87E7-70B94038C1DB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EBB5-1B82-4B04-990A-54AD99B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86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6E62-692C-47C2-87E7-70B94038C1DB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EBB5-1B82-4B04-990A-54AD99B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84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6E62-692C-47C2-87E7-70B94038C1DB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EBB5-1B82-4B04-990A-54AD99B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32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6E62-692C-47C2-87E7-70B94038C1DB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EBB5-1B82-4B04-990A-54AD99B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55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6E62-692C-47C2-87E7-70B94038C1DB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EBB5-1B82-4B04-990A-54AD99B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5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6E62-692C-47C2-87E7-70B94038C1DB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EBB5-1B82-4B04-990A-54AD99B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03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6E62-692C-47C2-87E7-70B94038C1DB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EBB5-1B82-4B04-990A-54AD99B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5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6E62-692C-47C2-87E7-70B94038C1DB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EBB5-1B82-4B04-990A-54AD99B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07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6E62-692C-47C2-87E7-70B94038C1DB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EBB5-1B82-4B04-990A-54AD99B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127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6E62-692C-47C2-87E7-70B94038C1DB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EBB5-1B82-4B04-990A-54AD99B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00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6E62-692C-47C2-87E7-70B94038C1DB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EBB5-1B82-4B04-990A-54AD99B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228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CC"/>
            </a:gs>
            <a:gs pos="36000">
              <a:schemeClr val="accent1">
                <a:lumMod val="45000"/>
                <a:lumOff val="55000"/>
              </a:schemeClr>
            </a:gs>
            <a:gs pos="74000">
              <a:srgbClr val="FFFFCC"/>
            </a:gs>
            <a:gs pos="100000">
              <a:srgbClr val="CCFFCC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66E62-692C-47C2-87E7-70B94038C1DB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4EBB5-1B82-4B04-990A-54AD99BDA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13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мыслитель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266" name="Picture 2" descr="https://cdn-icons-png.flaticon.com/512/8465/8465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696" y="174879"/>
            <a:ext cx="3079051" cy="3079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s://cdn-icons-png.flaticon.com/512/5726/572667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041" y="3573019"/>
            <a:ext cx="1938019" cy="1938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cdn-icons-png.flaticon.com/512/5726/572667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121" y="3573019"/>
            <a:ext cx="1938019" cy="1938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cdn-icons-png.flaticon.com/512/5726/572667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201" y="3573019"/>
            <a:ext cx="1938019" cy="1938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63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Сектор 2_задачка 3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cdn-icons-png.flaticon.com/512/3380/338072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53069"/>
            <a:ext cx="3209417" cy="3209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cdn-icons-png.flaticon.com/512/1959/195998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064" y="3385757"/>
            <a:ext cx="2152015" cy="2152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cdn-icons-png.flaticon.com/512/2930/293079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1751" y="3773108"/>
            <a:ext cx="1572641" cy="1572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cdn-icons-png.flaticon.com/512/3659/365911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31" y="185483"/>
            <a:ext cx="3337433" cy="3337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cdn-icons-png.flaticon.com/512/6412/6412478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9064" y="0"/>
            <a:ext cx="1132936" cy="113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74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Сектор 3_Слово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360555"/>
              </p:ext>
            </p:extLst>
          </p:nvPr>
        </p:nvGraphicFramePr>
        <p:xfrm>
          <a:off x="838200" y="1825625"/>
          <a:ext cx="841905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191"/>
                <a:gridCol w="526191"/>
                <a:gridCol w="526191"/>
                <a:gridCol w="526191"/>
                <a:gridCol w="526191"/>
                <a:gridCol w="526191"/>
                <a:gridCol w="526191"/>
                <a:gridCol w="526191"/>
                <a:gridCol w="526191"/>
                <a:gridCol w="526191"/>
                <a:gridCol w="526191"/>
                <a:gridCol w="526191"/>
                <a:gridCol w="526191"/>
                <a:gridCol w="526191"/>
                <a:gridCol w="526191"/>
                <a:gridCol w="52619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endParaRPr lang="ru-RU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Ш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936375" y="3064221"/>
            <a:ext cx="7332453" cy="8798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Слово</a:t>
            </a:r>
            <a:r>
              <a:rPr lang="ru-RU" dirty="0" smtClean="0">
                <a:solidFill>
                  <a:srgbClr val="FF0000"/>
                </a:solidFill>
              </a:rPr>
              <a:t> Лира </a:t>
            </a:r>
            <a:r>
              <a:rPr lang="ru-RU" dirty="0" smtClean="0"/>
              <a:t>собрано из соседних слов. Определи правило сборки и сообрази, какое слово нужно записать в пустых квадратиках.</a:t>
            </a:r>
            <a:endParaRPr lang="ru-RU" dirty="0"/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140361"/>
              </p:ext>
            </p:extLst>
          </p:nvPr>
        </p:nvGraphicFramePr>
        <p:xfrm>
          <a:off x="3681235" y="4364164"/>
          <a:ext cx="53576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50"/>
                <a:gridCol w="334850"/>
                <a:gridCol w="334850"/>
                <a:gridCol w="334850"/>
                <a:gridCol w="334850"/>
                <a:gridCol w="334850"/>
                <a:gridCol w="334850"/>
                <a:gridCol w="334850"/>
                <a:gridCol w="334850"/>
                <a:gridCol w="334850"/>
                <a:gridCol w="334850"/>
                <a:gridCol w="334850"/>
                <a:gridCol w="334850"/>
                <a:gridCol w="334850"/>
                <a:gridCol w="334850"/>
                <a:gridCol w="334850"/>
              </a:tblGrid>
              <a:tr h="0">
                <a:tc>
                  <a:txBody>
                    <a:bodyPr/>
                    <a:lstStyle/>
                    <a:p>
                      <a:r>
                        <a:rPr lang="ru-RU" cap="all" baseline="0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cap="all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cap="all" baseline="0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endParaRPr lang="ru-RU" cap="all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cap="all" baseline="0" dirty="0" smtClean="0">
                          <a:solidFill>
                            <a:schemeClr val="tx1"/>
                          </a:solidFill>
                        </a:rPr>
                        <a:t>е</a:t>
                      </a:r>
                      <a:endParaRPr lang="ru-RU" cap="all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cap="all" baseline="0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endParaRPr lang="ru-RU" cap="all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cap="all" baseline="0" dirty="0" smtClean="0">
                          <a:solidFill>
                            <a:schemeClr val="tx1"/>
                          </a:solidFill>
                        </a:rPr>
                        <a:t>ь</a:t>
                      </a:r>
                      <a:endParaRPr lang="ru-RU" cap="all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7" name="Picture 2" descr="https://cdn-icons-png.flaticon.com/512/6412/641247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9064" y="0"/>
            <a:ext cx="1132936" cy="113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https://cdn-icons-png.flaticon.com/512/6178/617883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7" y="2251900"/>
            <a:ext cx="2128076" cy="212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s://cdn-icons-png.flaticon.com/512/3137/3137147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4512" y="1264349"/>
            <a:ext cx="1668632" cy="166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90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90944" y="1110776"/>
            <a:ext cx="4536057" cy="1325563"/>
          </a:xfrm>
          <a:prstGeom prst="snip1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Разминка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s://cdn-icons-png.flaticon.com/512/6412/641247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9064" y="0"/>
            <a:ext cx="1132936" cy="113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431526"/>
              </p:ext>
            </p:extLst>
          </p:nvPr>
        </p:nvGraphicFramePr>
        <p:xfrm>
          <a:off x="476504" y="722376"/>
          <a:ext cx="5912104" cy="61264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956052"/>
                <a:gridCol w="295605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Задание</a:t>
                      </a:r>
                    </a:p>
                    <a:p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Ряд + о =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(ядро)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Алмаз + п =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(плазма)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Топка + о =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(оптика)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Алиса – а =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(сила)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Кузов – о =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(звук)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Метро + е =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(метеор)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Томат – т =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(атом)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Нуклон – н =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(кулон)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Табор + а =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(работа)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Блок + а =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(колба)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377184" y="2189451"/>
            <a:ext cx="1700784" cy="4937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77184" y="5797034"/>
            <a:ext cx="1700784" cy="4937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77184" y="1674082"/>
            <a:ext cx="1700784" cy="4937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77184" y="2704820"/>
            <a:ext cx="1700784" cy="4937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377184" y="3220189"/>
            <a:ext cx="1700784" cy="4937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77184" y="3735558"/>
            <a:ext cx="1700784" cy="4937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377184" y="4250927"/>
            <a:ext cx="1700784" cy="4937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77184" y="4766296"/>
            <a:ext cx="1700784" cy="4937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77184" y="5281665"/>
            <a:ext cx="1700784" cy="4937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377184" y="6312407"/>
            <a:ext cx="1700784" cy="4937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9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Семь сестер находятся на даче, где каждая занята каким-то делом: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первая сестра - читает книгу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вторая сестра - готовит еду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третья сестра - играет в шахматы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четвертая сестра - разгадывает кроссворд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пятая сестра - занимается стиркой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шестая сестра - ухаживает за растениям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чем занимается седьмая сестра?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играет в шахматы</a:t>
            </a:r>
            <a:endParaRPr lang="ru-RU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https://cdn-icons-png.flaticon.com/512/6412/641247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9064" y="0"/>
            <a:ext cx="1132936" cy="113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838200" y="365125"/>
            <a:ext cx="4536057" cy="1325563"/>
          </a:xfrm>
          <a:prstGeom prst="snip1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smtClean="0">
                <a:latin typeface="Arial" panose="020B0604020202020204" pitchFamily="34" charset="0"/>
                <a:cs typeface="Arial" panose="020B0604020202020204" pitchFamily="34" charset="0"/>
              </a:rPr>
              <a:t>Разминка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3544" y="5541994"/>
            <a:ext cx="4855464" cy="4937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44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Где есть реки, но нет воды, есть города, но нет зданий и есть леса, но нет деревьев?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карта</a:t>
            </a:r>
          </a:p>
        </p:txBody>
      </p:sp>
      <p:pic>
        <p:nvPicPr>
          <p:cNvPr id="4" name="Picture 2" descr="https://cdn-icons-png.flaticon.com/512/6412/641247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9064" y="0"/>
            <a:ext cx="1132936" cy="113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838200" y="365125"/>
            <a:ext cx="4536057" cy="1325563"/>
          </a:xfrm>
          <a:prstGeom prst="snip1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smtClean="0">
                <a:latin typeface="Arial" panose="020B0604020202020204" pitchFamily="34" charset="0"/>
                <a:cs typeface="Arial" panose="020B0604020202020204" pitchFamily="34" charset="0"/>
              </a:rPr>
              <a:t>Разминка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40664" y="2771362"/>
            <a:ext cx="3867912" cy="4937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11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 1_Вода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https://cdn-icons-png.flaticon.com/512/6412/641247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9064" y="0"/>
            <a:ext cx="1132936" cy="113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https://cdn-icons-png.flaticon.com/512/471/47156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031" y="1690688"/>
            <a:ext cx="3325939" cy="3325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s://cdn-icons-png.flaticon.com/512/4233/423355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94776"/>
            <a:ext cx="2535936" cy="2535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https://cdn-icons-png.flaticon.com/512/5047/504796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879" y="1941005"/>
            <a:ext cx="3218561" cy="321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55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 2_Кислотные дожди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s://cdn-icons-png.flaticon.com/512/6412/641247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9064" y="0"/>
            <a:ext cx="1132936" cy="113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Кислотный дождь бесплатно икон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35" y="1690688"/>
            <a:ext cx="48768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cdn-icons-png.flaticon.com/512/2712/271206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295" y="1706023"/>
            <a:ext cx="3730625" cy="373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cdn-icons-png.flaticon.com/512/4469/4469018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903" y="1132936"/>
            <a:ext cx="2221865" cy="222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27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 3_Оловянная чума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https://fs02.vseosvita.ua/0200wu5f-ea5c/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03" y="1690688"/>
            <a:ext cx="6638417" cy="478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cdn-icons-png.flaticon.com/512/6412/641247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9064" y="0"/>
            <a:ext cx="1132936" cy="113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2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Сектор 2_задачка 1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 descr="https://cdn-icons-png.flaticon.com/512/5059/50590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31" y="1690688"/>
            <a:ext cx="3704271" cy="370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s://cdn-icons-png.flaticon.com/512/2866/286634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975" y="2337371"/>
            <a:ext cx="2703512" cy="270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ttps://cdn-icons-png.flaticon.com/512/6428/642896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9871" y="2358738"/>
            <a:ext cx="2660777" cy="266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cdn-icons-png.flaticon.com/512/6412/6412478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9064" y="0"/>
            <a:ext cx="1132936" cy="113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44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Сектор 2_задачка 2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 descr="https://cdn-icons-png.flaticon.com/512/284/28448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35" y="1520380"/>
            <a:ext cx="48768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s://cdn-icons-png.flaticon.com/512/43/4358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1918" y="432245"/>
            <a:ext cx="2752217" cy="275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https://cdn-icons-png.flaticon.com/512/7117/711786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573" y="1876871"/>
            <a:ext cx="1490345" cy="1490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https://cdn-icons-png.flaticon.com/512/806/806299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526" y="3367217"/>
            <a:ext cx="3236849" cy="323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cdn-icons-png.flaticon.com/512/6412/6412478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9064" y="0"/>
            <a:ext cx="1132936" cy="113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30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158</Words>
  <Application>Microsoft Office PowerPoint</Application>
  <PresentationFormat>Широкоэкранный</PresentationFormat>
  <Paragraphs>67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Я — мыслитель</vt:lpstr>
      <vt:lpstr>Разминка</vt:lpstr>
      <vt:lpstr>Презентация PowerPoint</vt:lpstr>
      <vt:lpstr>Презентация PowerPoint</vt:lpstr>
      <vt:lpstr>Текст 1_Вода</vt:lpstr>
      <vt:lpstr>Текст 2_Кислотные дожди</vt:lpstr>
      <vt:lpstr>Текст 3_Оловянная чума</vt:lpstr>
      <vt:lpstr>Сектор 2_задачка 1</vt:lpstr>
      <vt:lpstr>Сектор 2_задачка 2</vt:lpstr>
      <vt:lpstr>Сектор 2_задачка 3</vt:lpstr>
      <vt:lpstr>Сектор 3_Слово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</cp:lastModifiedBy>
  <cp:revision>14</cp:revision>
  <dcterms:created xsi:type="dcterms:W3CDTF">2022-09-18T18:11:32Z</dcterms:created>
  <dcterms:modified xsi:type="dcterms:W3CDTF">2022-09-28T19:33:03Z</dcterms:modified>
</cp:coreProperties>
</file>