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67" r:id="rId5"/>
    <p:sldId id="270" r:id="rId6"/>
    <p:sldId id="271" r:id="rId7"/>
    <p:sldId id="259" r:id="rId8"/>
    <p:sldId id="274" r:id="rId9"/>
    <p:sldId id="264" r:id="rId10"/>
    <p:sldId id="275" r:id="rId11"/>
    <p:sldId id="287" r:id="rId12"/>
    <p:sldId id="294" r:id="rId13"/>
    <p:sldId id="295" r:id="rId14"/>
    <p:sldId id="288" r:id="rId15"/>
    <p:sldId id="293" r:id="rId16"/>
    <p:sldId id="266" r:id="rId17"/>
    <p:sldId id="296" r:id="rId18"/>
    <p:sldId id="292" r:id="rId19"/>
    <p:sldId id="276" r:id="rId20"/>
    <p:sldId id="297" r:id="rId21"/>
    <p:sldId id="278" r:id="rId22"/>
    <p:sldId id="289" r:id="rId23"/>
    <p:sldId id="265" r:id="rId24"/>
    <p:sldId id="272" r:id="rId25"/>
    <p:sldId id="261" r:id="rId26"/>
    <p:sldId id="258" r:id="rId27"/>
    <p:sldId id="282" r:id="rId28"/>
    <p:sldId id="283" r:id="rId29"/>
    <p:sldId id="285" r:id="rId30"/>
    <p:sldId id="284" r:id="rId31"/>
    <p:sldId id="273" r:id="rId32"/>
    <p:sldId id="277" r:id="rId33"/>
    <p:sldId id="260" r:id="rId34"/>
    <p:sldId id="279" r:id="rId35"/>
    <p:sldId id="280" r:id="rId36"/>
    <p:sldId id="281" r:id="rId37"/>
    <p:sldId id="290" r:id="rId38"/>
    <p:sldId id="286" r:id="rId39"/>
    <p:sldId id="29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894A5-6EED-4C88-93D4-B49F985232F0}" type="datetimeFigureOut">
              <a:rPr lang="ru-RU" smtClean="0"/>
              <a:pPr/>
              <a:t>09.04.2018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D21B4-5A42-4419-B64C-20E03193C3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vroscosmos.ru/4387/" TargetMode="External"/><Relationship Id="rId2" Type="http://schemas.openxmlformats.org/officeDocument/2006/relationships/hyperlink" Target="http://tvc-saratov.ru/lenta/archives/show/2011/3/29/667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agarin2011.3dn.ru/_si/0/888458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141" y="436062"/>
            <a:ext cx="4357718" cy="598587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10-летний Гагарин. В школе, где он учился, не хватало самого необходимого для нормальной учебы. Ученики учились считать, используя вместо счетных палочек пустые винтовочные гильзы.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Детство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9 марта 1934 года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4" name="Picture 2" descr="http://www.rgo-sib.ru/rgo/64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4422"/>
            <a:ext cx="7620000" cy="5057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457200" y="1822623"/>
            <a:ext cx="822960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Юрий  Гагарин  родился  9 марта  1934 г.</a:t>
            </a:r>
          </a:p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 в городе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Гжатске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Смоленской области. </a:t>
            </a:r>
          </a:p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Его мать, Анна Тимофеевна, </a:t>
            </a:r>
          </a:p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и отец, Алексей Иванович, были обычными сельскими тружениками из деревни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Клушино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Гжатского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района. </a:t>
            </a:r>
          </a:p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Родители воспитали в мальчике трудолюбивого и отзывчивого человека.</a:t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Детство Юрия прошло в деревне </a:t>
            </a:r>
            <a:r>
              <a:rPr lang="ru-RU" sz="2600" dirty="0" err="1" smtClean="0">
                <a:latin typeface="Arial" pitchFamily="34" charset="0"/>
                <a:cs typeface="Arial" pitchFamily="34" charset="0"/>
              </a:rPr>
              <a:t>Клушино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1 сентября 1941 года мальчик пошёл в школу, но 12 октября деревню заняли немцы и его учёба прервалась. Почти полтора года деревня  была оккупирована немецкими войсками. Младшего брата Юрия, Бориса Гагарина, немец повесил на шарфе, но мать успела снять его, пока солдат ходил за фотоаппаратом.</a:t>
            </a:r>
          </a:p>
          <a:p>
            <a:pPr algn="ctr">
              <a:buNone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 В 1943 году деревню освободила Красная армия.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Гагарин с родителями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http://www.myzej-sh9.ru/photo/Ga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44"/>
            <a:ext cx="8143932" cy="54292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29058" y="5500702"/>
            <a:ext cx="5043494" cy="58259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Алексей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Иванович и Анна Тимофеевна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Фильмы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900882" cy="26146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  <a:hlinkClick r:id="rId2"/>
              </a:rPr>
              <a:t>Возвращение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(9 мин)</a:t>
            </a:r>
          </a:p>
          <a:p>
            <a:pPr>
              <a:buNone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  <a:hlinkClick r:id="rId3"/>
              </a:rPr>
              <a:t>12 апреля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(11 мин)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тография Юрий Гагарин (photo Yuri Gagari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762500" cy="5715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57752" y="4714884"/>
            <a:ext cx="3829048" cy="1411279"/>
          </a:xfrm>
        </p:spPr>
        <p:txBody>
          <a:bodyPr>
            <a:normAutofit lnSpcReduction="10000"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Отличная физическая форма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38200" y="304800"/>
            <a:ext cx="7696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9 декабря 1959 года Гагарин написал заявление с просьбой зачислить его 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группу кандидатов в космонавты.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 3 марта 1960 года приказом Главнокомандующего ВВС Константина Вершинина Юрий Гагарин был зачислен в эту группу.</a:t>
            </a:r>
          </a:p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 С 25 марта начались регулярные занятия по программе подготовки космонавтов.</a:t>
            </a:r>
          </a:p>
        </p:txBody>
      </p:sp>
      <p:pic>
        <p:nvPicPr>
          <p:cNvPr id="5" name="Picture 6" descr="отряд первых космонавт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971800"/>
            <a:ext cx="6553200" cy="3429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90800" y="6477000"/>
            <a:ext cx="426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chemeClr val="bg1"/>
                </a:solidFill>
              </a:rPr>
              <a:t>Отряд первых космонавтов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5500702"/>
            <a:ext cx="6043626" cy="1000132"/>
          </a:xfrm>
        </p:spPr>
        <p:txBody>
          <a:bodyPr>
            <a:normAutofit fontScale="70000" lnSpcReduction="20000"/>
          </a:bodyPr>
          <a:lstStyle/>
          <a:p>
            <a:pPr marL="32400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Герман Титов,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Андриян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Николаев, Павел Попович, Григорий Нелюбов и Валерий Быковский. 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4" descr="http://astronaut.ru/as_rusia/vvs/foto/nikolaev-a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428736"/>
            <a:ext cx="2121450" cy="270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52230" name="Picture 6" descr="http://i01.i.aliimg.com/wsphoto/v0/32288611925/Pavel-Popovich-Classical-Portrait-Russia-Original-OIL-PAINTING-ON-CANVAS-Hand-Painted-by-Professional-Painter-Fa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2248500" cy="270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52232" name="Picture 8" descr="http://mdou28-sun.okis.ru/files/5/2/4/5243/%D1%82%D0%B8%D1%82%D0%BE%D0%B2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857364"/>
            <a:ext cx="2025000" cy="270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52234" name="Picture 10" descr="http://knu.znate.ru/pars_docs/refs/437/436122/436122_html_m256e1e3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785794"/>
            <a:ext cx="1907925" cy="270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52236" name="Picture 12" descr="http://megabook.ru/stream/mediapreview?Key=%D0%91%D1%8B%D0%BA%D0%BE%D0%B2%D1%81%D0%BA%D0%B8%D0%B9%20%D0%92%D0%B0%D0%BB%D0%B5%D1%80%D0%B8%D0%B9%20%D0%A4%D0%B5%D0%B4%D0%BE%D1%80%D0%BE%D0%B2%D0%B8%D1%87&amp;Width=654&amp;Height=6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3714752"/>
            <a:ext cx="2426100" cy="270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://www.leninsk.ru/gallery/albums/userpics/12449/%D0%AE_%D0%90__%D0%93%D0%B0%D0%B3%D0%B0%D1%80%D0%B8%D0%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-127386"/>
            <a:ext cx="5143536" cy="698538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leninsk.ru/gallery/albums/userpics/11728/af531cd6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483" y="0"/>
            <a:ext cx="63850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371460" y="4214818"/>
            <a:ext cx="8401080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12 апреля 1961 года впервые в истории человечества </a:t>
            </a:r>
          </a:p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Юрий Алексеевич Гагарин совершил полет в космос </a:t>
            </a:r>
          </a:p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на космическом корабле «Восток». </a:t>
            </a:r>
          </a:p>
          <a:p>
            <a:pPr algn="ctr">
              <a:buNone/>
            </a:pPr>
            <a:r>
              <a:rPr lang="ru-RU" sz="2400" dirty="0">
                <a:latin typeface="Arial" pitchFamily="34" charset="0"/>
                <a:cs typeface="Arial" pitchFamily="34" charset="0"/>
              </a:rPr>
              <a:t>Гагарин облетел земной шар за 1час 48 минут и благополучно вернулся на Землю. </a:t>
            </a:r>
          </a:p>
        </p:txBody>
      </p:sp>
      <p:pic>
        <p:nvPicPr>
          <p:cNvPr id="1026" name="Picture 2" descr="http://i.pipec.ru/20120316/8494279627648_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557" y="285728"/>
            <a:ext cx="5676886" cy="3548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leninsk.ru/gallery/albums/userpics/10036/1_99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5372100" cy="5715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29058" y="5500702"/>
            <a:ext cx="5043494" cy="582594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Гагарин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86116" y="785794"/>
            <a:ext cx="5043494" cy="58259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КК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«Восток-1»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7575"/>
          <a:stretch>
            <a:fillRect/>
          </a:stretch>
        </p:blipFill>
        <p:spPr bwMode="auto">
          <a:xfrm>
            <a:off x="65647" y="357166"/>
            <a:ext cx="901270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29058" y="5500702"/>
            <a:ext cx="5043494" cy="58259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Спускаемый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аппарат КК «Восток»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leninsk.ru/gallery/albums/userpics/12449/%D0%A1_%D0%B4%D0%BE%D1%87%D0%BA%D0%B0%D0%BC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5325654" cy="6858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29058" y="5500702"/>
            <a:ext cx="5043494" cy="582594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Дочки Гагарина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Семья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http://www.leninsk.ru/gallery/albums/userpics/10036/0_f329_979c09d8_X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047192" cy="545305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4786322"/>
            <a:ext cx="5757874" cy="1828800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Жена - Валентина Ивановна Гагарина (в девичестве Горячева). Дети: дочери Елена (р. 10 апреля 1959 г.) и Галина (р. 7 марта 1961 г.).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Гагарин с дочерь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3810000" cy="267652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eninsk.ru/gallery/albums/userpics/10036/mURI_temp_4b108f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620000" cy="527685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429124" y="4714885"/>
            <a:ext cx="4257676" cy="928694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Гагарин с дочерьми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Любовь длиною в жизнь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AutoShape 2" descr="В.И.Гагар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48" name="AutoShape 4" descr="В.И.Гагар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150" name="Picture 6" descr="В.И.Гагар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3124200" cy="3810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8194" name="Picture 2" descr="http://proxypaco.com/index.php?q=aHR0cDovL2Nkbi5maXNoa2kubmV0L3VwbG9hZC9wb3N0LzIwMTUxMS8yNi8xNzUzMTY2LzkxNDQ2OTl5anAuanB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071546"/>
            <a:ext cx="5555628" cy="41719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4429133"/>
            <a:ext cx="4257676" cy="857256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Валентина Ивановна Гагарина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5657671"/>
            <a:ext cx="864399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27 октября 1957 года Юрий Гагарин женился 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 Валентине Ивановне Горячевой, которая стала его верным соратником на многие годы.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их семье выросли две дочери – Елена и Галина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В.И.Гагар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148" name="AutoShape 4" descr="В.И.Гагар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9938" name="Picture 2" descr="http://uploadrb.ru/upload/photo/518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"/>
            <a:ext cx="4629150" cy="6858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Любовь длиною в жизнь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4714884"/>
            <a:ext cx="4257676" cy="1411279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Валентина Ивановна Гагарина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logoslovo.ru/media/pic_full/15/47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-7735"/>
            <a:ext cx="5643602" cy="686573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071934" y="5786454"/>
            <a:ext cx="4757742" cy="582594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Семья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pics2.pokazuha.ru/p442/u/y/8350869sy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643050"/>
            <a:ext cx="7286625" cy="45339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4000" dirty="0" smtClean="0">
                <a:latin typeface="Arial" pitchFamily="34" charset="0"/>
                <a:cs typeface="Arial" pitchFamily="34" charset="0"/>
              </a:rPr>
              <a:t>Почта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leninsk.ru/gallery/albums/userpics/10003/19610412-%D0%93%D0%B0%D0%B3%D0%B0%D1%80%D0%B8%D0%BD_%D0%BF%D0%B5%D1%80%D0%B5%D0%B4_%D1%81%D1%82%D0%B0%D1%80%D1%82%D0%BE%D0%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6038" y="571500"/>
            <a:ext cx="3971925" cy="5715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57752" y="4714884"/>
            <a:ext cx="3829048" cy="1411279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12 апреля. Перед стартом.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obesednik.ru/sites/default/files/complex_images/images/gaga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50186"/>
            <a:ext cx="5000660" cy="375049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57752" y="4714884"/>
            <a:ext cx="3829048" cy="1411279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Гагарин с супругой.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Валентина Гагарина-символ верности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leninsk.ru/gallery/albums/userpics/12449/%D0%9A%D0%BE%D1%80%D0%BE%D0%BB%D0%B5%D0%B2_%D0%B8_%D0%93%D0%B0%D0%B3%D0%B0%D1%80%D0%B8%D0%BD_%D1%81_%D1%81%D1%83%D0%BF%D1%80%D1%83%D0%B3%D0%B0%D0%BC%D0%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671512"/>
            <a:ext cx="6096000" cy="55149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57752" y="4714884"/>
            <a:ext cx="3829048" cy="1411279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Королев и Гагарин с супругами.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leninsk.ru/gallery/albums/userpics/10036/mURI_temp_52756d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5032058" cy="6858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57752" y="5072074"/>
            <a:ext cx="3829048" cy="857256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Гагарин с детьми.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Гагарин с газетой &quot;Комсомольская правд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2447925" cy="3810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Просто человек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429124" y="4714884"/>
            <a:ext cx="4257676" cy="1411279"/>
          </a:xfrm>
        </p:spPr>
        <p:txBody>
          <a:bodyPr>
            <a:normAutofit lnSpcReduction="10000"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Гагарин с газетой «</a:t>
            </a:r>
            <a:r>
              <a:rPr lang="ru-RU" dirty="0">
                <a:latin typeface="Arial" pitchFamily="34" charset="0"/>
                <a:cs typeface="Arial" pitchFamily="34" charset="0"/>
              </a:rPr>
              <a:t>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омсомольская правда»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Просто человек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http://www.leninsk.ru/gallery/albums/userpics/10036/mURI_temp_ed86e7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7620000" cy="5553076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428860" y="5357826"/>
            <a:ext cx="6400816" cy="135732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Юрий Гагарин и Владимир Комаров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Комаров - основной пилот "Союза-1", Гагарин - его дублер.</a:t>
            </a:r>
          </a:p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Слава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http://www.leninsk.ru/gallery/albums/userpics/10036/mURI_temp_b10c0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2984"/>
            <a:ext cx="7620000" cy="54959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857752" y="5072074"/>
            <a:ext cx="3829048" cy="857256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На Кубе.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leninsk.ru/gallery/albums/userpics/13571/%D0%9A%D0%BE%D0%BF%D0%B8%D1%8F_04_03_2012_19-04-07_0013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85926"/>
            <a:ext cx="7620000" cy="42386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Слава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857752" y="5072074"/>
            <a:ext cx="3829048" cy="857256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Чехословакия.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86188"/>
          </a:xfrm>
        </p:spPr>
        <p:txBody>
          <a:bodyPr/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 роковой день, 27 марта 1968 года, при отъезде на аэродром он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забыл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свой пропуск дома. Его отговаривали от возвращения домой: мол, плохая примета. Но Гагарин не послушался и вернулся за ним...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5825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Роковой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день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ljplus.ru/img/v/a/vad_nes/gagari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85926"/>
            <a:ext cx="6858000" cy="438150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Кажется я никогда не умру…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Гибель Гагарина потрясла весь мир. Первый космонавт еще при жизни стал легендой, но ранняя его гибель казалась противоестественной.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Короткая, но яркая…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http://www.leninsk.ru/gallery/albums/userpics/10036/mURI_temp_8d02e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554" y="0"/>
            <a:ext cx="7598892" cy="685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57752" y="4714884"/>
            <a:ext cx="3829048" cy="1411279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12 апреля. Перед полетом, автобус.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leninsk.ru/gallery/albums/userpics/10036/mURI_temp_6d5b26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90550"/>
            <a:ext cx="7620000" cy="567690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57752" y="4714884"/>
            <a:ext cx="3829048" cy="1411279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12 апреля. После посадки.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leninsk.ru/gallery/albums/userpics/10036/mURI_temp_bc6ec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66750"/>
            <a:ext cx="7620000" cy="55245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57752" y="4714884"/>
            <a:ext cx="3829048" cy="1411279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12 апреля. Фото на память после приземления.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12.04.1961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Столб, вбитый сельчанами на месте приземления первого космонав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2628900" cy="3810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429124" y="4714884"/>
            <a:ext cx="4257676" cy="1411279"/>
          </a:xfrm>
        </p:spPr>
        <p:txBody>
          <a:bodyPr>
            <a:normAutofit fontScale="85000" lnSpcReduction="20000"/>
          </a:bodyPr>
          <a:lstStyle/>
          <a:p>
            <a:pPr indent="0">
              <a:spcBef>
                <a:spcPts val="0"/>
              </a:spcBef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Столб, вбитый сельчанами на месте приземления первого космонавта.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leninsk.ru/gallery/albums/userpics/10036/mURI_temp_29ad31ee.jpg"/>
          <p:cNvPicPr>
            <a:picLocks noChangeAspect="1" noChangeArrowheads="1"/>
          </p:cNvPicPr>
          <p:nvPr/>
        </p:nvPicPr>
        <p:blipFill>
          <a:blip r:embed="rId2" cstate="print"/>
          <a:srcRect t="17768"/>
          <a:stretch>
            <a:fillRect/>
          </a:stretch>
        </p:blipFill>
        <p:spPr bwMode="auto">
          <a:xfrm>
            <a:off x="762000" y="1571612"/>
            <a:ext cx="7620000" cy="473870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12.04.1961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leninsk.ru/gallery/albums/userpics/12449/%D0%AE_%D0%90_%D0%93%D0%B0%D0%B3%D0%B0%D1%80%D0%B8%D0%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4800599" cy="6858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0" y="5500702"/>
            <a:ext cx="4186238" cy="796908"/>
          </a:xfr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Детство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513</Words>
  <Application>Microsoft Office PowerPoint</Application>
  <PresentationFormat>Экран (4:3)</PresentationFormat>
  <Paragraphs>72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12.04.1961</vt:lpstr>
      <vt:lpstr>12.04.1961</vt:lpstr>
      <vt:lpstr>Детство</vt:lpstr>
      <vt:lpstr>Детство</vt:lpstr>
      <vt:lpstr>9 марта 1934 года</vt:lpstr>
      <vt:lpstr>Слайд 12</vt:lpstr>
      <vt:lpstr>Слайд 13</vt:lpstr>
      <vt:lpstr>Гагарин с родителями</vt:lpstr>
      <vt:lpstr>Фильмы</vt:lpstr>
      <vt:lpstr>Слайд 16</vt:lpstr>
      <vt:lpstr>Слайд 17</vt:lpstr>
      <vt:lpstr>Слайд 18</vt:lpstr>
      <vt:lpstr>Слайд 19</vt:lpstr>
      <vt:lpstr>Слайд 20</vt:lpstr>
      <vt:lpstr>Гагарин</vt:lpstr>
      <vt:lpstr>Слайд 22</vt:lpstr>
      <vt:lpstr>Дочки Гагарина</vt:lpstr>
      <vt:lpstr>Семья</vt:lpstr>
      <vt:lpstr>Слайд 25</vt:lpstr>
      <vt:lpstr>Любовь длиною в жизнь</vt:lpstr>
      <vt:lpstr>Любовь длиною в жизнь</vt:lpstr>
      <vt:lpstr>Семья</vt:lpstr>
      <vt:lpstr>Почта </vt:lpstr>
      <vt:lpstr>Валентина Гагарина-символ верности</vt:lpstr>
      <vt:lpstr>Слайд 31</vt:lpstr>
      <vt:lpstr>Слайд 32</vt:lpstr>
      <vt:lpstr>Просто человек</vt:lpstr>
      <vt:lpstr>Просто человек</vt:lpstr>
      <vt:lpstr>Слава</vt:lpstr>
      <vt:lpstr>Слава</vt:lpstr>
      <vt:lpstr>Слайд 37</vt:lpstr>
      <vt:lpstr>Кажется я никогда не умру…</vt:lpstr>
      <vt:lpstr>Короткая, но яркая…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Microsoft Office</cp:lastModifiedBy>
  <cp:revision>23</cp:revision>
  <dcterms:created xsi:type="dcterms:W3CDTF">2016-04-11T17:48:11Z</dcterms:created>
  <dcterms:modified xsi:type="dcterms:W3CDTF">2018-04-09T19:07:08Z</dcterms:modified>
</cp:coreProperties>
</file>