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8" r:id="rId3"/>
    <p:sldId id="262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88168-EDDB-4236-B415-8EAD6A70A707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7B73-72FB-439E-AB84-BA0B5DE95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3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7B73-72FB-439E-AB84-BA0B5DE95B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1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7B73-72FB-439E-AB84-BA0B5DE95BE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3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7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3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4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708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1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88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2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5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7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9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2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0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2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7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9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7CC2C6-D20D-4BE3-B53D-65ADCB9311A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1C90EE-D708-44DE-AE7E-62FBE9B8F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7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062" y="525340"/>
            <a:ext cx="11500338" cy="8645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Правила безопасного поведения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в зимнее время года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7651" y="6303961"/>
            <a:ext cx="6707187" cy="46159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Управление по ВАО департамента </a:t>
            </a:r>
            <a:r>
              <a:rPr lang="ru-RU" sz="1600" dirty="0" err="1" smtClean="0">
                <a:solidFill>
                  <a:schemeClr val="tx2"/>
                </a:solidFill>
              </a:rPr>
              <a:t>ГОЧСиПБ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01" y="1848094"/>
            <a:ext cx="6525724" cy="4350483"/>
          </a:xfrm>
          <a:prstGeom prst="rect">
            <a:avLst/>
          </a:prstGeom>
        </p:spPr>
      </p:pic>
      <p:sp>
        <p:nvSpPr>
          <p:cNvPr id="5" name="4-конечная звезда 4"/>
          <p:cNvSpPr/>
          <p:nvPr/>
        </p:nvSpPr>
        <p:spPr>
          <a:xfrm>
            <a:off x="11145715" y="1327148"/>
            <a:ext cx="307731" cy="36927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0212998" y="2395904"/>
            <a:ext cx="307731" cy="36927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0991849" y="3884003"/>
            <a:ext cx="307731" cy="36927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00453" y="1327148"/>
            <a:ext cx="307731" cy="3297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889613" y="1908297"/>
            <a:ext cx="307731" cy="36927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63062" y="2395903"/>
            <a:ext cx="307731" cy="36927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376728" y="3363546"/>
            <a:ext cx="307731" cy="36927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616927" y="5139105"/>
            <a:ext cx="307731" cy="36927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039208" y="6027127"/>
            <a:ext cx="307731" cy="36927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6507651" y="5926017"/>
            <a:ext cx="307731" cy="36927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71" y="474046"/>
            <a:ext cx="1513016" cy="15130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51" y="-190666"/>
            <a:ext cx="2975177" cy="27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644" y="149469"/>
            <a:ext cx="10364451" cy="958362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Основные правила безопасного поведения зимой на улице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8554" y="1600199"/>
            <a:ext cx="10460541" cy="902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 улице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надо идти посередине тротуара, подальше от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домов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59" y="2725617"/>
            <a:ext cx="5505982" cy="4132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" y="2725616"/>
            <a:ext cx="6201426" cy="41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1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5598366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46" y="0"/>
            <a:ext cx="5746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9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2980" cy="4210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80" y="2691264"/>
            <a:ext cx="7399020" cy="41667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7816" y="259918"/>
            <a:ext cx="7104184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Кататься на коньках,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лыжах, санках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только в специально отведенных для этого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местах!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1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23" y="0"/>
            <a:ext cx="9659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6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98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2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61546"/>
            <a:ext cx="11131061" cy="6726116"/>
          </a:xfrm>
        </p:spPr>
      </p:pic>
    </p:spTree>
    <p:extLst>
      <p:ext uri="{BB962C8B-B14F-4D97-AF65-F5344CB8AC3E}">
        <p14:creationId xmlns:p14="http://schemas.microsoft.com/office/powerpoint/2010/main" val="334740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3" y="390525"/>
            <a:ext cx="10364451" cy="9383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Лед таит в себе опасность !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590675"/>
            <a:ext cx="8448675" cy="5191499"/>
          </a:xfrm>
        </p:spPr>
      </p:pic>
    </p:spTree>
    <p:extLst>
      <p:ext uri="{BB962C8B-B14F-4D97-AF65-F5344CB8AC3E}">
        <p14:creationId xmlns:p14="http://schemas.microsoft.com/office/powerpoint/2010/main" val="41517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50" y="184002"/>
            <a:ext cx="10364451" cy="8836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Признаки определения прочности льда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5410" y="862148"/>
            <a:ext cx="5861050" cy="90790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Тонкий лед молочно-белого цвета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0" y="2048346"/>
            <a:ext cx="5861050" cy="389162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33327" y="862148"/>
            <a:ext cx="5832013" cy="901337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Прочный лед – прозрачный с голубоватым оттенком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27" y="2143802"/>
            <a:ext cx="5882682" cy="37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0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67" y="2032962"/>
            <a:ext cx="6439990" cy="48250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2964" y="200025"/>
            <a:ext cx="10385596" cy="1511209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 выходите на лед в одиночку!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Нельзя выходить на лед без сопровождения взрослых! Не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проверяйте прочность льда ногой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7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3" y="271331"/>
            <a:ext cx="10364451" cy="10050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Никогда не скатывайтесь на санках с горки на лед 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5" y="1276350"/>
            <a:ext cx="8353425" cy="5571736"/>
          </a:xfrm>
        </p:spPr>
      </p:pic>
    </p:spTree>
    <p:extLst>
      <p:ext uri="{BB962C8B-B14F-4D97-AF65-F5344CB8AC3E}">
        <p14:creationId xmlns:p14="http://schemas.microsoft.com/office/powerpoint/2010/main" val="16603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61" y="202223"/>
            <a:ext cx="10364451" cy="126512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Игры на льду опасны!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00" y="1467348"/>
            <a:ext cx="7944890" cy="50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01" y="291946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Если под вами начал трескаться лёд, не бегите! Плавно ложитесь на лёд и перекатывайтесь в безопасное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место.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888123"/>
            <a:ext cx="6425108" cy="48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3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6" y="87923"/>
            <a:ext cx="9346222" cy="6709217"/>
          </a:xfrm>
        </p:spPr>
      </p:pic>
    </p:spTree>
    <p:extLst>
      <p:ext uri="{BB962C8B-B14F-4D97-AF65-F5344CB8AC3E}">
        <p14:creationId xmlns:p14="http://schemas.microsoft.com/office/powerpoint/2010/main" val="299309265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938</TotalTime>
  <Words>131</Words>
  <Application>Microsoft Office PowerPoint</Application>
  <PresentationFormat>Широкоэкранный</PresentationFormat>
  <Paragraphs>15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Tw Cen MT</vt:lpstr>
      <vt:lpstr>Капля</vt:lpstr>
      <vt:lpstr>Правила безопасного поведения  в зимнее время года</vt:lpstr>
      <vt:lpstr>Лед таит в себе опасность !</vt:lpstr>
      <vt:lpstr>Признаки определения прочности льда </vt:lpstr>
      <vt:lpstr>Не выходите на лед в одиночку! Нельзя выходить на лед без сопровождения взрослых! Не проверяйте прочность льда ногой! </vt:lpstr>
      <vt:lpstr>Никогда не скатывайтесь на санках с горки на лед !</vt:lpstr>
      <vt:lpstr>Игры на льду опасны!</vt:lpstr>
      <vt:lpstr>Если под вами начал трескаться лёд, не бегите! Плавно ложитесь на лёд и перекатывайтесь в безопасное место. </vt:lpstr>
      <vt:lpstr>Презентация PowerPoint</vt:lpstr>
      <vt:lpstr>Презентация PowerPoint</vt:lpstr>
      <vt:lpstr>Основные правила безопасного поведения зимой на улице: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Литваковская Олеся Дмитриевна</dc:creator>
  <cp:lastModifiedBy>User</cp:lastModifiedBy>
  <cp:revision>47</cp:revision>
  <dcterms:created xsi:type="dcterms:W3CDTF">2019-12-13T05:41:32Z</dcterms:created>
  <dcterms:modified xsi:type="dcterms:W3CDTF">2021-01-27T10:20:33Z</dcterms:modified>
</cp:coreProperties>
</file>