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320E-DAF2-482A-A154-A5CD2974BEDA}" type="datetimeFigureOut">
              <a:rPr lang="ru-RU" smtClean="0"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7870-B12D-4197-BE00-E1DAD66B7A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Задача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Концентрации веществ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Через некоторое время после начала реакции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3А+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⇒  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2С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+D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концентрации веществ составляли: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[А] = 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моль/л</a:t>
            </a:r>
            <a:r>
              <a:rPr lang="ru-RU" dirty="0">
                <a:latin typeface="Arial" pitchFamily="34" charset="0"/>
                <a:cs typeface="Arial" pitchFamily="34" charset="0"/>
              </a:rPr>
              <a:t>; 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[В] </a:t>
            </a:r>
            <a:r>
              <a:rPr lang="ru-RU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=1 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моль/л</a:t>
            </a:r>
            <a:r>
              <a:rPr lang="ru-RU" dirty="0">
                <a:latin typeface="Arial" pitchFamily="34" charset="0"/>
                <a:cs typeface="Arial" pitchFamily="34" charset="0"/>
              </a:rPr>
              <a:t>;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[С] =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0,08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моль/л</a:t>
            </a:r>
            <a:r>
              <a:rPr lang="ru-RU" dirty="0">
                <a:latin typeface="Arial" pitchFamily="34" charset="0"/>
                <a:cs typeface="Arial" pitchFamily="34" charset="0"/>
              </a:rPr>
              <a:t>. Каковы исходные концентрации веществ А и В?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96000" y="1772816"/>
          <a:ext cx="6552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936000"/>
                <a:gridCol w="936000"/>
                <a:gridCol w="936000"/>
                <a:gridCol w="936000"/>
                <a:gridCol w="936000"/>
                <a:gridCol w="93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Х моль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0,08моль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3А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⇒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2С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09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моль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моль</a:t>
                      </a:r>
                    </a:p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itchFamily="34" charset="0"/>
                          <a:cs typeface="Arial" pitchFamily="34" charset="0"/>
                        </a:rPr>
                        <a:t>Х=3</a:t>
                      </a:r>
                      <a:r>
                        <a:rPr lang="ru-RU" sz="4000" dirty="0" smtClean="0"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lang="ru-RU" sz="4000" dirty="0" smtClean="0">
                          <a:latin typeface="Arial" pitchFamily="34" charset="0"/>
                          <a:cs typeface="Arial" pitchFamily="34" charset="0"/>
                        </a:rPr>
                        <a:t>0,08/2=0,12 моль А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  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96000" y="1772816"/>
          <a:ext cx="6552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/>
                <a:gridCol w="936000"/>
                <a:gridCol w="936000"/>
                <a:gridCol w="936000"/>
                <a:gridCol w="936000"/>
                <a:gridCol w="936000"/>
                <a:gridCol w="936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Х моль</a:t>
                      </a:r>
                    </a:p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0,08моль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3А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В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⇒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2С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096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моль</a:t>
                      </a:r>
                    </a:p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моль</a:t>
                      </a:r>
                    </a:p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latin typeface="Arial" pitchFamily="34" charset="0"/>
                          <a:cs typeface="Arial" pitchFamily="34" charset="0"/>
                        </a:rPr>
                        <a:t>Х=1</a:t>
                      </a:r>
                      <a:r>
                        <a:rPr lang="ru-RU" sz="4000" dirty="0" smtClean="0"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lang="ru-RU" sz="4000" dirty="0" smtClean="0">
                          <a:latin typeface="Arial" pitchFamily="34" charset="0"/>
                          <a:cs typeface="Arial" pitchFamily="34" charset="0"/>
                        </a:rPr>
                        <a:t>0,08/2=0,04 моль В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Решение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Поскольку </a:t>
            </a:r>
            <a:r>
              <a:rPr lang="ru-RU" dirty="0">
                <a:latin typeface="Arial" pitchFamily="34" charset="0"/>
                <a:cs typeface="Arial" pitchFamily="34" charset="0"/>
              </a:rPr>
              <a:t>по условию задачи в каждом литре системы образовалось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0,08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молей вещества С, то при этом было израсходовано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0,12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моля вещества 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0,04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моля вещества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В. Таким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образом исходные концентрации веществ А и В будут равны:</a:t>
            </a:r>
          </a:p>
          <a:p>
            <a:pPr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[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A]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исх</a:t>
            </a:r>
            <a:r>
              <a:rPr lang="ru-RU" dirty="0">
                <a:latin typeface="Arial" pitchFamily="34" charset="0"/>
                <a:cs typeface="Arial" pitchFamily="34" charset="0"/>
              </a:rPr>
              <a:t> 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dirty="0">
                <a:latin typeface="Arial" pitchFamily="34" charset="0"/>
                <a:cs typeface="Arial" pitchFamily="34" charset="0"/>
              </a:rPr>
              <a:t>+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0,12 </a:t>
            </a:r>
            <a:r>
              <a:rPr lang="ru-RU" dirty="0">
                <a:latin typeface="Arial" pitchFamily="34" charset="0"/>
                <a:cs typeface="Arial" pitchFamily="34" charset="0"/>
              </a:rPr>
              <a:t>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3,12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моль/л;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[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B]</a:t>
            </a:r>
            <a:r>
              <a:rPr lang="ru-RU" baseline="-25000" dirty="0" err="1" smtClean="0">
                <a:latin typeface="Arial" pitchFamily="34" charset="0"/>
                <a:cs typeface="Arial" pitchFamily="34" charset="0"/>
              </a:rPr>
              <a:t>исх</a:t>
            </a:r>
            <a:r>
              <a:rPr lang="ru-RU" dirty="0">
                <a:latin typeface="Arial" pitchFamily="34" charset="0"/>
                <a:cs typeface="Arial" pitchFamily="34" charset="0"/>
              </a:rPr>
              <a:t> 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dirty="0">
                <a:latin typeface="Arial" pitchFamily="34" charset="0"/>
                <a:cs typeface="Arial" pitchFamily="34" charset="0"/>
              </a:rPr>
              <a:t>+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0,04 </a:t>
            </a:r>
            <a:r>
              <a:rPr lang="ru-RU" dirty="0">
                <a:latin typeface="Arial" pitchFamily="34" charset="0"/>
                <a:cs typeface="Arial" pitchFamily="34" charset="0"/>
              </a:rPr>
              <a:t>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3,04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моль/л.</a:t>
            </a:r>
          </a:p>
          <a:p>
            <a:pPr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Ответ:</a:t>
            </a:r>
            <a:r>
              <a:rPr lang="ru-RU" dirty="0">
                <a:latin typeface="Arial" pitchFamily="34" charset="0"/>
                <a:cs typeface="Arial" pitchFamily="34" charset="0"/>
              </a:rPr>
              <a:t> [A]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 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3,12 моль/л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ru-RU" dirty="0">
                <a:latin typeface="Arial" pitchFamily="34" charset="0"/>
                <a:cs typeface="Arial" pitchFamily="34" charset="0"/>
              </a:rPr>
              <a:t>[B]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latin typeface="Arial" pitchFamily="34" charset="0"/>
                <a:cs typeface="Arial" pitchFamily="34" charset="0"/>
              </a:rPr>
              <a:t> =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3,12 моль/л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89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Задача</vt:lpstr>
      <vt:lpstr>Слайд 2</vt:lpstr>
      <vt:lpstr>Решение</vt:lpstr>
      <vt:lpstr>Решение</vt:lpstr>
      <vt:lpstr>Решение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 Office</dc:creator>
  <cp:lastModifiedBy>Microsoft Office</cp:lastModifiedBy>
  <cp:revision>2</cp:revision>
  <dcterms:created xsi:type="dcterms:W3CDTF">2019-10-29T19:07:10Z</dcterms:created>
  <dcterms:modified xsi:type="dcterms:W3CDTF">2019-10-29T19:24:17Z</dcterms:modified>
</cp:coreProperties>
</file>