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19EF-81B8-4D61-A276-EF0946300E0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3263-0862-426C-86EC-90EB11522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19EF-81B8-4D61-A276-EF0946300E0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3263-0862-426C-86EC-90EB11522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19EF-81B8-4D61-A276-EF0946300E0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3263-0862-426C-86EC-90EB11522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19EF-81B8-4D61-A276-EF0946300E0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3263-0862-426C-86EC-90EB11522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19EF-81B8-4D61-A276-EF0946300E0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3263-0862-426C-86EC-90EB11522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19EF-81B8-4D61-A276-EF0946300E0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3263-0862-426C-86EC-90EB11522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19EF-81B8-4D61-A276-EF0946300E0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3263-0862-426C-86EC-90EB11522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19EF-81B8-4D61-A276-EF0946300E0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3263-0862-426C-86EC-90EB11522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19EF-81B8-4D61-A276-EF0946300E0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3263-0862-426C-86EC-90EB11522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19EF-81B8-4D61-A276-EF0946300E0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3263-0862-426C-86EC-90EB11522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19EF-81B8-4D61-A276-EF0946300E0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3263-0862-426C-86EC-90EB115229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719EF-81B8-4D61-A276-EF0946300E07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F3263-0862-426C-86EC-90EB115229A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spolitova.ucoz.ru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Химические формулы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Закрепление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1571620" y="1"/>
            <a:ext cx="600076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ГБОУ </a:t>
            </a: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Школа 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№ 1352 </a:t>
            </a: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Москвы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324190" y="6021288"/>
            <a:ext cx="2557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  <a:hlinkClick r:id="rId2"/>
              </a:rPr>
              <a:t>http://spolitova.ucoz.ru/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bg1">
              <a:lumMod val="9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Физические свойства железа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Из перечня свойств выпишите те, которые характерны для железа: твёрдое, жидкое, чёрное, серое, легче воды, хрупкое, не растворимое в воде, пластичное, растворимое в воде,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тяжелее </a:t>
            </a:r>
            <a:r>
              <a:rPr lang="ru-RU" dirty="0">
                <a:latin typeface="Arial" pitchFamily="34" charset="0"/>
                <a:cs typeface="Arial" pitchFamily="34" charset="0"/>
              </a:rPr>
              <a:t>воды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теплопроводное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/>
          </a:p>
        </p:txBody>
      </p:sp>
      <p:pic>
        <p:nvPicPr>
          <p:cNvPr id="10242" name="Picture 2" descr="Самородное желез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076022"/>
            <a:ext cx="4752528" cy="554769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43608" y="5157192"/>
            <a:ext cx="2592288" cy="79208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bg1">
              <a:lumMod val="9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Общее число атомов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lvl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Вещество, молекула которого состоит из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 атомов</a:t>
            </a:r>
            <a:r>
              <a:rPr lang="ru-RU" dirty="0">
                <a:latin typeface="Arial" pitchFamily="34" charset="0"/>
                <a:cs typeface="Arial" pitchFamily="34" charset="0"/>
              </a:rPr>
              <a:t>, — это: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фосфорная </a:t>
            </a:r>
            <a:r>
              <a:rPr lang="ru-RU" dirty="0">
                <a:latin typeface="Arial" pitchFamily="34" charset="0"/>
                <a:cs typeface="Arial" pitchFamily="34" charset="0"/>
              </a:rPr>
              <a:t>кислота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dirty="0">
                <a:latin typeface="Arial" pitchFamily="34" charset="0"/>
                <a:cs typeface="Arial" pitchFamily="34" charset="0"/>
              </a:rPr>
              <a:t>;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dirty="0">
                <a:latin typeface="Arial" pitchFamily="34" charset="0"/>
                <a:cs typeface="Arial" pitchFamily="34" charset="0"/>
              </a:rPr>
              <a:t>) этиловый спирт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ОН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б)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азотная </a:t>
            </a:r>
            <a:r>
              <a:rPr lang="ru-RU" dirty="0">
                <a:latin typeface="Arial" pitchFamily="34" charset="0"/>
                <a:cs typeface="Arial" pitchFamily="34" charset="0"/>
              </a:rPr>
              <a:t>кислота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HNO</a:t>
            </a:r>
            <a:r>
              <a:rPr lang="en-US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dirty="0">
                <a:latin typeface="Arial" pitchFamily="34" charset="0"/>
                <a:cs typeface="Arial" pitchFamily="34" charset="0"/>
              </a:rPr>
              <a:t>;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г</a:t>
            </a:r>
            <a:r>
              <a:rPr lang="ru-RU" dirty="0">
                <a:latin typeface="Arial" pitchFamily="34" charset="0"/>
                <a:cs typeface="Arial" pitchFamily="34" charset="0"/>
              </a:rPr>
              <a:t>) угарный газ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</a:t>
            </a:r>
            <a:r>
              <a:rPr lang="ru-RU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Напишите</a:t>
            </a:r>
            <a:r>
              <a:rPr lang="ru-RU" dirty="0">
                <a:latin typeface="Arial" pitchFamily="34" charset="0"/>
                <a:cs typeface="Arial" pitchFamily="34" charset="0"/>
              </a:rPr>
              <a:t>, как читается эта формула.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bg1">
              <a:lumMod val="9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Простое вещество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Простым веществом </a:t>
            </a:r>
            <a:r>
              <a:rPr lang="ru-RU" dirty="0">
                <a:latin typeface="Arial" pitchFamily="34" charset="0"/>
                <a:cs typeface="Arial" pitchFamily="34" charset="0"/>
              </a:rPr>
              <a:t>является каждое из двух веществ:</a:t>
            </a:r>
          </a:p>
          <a:p>
            <a:pPr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а) вода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и кальций </a:t>
            </a:r>
            <a:r>
              <a:rPr lang="ru-RU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Са</a:t>
            </a:r>
            <a:r>
              <a:rPr lang="ru-RU" dirty="0">
                <a:latin typeface="Arial" pitchFamily="34" charset="0"/>
                <a:cs typeface="Arial" pitchFamily="34" charset="0"/>
              </a:rPr>
              <a:t>;	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ru-RU" dirty="0">
                <a:latin typeface="Arial" pitchFamily="34" charset="0"/>
                <a:cs typeface="Arial" pitchFamily="34" charset="0"/>
              </a:rPr>
              <a:t>) сероводород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и сера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dirty="0">
                <a:latin typeface="Arial" pitchFamily="34" charset="0"/>
                <a:cs typeface="Arial" pitchFamily="34" charset="0"/>
              </a:rPr>
              <a:t>;	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в) аммиак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</a:t>
            </a:r>
            <a:r>
              <a:rPr lang="en-US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 азот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b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г</a:t>
            </a:r>
            <a:r>
              <a:rPr lang="ru-RU" dirty="0">
                <a:latin typeface="Arial" pitchFamily="34" charset="0"/>
                <a:cs typeface="Arial" pitchFamily="34" charset="0"/>
              </a:rPr>
              <a:t>) озон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>
                <a:latin typeface="Arial" pitchFamily="34" charset="0"/>
                <a:cs typeface="Arial" pitchFamily="34" charset="0"/>
              </a:rPr>
              <a:t>и кислород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bg1">
              <a:lumMod val="9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Установите соответствие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95536" y="1397000"/>
          <a:ext cx="6912768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24482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состав молекулы</a:t>
                      </a:r>
                      <a:endParaRPr lang="ru-RU" sz="24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химическая</a:t>
                      </a:r>
                    </a:p>
                    <a:p>
                      <a:pPr algn="ctr"/>
                      <a:r>
                        <a:rPr lang="ru-RU" sz="2400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формула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u="none" strike="noStrik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А)</a:t>
                      </a:r>
                      <a:r>
                        <a:rPr lang="ru-RU" sz="2400" u="none" strike="noStrike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2400" u="none" strike="noStrik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два атома азота и один атом кислорода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u="none" strike="noStrik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1) </a:t>
                      </a:r>
                      <a:r>
                        <a:rPr lang="ru-RU" sz="3200" b="1" u="none" strike="noStrike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</a:t>
                      </a:r>
                      <a:r>
                        <a:rPr lang="ru-RU" sz="3200" b="1" u="none" strike="noStrike" kern="120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3200" b="1" baseline="-25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Б) три атома кислорода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2) </a:t>
                      </a:r>
                      <a:r>
                        <a:rPr lang="en-US" sz="3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ru-RU" sz="3200" b="1" kern="120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en-US" sz="3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u="none" strike="noStrik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В) атом углерода и два атома кислорода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u="none" strike="noStrik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3) </a:t>
                      </a:r>
                      <a:r>
                        <a:rPr lang="en-US" sz="3200" b="1" u="none" strike="noStrike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</a:t>
                      </a:r>
                      <a:r>
                        <a:rPr lang="ru-RU" sz="3200" b="1" u="none" strike="noStrike" kern="120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en-US" sz="3200" b="1" u="none" strike="noStrike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Г) два атома водорода и один атом серы	</a:t>
                      </a:r>
                      <a:endParaRPr lang="ru-RU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4) </a:t>
                      </a:r>
                      <a:r>
                        <a:rPr lang="ru-RU" sz="3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</a:t>
                      </a:r>
                      <a:r>
                        <a:rPr lang="ru-RU" sz="3200" b="1" kern="120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bg1">
              <a:lumMod val="9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Качественный состав молекул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lvl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Два элемента входят в состав молекулы: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ru-RU" dirty="0">
                <a:latin typeface="Arial" pitchFamily="34" charset="0"/>
                <a:cs typeface="Arial" pitchFamily="34" charset="0"/>
              </a:rPr>
              <a:t>)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СН</a:t>
            </a:r>
            <a:r>
              <a:rPr lang="ru-RU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ru-RU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б)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ru-RU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в)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г)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bg1">
              <a:lumMod val="9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Сложные вещества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lvl="0"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Сложным веществом является каждое из двух веществ: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хлороводород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HCI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и вода 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б)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углерод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dirty="0">
                <a:latin typeface="Arial" pitchFamily="34" charset="0"/>
                <a:cs typeface="Arial" pitchFamily="34" charset="0"/>
              </a:rPr>
              <a:t> и угарный газ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фосфор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 </a:t>
            </a:r>
            <a:r>
              <a:rPr lang="ru-RU" dirty="0">
                <a:latin typeface="Arial" pitchFamily="34" charset="0"/>
                <a:cs typeface="Arial" pitchFamily="34" charset="0"/>
              </a:rPr>
              <a:t>и фосфин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</a:t>
            </a:r>
            <a:r>
              <a:rPr lang="ru-RU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г)	кремний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и песок </a:t>
            </a:r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SiO</a:t>
            </a:r>
            <a:r>
              <a:rPr lang="ru-RU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232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Химические формулы</vt:lpstr>
      <vt:lpstr>Физические свойства железа</vt:lpstr>
      <vt:lpstr>Общее число атомов</vt:lpstr>
      <vt:lpstr>Простое вещество</vt:lpstr>
      <vt:lpstr>Установите соответствие</vt:lpstr>
      <vt:lpstr>Качественный состав молекул</vt:lpstr>
      <vt:lpstr>Сложные вещества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Microsoft Office</dc:creator>
  <cp:lastModifiedBy>Microsoft Office</cp:lastModifiedBy>
  <cp:revision>5</cp:revision>
  <dcterms:created xsi:type="dcterms:W3CDTF">2019-10-15T19:26:31Z</dcterms:created>
  <dcterms:modified xsi:type="dcterms:W3CDTF">2019-10-15T20:12:20Z</dcterms:modified>
</cp:coreProperties>
</file>