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030D-C4F8-4D82-9645-5E56C40A165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782-DD46-4F6C-BDD5-63E2F38C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191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030D-C4F8-4D82-9645-5E56C40A165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782-DD46-4F6C-BDD5-63E2F38C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366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030D-C4F8-4D82-9645-5E56C40A165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782-DD46-4F6C-BDD5-63E2F38C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641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030D-C4F8-4D82-9645-5E56C40A165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782-DD46-4F6C-BDD5-63E2F38C2B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6069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030D-C4F8-4D82-9645-5E56C40A165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782-DD46-4F6C-BDD5-63E2F38C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0627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030D-C4F8-4D82-9645-5E56C40A165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782-DD46-4F6C-BDD5-63E2F38C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365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030D-C4F8-4D82-9645-5E56C40A165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782-DD46-4F6C-BDD5-63E2F38C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378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030D-C4F8-4D82-9645-5E56C40A165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782-DD46-4F6C-BDD5-63E2F38C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91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030D-C4F8-4D82-9645-5E56C40A165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782-DD46-4F6C-BDD5-63E2F38C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0563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030D-C4F8-4D82-9645-5E56C40A165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782-DD46-4F6C-BDD5-63E2F38C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2985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030D-C4F8-4D82-9645-5E56C40A165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782-DD46-4F6C-BDD5-63E2F38C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2257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030D-C4F8-4D82-9645-5E56C40A165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782-DD46-4F6C-BDD5-63E2F38C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9887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030D-C4F8-4D82-9645-5E56C40A165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782-DD46-4F6C-BDD5-63E2F38C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109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030D-C4F8-4D82-9645-5E56C40A165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782-DD46-4F6C-BDD5-63E2F38C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8431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030D-C4F8-4D82-9645-5E56C40A165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782-DD46-4F6C-BDD5-63E2F38C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483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030D-C4F8-4D82-9645-5E56C40A165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782-DD46-4F6C-BDD5-63E2F38C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808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030D-C4F8-4D82-9645-5E56C40A165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782-DD46-4F6C-BDD5-63E2F38C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9080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7E0030D-C4F8-4D82-9645-5E56C40A165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F5782-DD46-4F6C-BDD5-63E2F38C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5712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>Творческий отчет по химии.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5113" y="1971676"/>
            <a:ext cx="3434740" cy="4276724"/>
          </a:xfrm>
        </p:spPr>
        <p:txBody>
          <a:bodyPr/>
          <a:lstStyle/>
          <a:p>
            <a:r>
              <a:rPr lang="ru-RU" dirty="0" smtClean="0"/>
              <a:t>Работу выполнила ученица 8 класс «Б» Мусаева </a:t>
            </a:r>
            <a:r>
              <a:rPr lang="ru-RU" dirty="0" err="1" smtClean="0"/>
              <a:t>Самира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43946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51759648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xmlns="" val="136304433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xmlns="" val="396633759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30952917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418355372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xmlns="" val="244433728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74272094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60195085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5400620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89706172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066852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19459066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xmlns="" val="313476141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1450" y="0"/>
            <a:ext cx="12363450" cy="6858000"/>
          </a:xfrm>
        </p:spPr>
      </p:pic>
    </p:spTree>
    <p:extLst>
      <p:ext uri="{BB962C8B-B14F-4D97-AF65-F5344CB8AC3E}">
        <p14:creationId xmlns:p14="http://schemas.microsoft.com/office/powerpoint/2010/main" xmlns="" val="167650513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230100" cy="6858000"/>
          </a:xfrm>
        </p:spPr>
      </p:pic>
    </p:spTree>
    <p:extLst>
      <p:ext uri="{BB962C8B-B14F-4D97-AF65-F5344CB8AC3E}">
        <p14:creationId xmlns:p14="http://schemas.microsoft.com/office/powerpoint/2010/main" xmlns="" val="260799394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7099"/>
            <a:ext cx="12192000" cy="6905099"/>
          </a:xfrm>
        </p:spPr>
      </p:pic>
    </p:spTree>
    <p:extLst>
      <p:ext uri="{BB962C8B-B14F-4D97-AF65-F5344CB8AC3E}">
        <p14:creationId xmlns:p14="http://schemas.microsoft.com/office/powerpoint/2010/main" xmlns="" val="407391754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50831651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340691567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572"/>
            <a:ext cx="12191999" cy="6861572"/>
          </a:xfrm>
        </p:spPr>
      </p:pic>
    </p:spTree>
    <p:extLst>
      <p:ext uri="{BB962C8B-B14F-4D97-AF65-F5344CB8AC3E}">
        <p14:creationId xmlns:p14="http://schemas.microsoft.com/office/powerpoint/2010/main" xmlns="" val="151811911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xmlns="" val="80116261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8036130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752662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05838888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xmlns="" val="67916864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50561483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2435185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</p:spPr>
      </p:pic>
    </p:spTree>
    <p:extLst>
      <p:ext uri="{BB962C8B-B14F-4D97-AF65-F5344CB8AC3E}">
        <p14:creationId xmlns:p14="http://schemas.microsoft.com/office/powerpoint/2010/main" xmlns="" val="260122115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387555276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</TotalTime>
  <Words>16</Words>
  <Application>Microsoft Office PowerPoint</Application>
  <PresentationFormat>Произвольный</PresentationFormat>
  <Paragraphs>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Ион</vt:lpstr>
      <vt:lpstr>Творческий отчет по химии.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отчет по химии.</dc:title>
  <dc:creator>Пользователь</dc:creator>
  <cp:lastModifiedBy>Microsoft Office</cp:lastModifiedBy>
  <cp:revision>7</cp:revision>
  <dcterms:created xsi:type="dcterms:W3CDTF">2019-09-23T15:27:14Z</dcterms:created>
  <dcterms:modified xsi:type="dcterms:W3CDTF">2019-09-27T20:03:14Z</dcterms:modified>
</cp:coreProperties>
</file>