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B8302-F1FE-45FC-9B09-D24F804A9370}" type="datetimeFigureOut">
              <a:rPr lang="ru-RU" smtClean="0"/>
              <a:t>06.05.2019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F988E-4492-4720-8ABE-5B94E08754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Оксид кремния (IV)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428604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ГБОУ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2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кола № 1352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371600" y="5500702"/>
            <a:ext cx="6400800" cy="92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Политова Светлана Викторовна,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химии высшей квалификационной категории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dn.turkaramamotoru.com/en/cristobalite-7622.jpg"/>
          <p:cNvPicPr>
            <a:picLocks noChangeAspect="1" noChangeArrowheads="1"/>
          </p:cNvPicPr>
          <p:nvPr/>
        </p:nvPicPr>
        <p:blipFill>
          <a:blip r:embed="rId2" cstate="print"/>
          <a:srcRect t="3283"/>
          <a:stretch>
            <a:fillRect/>
          </a:stretch>
        </p:blipFill>
        <p:spPr bwMode="auto">
          <a:xfrm>
            <a:off x="449796" y="0"/>
            <a:ext cx="82444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692" y="6021289"/>
            <a:ext cx="5544616" cy="604663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Кристобалит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ru-R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пл.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1720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С)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c02.alicdn.com/kf/HTB1lfI.hXzqK1RjSZFCq6zbxVXaU/Hige-temperature-Quartz-glass-disc-plate.jpg"/>
          <p:cNvPicPr>
            <a:picLocks noChangeAspect="1" noChangeArrowheads="1"/>
          </p:cNvPicPr>
          <p:nvPr/>
        </p:nvPicPr>
        <p:blipFill>
          <a:blip r:embed="rId2" cstate="print"/>
          <a:srcRect t="12113"/>
          <a:stretch>
            <a:fillRect/>
          </a:stretch>
        </p:blipFill>
        <p:spPr bwMode="auto">
          <a:xfrm>
            <a:off x="611560" y="0"/>
            <a:ext cx="780323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692" y="6021289"/>
            <a:ext cx="5544616" cy="604663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Кварцевые стекла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static.mineralmarket.ru/img/p/218828-935220.jpg"/>
          <p:cNvPicPr>
            <a:picLocks noChangeAspect="1" noChangeArrowheads="1"/>
          </p:cNvPicPr>
          <p:nvPr/>
        </p:nvPicPr>
        <p:blipFill>
          <a:blip r:embed="rId2" cstate="print"/>
          <a:srcRect t="19687" b="11014"/>
          <a:stretch>
            <a:fillRect/>
          </a:stretch>
        </p:blipFill>
        <p:spPr bwMode="auto">
          <a:xfrm>
            <a:off x="0" y="521296"/>
            <a:ext cx="9144000" cy="6336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9692" y="6021289"/>
            <a:ext cx="5544616" cy="604663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Опал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solpro.ru/images/diatomite_diatomaceous_earth_monterey_formation_at_a_diatomite_quarr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78" y="51290"/>
            <a:ext cx="8287770" cy="69421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49889"/>
            <a:ext cx="9144000" cy="1008111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Диатомит-землистая форма аморфного кремнезема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49889"/>
            <a:ext cx="9144000" cy="1008111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Трепел - инфузорная форма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mediadb.agro2b.ru/mediadb/53405.JPG"/>
          <p:cNvPicPr>
            <a:picLocks noChangeAspect="1" noChangeArrowheads="1"/>
          </p:cNvPicPr>
          <p:nvPr/>
        </p:nvPicPr>
        <p:blipFill>
          <a:blip r:embed="rId2" cstate="print"/>
          <a:srcRect l="6783" t="22273" r="7416"/>
          <a:stretch>
            <a:fillRect/>
          </a:stretch>
        </p:blipFill>
        <p:spPr bwMode="auto">
          <a:xfrm>
            <a:off x="17494" y="1108181"/>
            <a:ext cx="9109012" cy="464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Оксид кремния (IV) – типичный 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кислотный оксид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За счет кремния со степенью окисления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+4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проявляет слабые 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окислительные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1"/>
            <a:ext cx="8229600" cy="154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1. Взаимодействие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 растворами и расплавами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щелочей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и в расплаве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основными оксидами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6603" y="3244335"/>
            <a:ext cx="5551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2NaOH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9090" y="4293096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CaSiO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1"/>
            <a:ext cx="8229600" cy="154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Оксид кремния (IV) не взаимодействует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 водой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т.к.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кремниевая кислота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нерастворима.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00950" y="3244333"/>
            <a:ext cx="3942105" cy="523220"/>
            <a:chOff x="1636603" y="3244334"/>
            <a:chExt cx="3942105" cy="5232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36603" y="3244334"/>
              <a:ext cx="394210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SiO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+</a:t>
              </a: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  <a:sym typeface="Symbol"/>
                </a:rPr>
                <a:t></a:t>
              </a:r>
              <a:r>
                <a:rPr lang="ru-RU" sz="2800" b="1" dirty="0" smtClean="0"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  <a:sym typeface="Symbol"/>
                </a:rPr>
                <a:t>H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SiO</a:t>
              </a: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800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 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H="1">
              <a:off x="3635896" y="3356992"/>
              <a:ext cx="216024" cy="360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еагирует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сплавлении с 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карбонатами щелочных металлов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Нелетучий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оксид вытесняет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летучий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оксид из солей при сплавлении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45558" y="4365104"/>
            <a:ext cx="573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Ca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+ 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ru-RU" sz="28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 кислот диоксид кремния реагирует только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плавиковой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или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газообразным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фтороводородом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3501008"/>
            <a:ext cx="451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+ 6HF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(г)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= SiF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308" y="4437112"/>
            <a:ext cx="5658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+ 6HF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baseline="-25000" dirty="0" err="1" smtClean="0">
                <a:latin typeface="Arial" pitchFamily="34" charset="0"/>
                <a:cs typeface="Arial" pitchFamily="34" charset="0"/>
              </a:rPr>
              <a:t>р-р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) 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→ 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[SiF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] + 2H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Физические свойства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Оксид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кремния (IV) </a:t>
            </a:r>
            <a:r>
              <a:rPr lang="ru-RU" dirty="0">
                <a:latin typeface="Arial" pitchFamily="34" charset="0"/>
                <a:cs typeface="Arial" pitchFamily="34" charset="0"/>
              </a:rPr>
              <a:t> –  это твердое вещество с атомной кристаллической решеткой.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900igr.net/up/datai/116113/0014-018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2" y="2996954"/>
            <a:ext cx="4657725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температуре выше 1000 °С оксид кремния реагирует с активными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металлами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при этом образуется кремний.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8552" y="3212976"/>
            <a:ext cx="4366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+ 2Mg →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+ 2MgO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221090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При избытке восстановителя образуются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силициды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+ 4Mg → Mg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Si + 2MgO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а. Взаимодействие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неметаллами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оксид кремния (IV) реагирует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водородом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в жестких условиях. При этом оксид кремния проявляет окислительные свойства: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+ 2Н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Si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+ 2Н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O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Оксид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кремния взаимодействует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углеродом.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этом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образуется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карборунд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угарный газ: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SiO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  +   3С 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SiС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   +   2СО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свойства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5909" y="1600202"/>
            <a:ext cx="8229600" cy="27649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При сплавлении оксид кремния взаимодействует с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фосфатом кальция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и 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углем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+ Ca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(PO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+ 5C </a:t>
            </a:r>
            <a:r>
              <a:rPr lang="ru-RU" sz="2800" b="1" dirty="0" smtClean="0">
                <a:latin typeface="Arial" pitchFamily="34" charset="0"/>
                <a:cs typeface="Arial" pitchFamily="34" charset="0"/>
                <a:sym typeface="Symbol"/>
              </a:rPr>
              <a:t>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3CaSiO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+ 5CO + 2P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природе встречается в виде кварца, речного песка, кремнезема и прочих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модификаций.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xn----7sbahcmb1a0dmdjn4d6dxc.xn--p1ai/uploads/product/000/69/15250748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70" y="3645024"/>
            <a:ext cx="4269535" cy="284457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292080" y="5733258"/>
            <a:ext cx="1594520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песок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avatars.mds.yandex.net/get-pdb/1607455/49011176-92f7-453f-b0ee-d1fe88374f3d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03" y="1052736"/>
            <a:ext cx="8658199" cy="554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75"/>
          </a:xfrm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5445226"/>
            <a:ext cx="1594520" cy="6046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кварц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static.mineralmarket.ru/img/p/12917-36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1"/>
            <a:ext cx="9144000" cy="9144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6021289"/>
            <a:ext cx="4032448" cy="6046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Горный хрусталь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onemystery.ru/wp-content/uploads/2017/01/halcedon-agat-e1483962539493-768x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25512"/>
            <a:ext cx="8778875" cy="593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6021289"/>
            <a:ext cx="4032448" cy="6046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Халцедон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1531580/bc4bcacd-775c-40a2-8eb4-2e243abbdc0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99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6021289"/>
            <a:ext cx="4032448" cy="6046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Агат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1535209/9c204e7f-5177-450a-841d-1ddf47042b5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971550"/>
            <a:ext cx="7543800" cy="5886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6021289"/>
            <a:ext cx="4032448" cy="6046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Яшма 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000" y="274637"/>
            <a:ext cx="7200000" cy="562075"/>
          </a:xfr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Нахождение в природе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https://kamneteka.com/wp-content/uploads/2018/11/Tridymite-607x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3313" y="1556792"/>
            <a:ext cx="6937375" cy="48006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021289"/>
            <a:ext cx="5184576" cy="604663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Тридимит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ru-R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пл.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1680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С)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234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SiO2 </vt:lpstr>
      <vt:lpstr>Физические свойства 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Нахождение в природе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SiO2</dc:title>
  <dc:creator>Microsoft Office</dc:creator>
  <cp:lastModifiedBy>Microsoft Office</cp:lastModifiedBy>
  <cp:revision>8</cp:revision>
  <dcterms:created xsi:type="dcterms:W3CDTF">2019-05-06T17:27:41Z</dcterms:created>
  <dcterms:modified xsi:type="dcterms:W3CDTF">2019-05-06T18:44:30Z</dcterms:modified>
</cp:coreProperties>
</file>