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59" r:id="rId8"/>
    <p:sldId id="261" r:id="rId9"/>
    <p:sldId id="266" r:id="rId10"/>
    <p:sldId id="267" r:id="rId11"/>
    <p:sldId id="268" r:id="rId12"/>
    <p:sldId id="269" r:id="rId13"/>
    <p:sldId id="257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3C63-C79D-4F80-8731-0B701DD1D31F}" type="datetimeFigureOut">
              <a:rPr lang="ru-RU" smtClean="0"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C1BBF-9357-478B-9EFC-7F34317333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ЕГЭ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>
                <a:latin typeface="Arial" pitchFamily="34" charset="0"/>
                <a:cs typeface="Arial" pitchFamily="34" charset="0"/>
              </a:rPr>
              <a:t>18 	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1234 </a:t>
            </a:r>
            <a:r>
              <a:rPr lang="ru-RU" dirty="0"/>
              <a:t>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812" y="1804988"/>
            <a:ext cx="8684377" cy="342421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"/>
            <a:ext cx="6195770" cy="6857999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Задача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9988"/>
            <a:ext cx="9144000" cy="407889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289"/>
            <a:ext cx="9144000" cy="653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34 задание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" y="1196753"/>
            <a:ext cx="9072000" cy="513880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34 	3125 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0" y="2132856"/>
            <a:ext cx="9072000" cy="3109766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766" y="45000"/>
            <a:ext cx="8364468" cy="676800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43113"/>
            <a:ext cx="6246440" cy="378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95499"/>
            <a:ext cx="6348164" cy="38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037511" cy="483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342900"/>
            <a:ext cx="8237537" cy="6172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ЕГЭ</vt:lpstr>
      <vt:lpstr>34 задание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Задача</vt:lpstr>
      <vt:lpstr>Слайд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</dc:title>
  <dc:creator>Microsoft Office</dc:creator>
  <cp:lastModifiedBy>Microsoft Office</cp:lastModifiedBy>
  <cp:revision>2</cp:revision>
  <dcterms:created xsi:type="dcterms:W3CDTF">2018-11-27T18:30:35Z</dcterms:created>
  <dcterms:modified xsi:type="dcterms:W3CDTF">2018-11-27T18:49:55Z</dcterms:modified>
</cp:coreProperties>
</file>