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0" r:id="rId7"/>
    <p:sldId id="259" r:id="rId8"/>
    <p:sldId id="261" r:id="rId9"/>
    <p:sldId id="266" r:id="rId10"/>
    <p:sldId id="267" r:id="rId11"/>
    <p:sldId id="268" r:id="rId12"/>
    <p:sldId id="269" r:id="rId13"/>
    <p:sldId id="257" r:id="rId14"/>
    <p:sldId id="25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73C63-C79D-4F80-8731-0B701DD1D31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C1BBF-9357-478B-9EFC-7F34317333F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ЕГЭ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18 	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endParaRPr lang="ru-RU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1234 </a:t>
            </a:r>
            <a:r>
              <a:rPr lang="ru-RU" dirty="0"/>
              <a:t>	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812" y="1804988"/>
            <a:ext cx="8684377" cy="3424212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"/>
            <a:ext cx="6195770" cy="6857999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Задача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69988"/>
            <a:ext cx="9144000" cy="407889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289"/>
            <a:ext cx="9144000" cy="6533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34 задание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00" y="1196753"/>
            <a:ext cx="9072000" cy="513880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34 	3125 	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00" y="2132856"/>
            <a:ext cx="9072000" cy="3109766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9766" y="45000"/>
            <a:ext cx="8364468" cy="676800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043113"/>
            <a:ext cx="6246440" cy="378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095499"/>
            <a:ext cx="6348164" cy="3897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8"/>
            <a:ext cx="9037511" cy="483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2438" y="342900"/>
            <a:ext cx="8237537" cy="61722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Экран (4:3)</PresentationFormat>
  <Paragraphs>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ЕГЭ</vt:lpstr>
      <vt:lpstr>34 задание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Задача</vt:lpstr>
      <vt:lpstr>Слайд 14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ЕГЭ</dc:title>
  <dc:creator>Microsoft Office</dc:creator>
  <cp:lastModifiedBy>Microsoft Office</cp:lastModifiedBy>
  <cp:revision>2</cp:revision>
  <dcterms:created xsi:type="dcterms:W3CDTF">2018-11-27T18:30:35Z</dcterms:created>
  <dcterms:modified xsi:type="dcterms:W3CDTF">2018-11-27T18:49:55Z</dcterms:modified>
</cp:coreProperties>
</file>