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0" r:id="rId5"/>
    <p:sldId id="259" r:id="rId6"/>
    <p:sldId id="261" r:id="rId7"/>
    <p:sldId id="266" r:id="rId8"/>
    <p:sldId id="268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73C63-C79D-4F80-8731-0B701DD1D31F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1BBF-9357-478B-9EFC-7F34317333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73C63-C79D-4F80-8731-0B701DD1D31F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C1BBF-9357-478B-9EFC-7F34317333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Диагностика МЦКО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634082"/>
          </a:xfr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адание 1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0" y="1196753"/>
            <a:ext cx="9072000" cy="5138807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0" y="2132856"/>
            <a:ext cx="9072000" cy="3109766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634082"/>
          </a:xfr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адание 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43113"/>
            <a:ext cx="6246440" cy="378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634082"/>
          </a:xfr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адание 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095499"/>
            <a:ext cx="6348164" cy="389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634082"/>
          </a:xfr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адание 4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9037511" cy="483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634082"/>
          </a:xfr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адание 5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438" y="980728"/>
            <a:ext cx="8237537" cy="553437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4114800" cy="63408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 6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 l="8542"/>
          <a:stretch>
            <a:fillRect/>
          </a:stretch>
        </p:blipFill>
        <p:spPr bwMode="auto">
          <a:xfrm>
            <a:off x="600706" y="1804988"/>
            <a:ext cx="7942589" cy="3424212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634082"/>
          </a:xfr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адание 7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274638"/>
            <a:ext cx="4042792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Задача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69988"/>
            <a:ext cx="9144000" cy="407889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4114800" cy="63408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 8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Диагностика МЦКО</vt:lpstr>
      <vt:lpstr>Задание 1</vt:lpstr>
      <vt:lpstr>Задание 2</vt:lpstr>
      <vt:lpstr>Задание 3</vt:lpstr>
      <vt:lpstr>Задание 4</vt:lpstr>
      <vt:lpstr>Задание 5</vt:lpstr>
      <vt:lpstr>Слайд 7</vt:lpstr>
      <vt:lpstr>Задание 7</vt:lpstr>
      <vt:lpstr>Задача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</dc:title>
  <dc:creator>Microsoft Office</dc:creator>
  <cp:lastModifiedBy>Microsoft Office</cp:lastModifiedBy>
  <cp:revision>3</cp:revision>
  <dcterms:created xsi:type="dcterms:W3CDTF">2018-11-27T18:30:35Z</dcterms:created>
  <dcterms:modified xsi:type="dcterms:W3CDTF">2018-11-28T07:36:37Z</dcterms:modified>
</cp:coreProperties>
</file>