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C2F44-B773-4144-9299-A0AA78DC5B90}" type="datetimeFigureOut">
              <a:rPr lang="ru-RU" smtClean="0"/>
              <a:pPr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A335E-8969-498F-8539-E832ADF7320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72400" cy="512757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Практическая работа № 2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785926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СПОСОБЫ  РАЗДЕЛЕНИЯ  СМЕСЕЙ. ОЧИСТКА  ПОВАРЕННОЙ  СОЛИ</a:t>
            </a:r>
            <a:endParaRPr lang="ru-RU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Цель работы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714488"/>
            <a:ext cx="8286808" cy="28432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1) ознакомиться со способами разделения смесей;</a:t>
            </a:r>
          </a:p>
          <a:p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2) освоить простейшие способы очистки веществ;</a:t>
            </a:r>
          </a:p>
          <a:p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3) отработать навыки работы с химическим оборудованием.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Инструкция к работе. Задание 1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2928934"/>
          <a:ext cx="8143932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6081"/>
                <a:gridCol w="2643207"/>
                <a:gridCol w="2714644"/>
              </a:tblGrid>
              <a:tr h="148282"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Поваренная соль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Песок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1. Агрегатное состояние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2. Цвет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3. Запах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  <a:r>
                        <a:rPr lang="ru-RU" sz="2400" b="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400" b="0" dirty="0" smtClean="0">
                          <a:latin typeface="Arial" pitchFamily="34" charset="0"/>
                          <a:cs typeface="Arial" pitchFamily="34" charset="0"/>
                        </a:rPr>
                        <a:t>Растворимость в воде</a:t>
                      </a:r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28596" y="1571612"/>
            <a:ext cx="8286808" cy="10001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Рассмотрите выданную смесь поваренной соли и песка. Какие физические свойства характерны для поваренной соли и песка? Заполните таблицу: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Инструкция к работе. Задание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571612"/>
            <a:ext cx="8286808" cy="71438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Растворение загрязненной поваренной соли в воде</a:t>
            </a:r>
            <a:endParaRPr lang="ru-RU" sz="240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786058"/>
            <a:ext cx="8286808" cy="37862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химический стакан налейте 7 – 8 мл воды.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Добавьте при помешивании загрязненную поваренную соль. Раствор помешивайте осторожно с помощью стеклянной палочки.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Рассмотрите полученный раствор. Опишите, что вы наблюдаете (цвет, частицы в стакане и т. д.)</a:t>
            </a:r>
          </a:p>
          <a:p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Инструкция к работе. Задание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28680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Очистка неоднородного раствора соли  фильтрованием.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357430"/>
            <a:ext cx="8286808" cy="4214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риготовьте фильтр. Фильтр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поместите в воронку.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Налейте на фильтровальную бумагу, вставленную в воронку, немного воды , смочите весь фильтр.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Подставьте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концу воронки чистый стакан.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стеклянной палочке наливайте загрязненный раствор поваренной соли.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Опишите, что осталось на фильтре.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Каков внешний вид фильтрата?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состав фильтрата входят: ….?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Какие свойства поваренной соли и песка лежат в основе проведенного способа разделения смеси?</a:t>
            </a:r>
          </a:p>
          <a:p>
            <a:endParaRPr lang="ru-RU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Инструкция к работе. Задание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28680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357430"/>
            <a:ext cx="8286808" cy="4214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Сделайте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рисунок прибора для фильтрования, обозначьте его основные детали: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штатив;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воронка;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фильтр;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стеклянная палочка;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химический стакан;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раствор загрязненной поваренной соли;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фильтрат;</a:t>
            </a:r>
          </a:p>
          <a:p>
            <a:pPr lvl="0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кольцо.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Инструкция к работе. Задание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5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1357298"/>
            <a:ext cx="8286808" cy="9286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Выпаривание очищенного раствора соли.</a:t>
            </a:r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2357430"/>
            <a:ext cx="8286808" cy="42148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фарфоровую чашку налить 1 мл фильтрата.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Установите фарфоровую чашку с фильтратом на кольцо штатива.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Зажгите спиртовку и проведите выпаривание фильтрата.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Опишите внешний вид полученной чистой соли.</a:t>
            </a:r>
          </a:p>
          <a:p>
            <a:pPr lvl="1"/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Ответьте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на вопрос: Какие свойства соли и воды лежат в основе проведенного способа разделения смеси?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Приведите рабочее место в порядок.</a:t>
            </a:r>
          </a:p>
          <a:p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Оформите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отчет о проделанной работе. </a:t>
            </a:r>
            <a:endParaRPr lang="ru-RU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333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Практическая работа № 2</vt:lpstr>
      <vt:lpstr>Цель работы</vt:lpstr>
      <vt:lpstr>Инструкция к работе. Задание 1</vt:lpstr>
      <vt:lpstr>Инструкция к работе. Задание 2</vt:lpstr>
      <vt:lpstr>Инструкция к работе. Задание 3</vt:lpstr>
      <vt:lpstr>Инструкция к работе. Задание 4</vt:lpstr>
      <vt:lpstr>Инструкция к работе. Задание 5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Практическая работа № 2</dc:title>
  <dc:creator>Политова Светлана Викторовна</dc:creator>
  <cp:lastModifiedBy>Admin</cp:lastModifiedBy>
  <cp:revision>5</cp:revision>
  <dcterms:created xsi:type="dcterms:W3CDTF">2012-09-20T08:15:49Z</dcterms:created>
  <dcterms:modified xsi:type="dcterms:W3CDTF">2014-09-21T18:33:27Z</dcterms:modified>
</cp:coreProperties>
</file>