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5" r:id="rId6"/>
    <p:sldId id="259" r:id="rId7"/>
    <p:sldId id="260" r:id="rId8"/>
    <p:sldId id="261" r:id="rId9"/>
    <p:sldId id="262" r:id="rId10"/>
    <p:sldId id="258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0E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4A5D7-C587-49B1-ADDF-077EE723F1E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BFB34-4414-4971-866F-B951926D4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Удивительные свойства растворов</a:t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9 класс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ГБОУ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Ш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кола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№ 1352 с углубленным изучением английского языка г. </a:t>
            </a:r>
            <a:r>
              <a:rPr lang="ru-RU" sz="2000" noProof="0" dirty="0" smtClean="0">
                <a:latin typeface="Arial" pitchFamily="34" charset="0"/>
                <a:cs typeface="Arial" pitchFamily="34" charset="0"/>
              </a:rPr>
              <a:t>М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92391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Политова Светлана Викторовна, учитель химии высшей категории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571876"/>
            <a:ext cx="9144000" cy="27860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1534473" y="142852"/>
            <a:ext cx="6075055" cy="3429024"/>
            <a:chOff x="714348" y="142852"/>
            <a:chExt cx="6075055" cy="342902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825875" y="142852"/>
              <a:ext cx="3852000" cy="3385148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28575">
              <a:solidFill>
                <a:schemeClr val="accent6">
                  <a:lumMod val="40000"/>
                  <a:lumOff val="6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2" name="Группа 21"/>
            <p:cNvGrpSpPr/>
            <p:nvPr/>
          </p:nvGrpSpPr>
          <p:grpSpPr>
            <a:xfrm>
              <a:off x="714348" y="642918"/>
              <a:ext cx="6075055" cy="2928958"/>
              <a:chOff x="714348" y="642918"/>
              <a:chExt cx="6075055" cy="2928958"/>
            </a:xfrm>
          </p:grpSpPr>
          <p:sp>
            <p:nvSpPr>
              <p:cNvPr id="6" name="Блок-схема: магнитный диск 5"/>
              <p:cNvSpPr/>
              <p:nvPr/>
            </p:nvSpPr>
            <p:spPr>
              <a:xfrm>
                <a:off x="3294675" y="1821259"/>
                <a:ext cx="914400" cy="1214446"/>
              </a:xfrm>
              <a:prstGeom prst="flowChartMagneticDisk">
                <a:avLst/>
              </a:prstGeom>
              <a:solidFill>
                <a:srgbClr val="E6E0EC">
                  <a:alpha val="56863"/>
                </a:srgb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магнитный диск 9"/>
              <p:cNvSpPr/>
              <p:nvPr/>
            </p:nvSpPr>
            <p:spPr>
              <a:xfrm>
                <a:off x="3294675" y="2321325"/>
                <a:ext cx="914400" cy="714380"/>
              </a:xfrm>
              <a:prstGeom prst="flowChartMagneticDisk">
                <a:avLst/>
              </a:prstGeom>
              <a:solidFill>
                <a:schemeClr val="accent5">
                  <a:lumMod val="20000"/>
                  <a:lumOff val="80000"/>
                  <a:alpha val="56863"/>
                </a:scheme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2787462" y="3071810"/>
                <a:ext cx="1928826" cy="500066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BaSO</a:t>
                </a:r>
                <a:r>
                  <a:rPr lang="en-US" sz="3200" baseline="-25000" dirty="0" smtClean="0">
                    <a:latin typeface="Arial" pitchFamily="34" charset="0"/>
                    <a:cs typeface="Arial" pitchFamily="34" charset="0"/>
                  </a:rPr>
                  <a:t>4</a:t>
                </a:r>
                <a:endParaRPr lang="ru-RU" sz="3200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1" name="Группа 20"/>
              <p:cNvGrpSpPr/>
              <p:nvPr/>
            </p:nvGrpSpPr>
            <p:grpSpPr>
              <a:xfrm>
                <a:off x="714348" y="642918"/>
                <a:ext cx="6075055" cy="1216152"/>
                <a:chOff x="714348" y="642918"/>
                <a:chExt cx="6075055" cy="1216152"/>
              </a:xfrm>
            </p:grpSpPr>
            <p:grpSp>
              <p:nvGrpSpPr>
                <p:cNvPr id="16" name="Группа 15"/>
                <p:cNvGrpSpPr/>
                <p:nvPr/>
              </p:nvGrpSpPr>
              <p:grpSpPr>
                <a:xfrm>
                  <a:off x="3786182" y="642918"/>
                  <a:ext cx="3003221" cy="1216152"/>
                  <a:chOff x="3139002" y="635147"/>
                  <a:chExt cx="3003221" cy="1216152"/>
                </a:xfrm>
              </p:grpSpPr>
              <p:sp>
                <p:nvSpPr>
                  <p:cNvPr id="9" name="Блок-схема: магнитный диск 8"/>
                  <p:cNvSpPr/>
                  <p:nvPr/>
                </p:nvSpPr>
                <p:spPr>
                  <a:xfrm rot="18010384">
                    <a:off x="4221568" y="610768"/>
                    <a:ext cx="914400" cy="1214446"/>
                  </a:xfrm>
                  <a:prstGeom prst="flowChartMagneticDisk">
                    <a:avLst/>
                  </a:prstGeom>
                  <a:solidFill>
                    <a:srgbClr val="E6E0EC">
                      <a:alpha val="56863"/>
                    </a:srgbClr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" name="Скругленный прямоугольник 10"/>
                  <p:cNvSpPr/>
                  <p:nvPr/>
                </p:nvSpPr>
                <p:spPr>
                  <a:xfrm>
                    <a:off x="4213397" y="892565"/>
                    <a:ext cx="1928826" cy="500066"/>
                  </a:xfrm>
                  <a:prstGeom prst="round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6600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rPr>
                      <a:t>?</a:t>
                    </a:r>
                    <a:endParaRPr lang="ru-RU" sz="6600" baseline="-25000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" name="Выгнутая вверх стрелка 11"/>
                  <p:cNvSpPr/>
                  <p:nvPr/>
                </p:nvSpPr>
                <p:spPr>
                  <a:xfrm rot="18303531" flipH="1">
                    <a:off x="2896686" y="877463"/>
                    <a:ext cx="1216152" cy="731520"/>
                  </a:xfrm>
                  <a:prstGeom prst="curvedDownArrow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7" name="Группа 16"/>
                <p:cNvGrpSpPr/>
                <p:nvPr/>
              </p:nvGrpSpPr>
              <p:grpSpPr>
                <a:xfrm flipH="1">
                  <a:off x="714348" y="642918"/>
                  <a:ext cx="3003221" cy="1216152"/>
                  <a:chOff x="3139002" y="635147"/>
                  <a:chExt cx="3003221" cy="1216152"/>
                </a:xfrm>
              </p:grpSpPr>
              <p:sp>
                <p:nvSpPr>
                  <p:cNvPr id="18" name="Блок-схема: магнитный диск 17"/>
                  <p:cNvSpPr/>
                  <p:nvPr/>
                </p:nvSpPr>
                <p:spPr>
                  <a:xfrm rot="18010384">
                    <a:off x="4221568" y="610768"/>
                    <a:ext cx="914400" cy="1214446"/>
                  </a:xfrm>
                  <a:prstGeom prst="flowChartMagneticDisk">
                    <a:avLst/>
                  </a:prstGeom>
                  <a:solidFill>
                    <a:srgbClr val="E6E0EC">
                      <a:alpha val="56863"/>
                    </a:srgbClr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" name="Скругленный прямоугольник 18"/>
                  <p:cNvSpPr/>
                  <p:nvPr/>
                </p:nvSpPr>
                <p:spPr>
                  <a:xfrm>
                    <a:off x="4213397" y="892565"/>
                    <a:ext cx="1928826" cy="500066"/>
                  </a:xfrm>
                  <a:prstGeom prst="round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US" sz="6600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rPr>
                      <a:t>?</a:t>
                    </a:r>
                    <a:endParaRPr lang="ru-RU" sz="6600" baseline="-25000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Выгнутая вверх стрелка 19"/>
                  <p:cNvSpPr/>
                  <p:nvPr/>
                </p:nvSpPr>
                <p:spPr>
                  <a:xfrm rot="18303531" flipH="1">
                    <a:off x="2896686" y="877463"/>
                    <a:ext cx="1216152" cy="731520"/>
                  </a:xfrm>
                  <a:prstGeom prst="curvedDownArrow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571876"/>
            <a:ext cx="9144000" cy="27860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2"/>
          <p:cNvGrpSpPr/>
          <p:nvPr/>
        </p:nvGrpSpPr>
        <p:grpSpPr>
          <a:xfrm>
            <a:off x="1534473" y="142852"/>
            <a:ext cx="6075055" cy="3429024"/>
            <a:chOff x="714348" y="142852"/>
            <a:chExt cx="6075055" cy="342902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825875" y="142852"/>
              <a:ext cx="3852000" cy="3385148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28575">
              <a:solidFill>
                <a:schemeClr val="accent6">
                  <a:lumMod val="40000"/>
                  <a:lumOff val="6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21"/>
            <p:cNvGrpSpPr/>
            <p:nvPr/>
          </p:nvGrpSpPr>
          <p:grpSpPr>
            <a:xfrm>
              <a:off x="714348" y="642918"/>
              <a:ext cx="6075055" cy="2928958"/>
              <a:chOff x="714348" y="642918"/>
              <a:chExt cx="6075055" cy="2928958"/>
            </a:xfrm>
          </p:grpSpPr>
          <p:sp>
            <p:nvSpPr>
              <p:cNvPr id="6" name="Блок-схема: магнитный диск 5"/>
              <p:cNvSpPr/>
              <p:nvPr/>
            </p:nvSpPr>
            <p:spPr>
              <a:xfrm>
                <a:off x="3294675" y="1821259"/>
                <a:ext cx="914400" cy="1214446"/>
              </a:xfrm>
              <a:prstGeom prst="flowChartMagneticDisk">
                <a:avLst/>
              </a:prstGeom>
              <a:solidFill>
                <a:srgbClr val="E6E0EC">
                  <a:alpha val="56863"/>
                </a:srgb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магнитный диск 9"/>
              <p:cNvSpPr/>
              <p:nvPr/>
            </p:nvSpPr>
            <p:spPr>
              <a:xfrm>
                <a:off x="3294675" y="2321325"/>
                <a:ext cx="914400" cy="714380"/>
              </a:xfrm>
              <a:prstGeom prst="flowChartMagneticDisk">
                <a:avLst/>
              </a:prstGeom>
              <a:solidFill>
                <a:schemeClr val="accent5">
                  <a:lumMod val="20000"/>
                  <a:lumOff val="80000"/>
                  <a:alpha val="56863"/>
                </a:scheme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2787462" y="3071810"/>
                <a:ext cx="1928826" cy="500066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BaSO</a:t>
                </a:r>
                <a:r>
                  <a:rPr lang="en-US" sz="3200" baseline="-25000" dirty="0" smtClean="0">
                    <a:latin typeface="Arial" pitchFamily="34" charset="0"/>
                    <a:cs typeface="Arial" pitchFamily="34" charset="0"/>
                  </a:rPr>
                  <a:t>4</a:t>
                </a:r>
                <a:endParaRPr lang="ru-RU" sz="3200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" name="Группа 20"/>
              <p:cNvGrpSpPr/>
              <p:nvPr/>
            </p:nvGrpSpPr>
            <p:grpSpPr>
              <a:xfrm>
                <a:off x="714348" y="642918"/>
                <a:ext cx="6075055" cy="1216152"/>
                <a:chOff x="714348" y="642918"/>
                <a:chExt cx="6075055" cy="1216152"/>
              </a:xfrm>
            </p:grpSpPr>
            <p:grpSp>
              <p:nvGrpSpPr>
                <p:cNvPr id="8" name="Группа 15"/>
                <p:cNvGrpSpPr/>
                <p:nvPr/>
              </p:nvGrpSpPr>
              <p:grpSpPr>
                <a:xfrm>
                  <a:off x="3786182" y="642918"/>
                  <a:ext cx="3003221" cy="1216152"/>
                  <a:chOff x="3139002" y="635147"/>
                  <a:chExt cx="3003221" cy="1216152"/>
                </a:xfrm>
              </p:grpSpPr>
              <p:sp>
                <p:nvSpPr>
                  <p:cNvPr id="9" name="Блок-схема: магнитный диск 8"/>
                  <p:cNvSpPr/>
                  <p:nvPr/>
                </p:nvSpPr>
                <p:spPr>
                  <a:xfrm rot="18010384">
                    <a:off x="4221568" y="610768"/>
                    <a:ext cx="914400" cy="1214446"/>
                  </a:xfrm>
                  <a:prstGeom prst="flowChartMagneticDisk">
                    <a:avLst/>
                  </a:prstGeom>
                  <a:solidFill>
                    <a:srgbClr val="E6E0EC">
                      <a:alpha val="56863"/>
                    </a:srgbClr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" name="Скругленный прямоугольник 10"/>
                  <p:cNvSpPr/>
                  <p:nvPr/>
                </p:nvSpPr>
                <p:spPr>
                  <a:xfrm>
                    <a:off x="4213397" y="892565"/>
                    <a:ext cx="1928826" cy="500066"/>
                  </a:xfrm>
                  <a:prstGeom prst="round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6600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rPr>
                      <a:t>?</a:t>
                    </a:r>
                    <a:endParaRPr lang="ru-RU" sz="6600" baseline="-25000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" name="Выгнутая вверх стрелка 11"/>
                  <p:cNvSpPr/>
                  <p:nvPr/>
                </p:nvSpPr>
                <p:spPr>
                  <a:xfrm rot="18303531" flipH="1">
                    <a:off x="2896686" y="877463"/>
                    <a:ext cx="1216152" cy="731520"/>
                  </a:xfrm>
                  <a:prstGeom prst="curvedDownArrow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4" name="Группа 16"/>
                <p:cNvGrpSpPr/>
                <p:nvPr/>
              </p:nvGrpSpPr>
              <p:grpSpPr>
                <a:xfrm flipH="1">
                  <a:off x="714348" y="642918"/>
                  <a:ext cx="3003221" cy="1216152"/>
                  <a:chOff x="3139002" y="635147"/>
                  <a:chExt cx="3003221" cy="1216152"/>
                </a:xfrm>
              </p:grpSpPr>
              <p:sp>
                <p:nvSpPr>
                  <p:cNvPr id="18" name="Блок-схема: магнитный диск 17"/>
                  <p:cNvSpPr/>
                  <p:nvPr/>
                </p:nvSpPr>
                <p:spPr>
                  <a:xfrm rot="18010384">
                    <a:off x="4221568" y="610768"/>
                    <a:ext cx="914400" cy="1214446"/>
                  </a:xfrm>
                  <a:prstGeom prst="flowChartMagneticDisk">
                    <a:avLst/>
                  </a:prstGeom>
                  <a:solidFill>
                    <a:srgbClr val="E6E0EC">
                      <a:alpha val="56863"/>
                    </a:srgbClr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" name="Скругленный прямоугольник 18"/>
                  <p:cNvSpPr/>
                  <p:nvPr/>
                </p:nvSpPr>
                <p:spPr>
                  <a:xfrm>
                    <a:off x="4213397" y="892565"/>
                    <a:ext cx="1928826" cy="500066"/>
                  </a:xfrm>
                  <a:prstGeom prst="round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US" sz="6600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rPr>
                      <a:t>?</a:t>
                    </a:r>
                    <a:endParaRPr lang="ru-RU" sz="6600" baseline="-25000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Выгнутая вверх стрелка 19"/>
                  <p:cNvSpPr/>
                  <p:nvPr/>
                </p:nvSpPr>
                <p:spPr>
                  <a:xfrm rot="18303531" flipH="1">
                    <a:off x="2896686" y="877463"/>
                    <a:ext cx="1216152" cy="731520"/>
                  </a:xfrm>
                  <a:prstGeom prst="curvedDownArrow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571876"/>
            <a:ext cx="9144000" cy="27860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2"/>
          <p:cNvGrpSpPr/>
          <p:nvPr/>
        </p:nvGrpSpPr>
        <p:grpSpPr>
          <a:xfrm>
            <a:off x="1534473" y="142852"/>
            <a:ext cx="6075055" cy="3429024"/>
            <a:chOff x="714348" y="142852"/>
            <a:chExt cx="6075055" cy="342902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825875" y="142852"/>
              <a:ext cx="3852000" cy="3385148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28575">
              <a:solidFill>
                <a:schemeClr val="accent6">
                  <a:lumMod val="40000"/>
                  <a:lumOff val="6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21"/>
            <p:cNvGrpSpPr/>
            <p:nvPr/>
          </p:nvGrpSpPr>
          <p:grpSpPr>
            <a:xfrm>
              <a:off x="714348" y="642918"/>
              <a:ext cx="6075055" cy="2928958"/>
              <a:chOff x="714348" y="642918"/>
              <a:chExt cx="6075055" cy="2928958"/>
            </a:xfrm>
          </p:grpSpPr>
          <p:sp>
            <p:nvSpPr>
              <p:cNvPr id="6" name="Блок-схема: магнитный диск 5"/>
              <p:cNvSpPr/>
              <p:nvPr/>
            </p:nvSpPr>
            <p:spPr>
              <a:xfrm>
                <a:off x="3294675" y="1821259"/>
                <a:ext cx="914400" cy="1214446"/>
              </a:xfrm>
              <a:prstGeom prst="flowChartMagneticDisk">
                <a:avLst/>
              </a:prstGeom>
              <a:solidFill>
                <a:srgbClr val="E6E0EC">
                  <a:alpha val="56863"/>
                </a:srgb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магнитный диск 9"/>
              <p:cNvSpPr/>
              <p:nvPr/>
            </p:nvSpPr>
            <p:spPr>
              <a:xfrm>
                <a:off x="3294675" y="2321325"/>
                <a:ext cx="914400" cy="714380"/>
              </a:xfrm>
              <a:prstGeom prst="flowChartMagneticDisk">
                <a:avLst/>
              </a:prstGeom>
              <a:solidFill>
                <a:schemeClr val="accent5">
                  <a:lumMod val="20000"/>
                  <a:lumOff val="80000"/>
                  <a:alpha val="56863"/>
                </a:scheme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2787462" y="3071810"/>
                <a:ext cx="1928826" cy="500066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BaSO</a:t>
                </a:r>
                <a:r>
                  <a:rPr lang="en-US" sz="3200" baseline="-25000" dirty="0" smtClean="0">
                    <a:latin typeface="Arial" pitchFamily="34" charset="0"/>
                    <a:cs typeface="Arial" pitchFamily="34" charset="0"/>
                  </a:rPr>
                  <a:t>4</a:t>
                </a:r>
                <a:endParaRPr lang="ru-RU" sz="3200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" name="Группа 20"/>
              <p:cNvGrpSpPr/>
              <p:nvPr/>
            </p:nvGrpSpPr>
            <p:grpSpPr>
              <a:xfrm>
                <a:off x="714348" y="642918"/>
                <a:ext cx="6075055" cy="1216152"/>
                <a:chOff x="714348" y="642918"/>
                <a:chExt cx="6075055" cy="1216152"/>
              </a:xfrm>
            </p:grpSpPr>
            <p:grpSp>
              <p:nvGrpSpPr>
                <p:cNvPr id="8" name="Группа 15"/>
                <p:cNvGrpSpPr/>
                <p:nvPr/>
              </p:nvGrpSpPr>
              <p:grpSpPr>
                <a:xfrm>
                  <a:off x="3786182" y="642918"/>
                  <a:ext cx="3003221" cy="1216152"/>
                  <a:chOff x="3139002" y="635147"/>
                  <a:chExt cx="3003221" cy="1216152"/>
                </a:xfrm>
              </p:grpSpPr>
              <p:sp>
                <p:nvSpPr>
                  <p:cNvPr id="9" name="Блок-схема: магнитный диск 8"/>
                  <p:cNvSpPr/>
                  <p:nvPr/>
                </p:nvSpPr>
                <p:spPr>
                  <a:xfrm rot="18010384">
                    <a:off x="4221568" y="610768"/>
                    <a:ext cx="914400" cy="1214446"/>
                  </a:xfrm>
                  <a:prstGeom prst="flowChartMagneticDisk">
                    <a:avLst/>
                  </a:prstGeom>
                  <a:solidFill>
                    <a:srgbClr val="E6E0EC">
                      <a:alpha val="56863"/>
                    </a:srgbClr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" name="Скругленный прямоугольник 10"/>
                  <p:cNvSpPr/>
                  <p:nvPr/>
                </p:nvSpPr>
                <p:spPr>
                  <a:xfrm>
                    <a:off x="4213397" y="892565"/>
                    <a:ext cx="1928826" cy="500066"/>
                  </a:xfrm>
                  <a:prstGeom prst="round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6600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rPr>
                      <a:t>?</a:t>
                    </a:r>
                    <a:endParaRPr lang="ru-RU" sz="6600" baseline="-25000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" name="Выгнутая вверх стрелка 11"/>
                  <p:cNvSpPr/>
                  <p:nvPr/>
                </p:nvSpPr>
                <p:spPr>
                  <a:xfrm rot="18303531" flipH="1">
                    <a:off x="2896686" y="877463"/>
                    <a:ext cx="1216152" cy="731520"/>
                  </a:xfrm>
                  <a:prstGeom prst="curvedDownArrow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4" name="Группа 16"/>
                <p:cNvGrpSpPr/>
                <p:nvPr/>
              </p:nvGrpSpPr>
              <p:grpSpPr>
                <a:xfrm flipH="1">
                  <a:off x="714348" y="642918"/>
                  <a:ext cx="3003221" cy="1216152"/>
                  <a:chOff x="3139002" y="635147"/>
                  <a:chExt cx="3003221" cy="1216152"/>
                </a:xfrm>
              </p:grpSpPr>
              <p:sp>
                <p:nvSpPr>
                  <p:cNvPr id="18" name="Блок-схема: магнитный диск 17"/>
                  <p:cNvSpPr/>
                  <p:nvPr/>
                </p:nvSpPr>
                <p:spPr>
                  <a:xfrm rot="18010384">
                    <a:off x="4221568" y="610768"/>
                    <a:ext cx="914400" cy="1214446"/>
                  </a:xfrm>
                  <a:prstGeom prst="flowChartMagneticDisk">
                    <a:avLst/>
                  </a:prstGeom>
                  <a:solidFill>
                    <a:srgbClr val="E6E0EC">
                      <a:alpha val="56863"/>
                    </a:srgbClr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" name="Скругленный прямоугольник 18"/>
                  <p:cNvSpPr/>
                  <p:nvPr/>
                </p:nvSpPr>
                <p:spPr>
                  <a:xfrm>
                    <a:off x="4213397" y="892565"/>
                    <a:ext cx="1928826" cy="500066"/>
                  </a:xfrm>
                  <a:prstGeom prst="round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US" sz="6600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rPr>
                      <a:t>?</a:t>
                    </a:r>
                    <a:endParaRPr lang="ru-RU" sz="6600" baseline="-25000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Выгнутая вверх стрелка 19"/>
                  <p:cNvSpPr/>
                  <p:nvPr/>
                </p:nvSpPr>
                <p:spPr>
                  <a:xfrm rot="18303531" flipH="1">
                    <a:off x="2896686" y="877463"/>
                    <a:ext cx="1216152" cy="731520"/>
                  </a:xfrm>
                  <a:prstGeom prst="curvedDownArrow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250281" y="142852"/>
            <a:ext cx="4643438" cy="9144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Выберите формулы кислот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07140" y="1142984"/>
          <a:ext cx="8929720" cy="54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44"/>
                <a:gridCol w="1785944"/>
                <a:gridCol w="1785944"/>
                <a:gridCol w="1785944"/>
                <a:gridCol w="1785944"/>
              </a:tblGrid>
              <a:tr h="136800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CuSO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PO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NaOH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силикат калия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6800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Mg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(PO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)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Сu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(OH)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Азотистая кислота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SiO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Na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680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HNO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MgO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гидроксид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железа (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CaCl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борная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кислота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6800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кремниевая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кислота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LiCl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Al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фосфат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натрия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Fe(OH)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250281" y="142852"/>
            <a:ext cx="4643438" cy="9144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Выберите формулы кислот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07140" y="1142984"/>
          <a:ext cx="8929720" cy="56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44"/>
                <a:gridCol w="1785944"/>
                <a:gridCol w="1785944"/>
                <a:gridCol w="1785944"/>
                <a:gridCol w="1785944"/>
              </a:tblGrid>
              <a:tr h="187200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HNO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КH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KOH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Al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(OH)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HCl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720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гидроксид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лития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Cu(NO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)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Au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хлорид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натрия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720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Са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BaO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5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589472" y="142852"/>
            <a:ext cx="5965057" cy="9144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Выберите формулы оснований, классифицируйте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07140" y="1142984"/>
          <a:ext cx="8929720" cy="54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44"/>
                <a:gridCol w="1785944"/>
                <a:gridCol w="1785944"/>
                <a:gridCol w="1785944"/>
                <a:gridCol w="1785944"/>
              </a:tblGrid>
              <a:tr h="136800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CuSO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PO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Rb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OH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6800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Mg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(PO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)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Сu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(OH)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Азотистая кислота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SiO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K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680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HNO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Mg(OH)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гидроксид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железа (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BaCl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борная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кислота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68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4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LiCl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Al(OH)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Фосфат</a:t>
                      </a:r>
                    </a:p>
                    <a:p>
                      <a:pPr algn="ctr"/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калия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Fe(OH)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3571876"/>
            <a:ext cx="9144000" cy="27860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40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40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40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CaCl</a:t>
            </a:r>
            <a:r>
              <a:rPr lang="en-US" sz="40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проверка</a:t>
            </a:r>
            <a:endParaRPr lang="ru-RU" sz="40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571876"/>
            <a:ext cx="9144000" cy="27860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40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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40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40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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40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= 2Na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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Cl + Ca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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CO</a:t>
            </a:r>
            <a:r>
              <a:rPr lang="en-US" sz="40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3</a:t>
            </a:r>
            <a:endParaRPr lang="ru-RU" sz="4000" baseline="-250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42852"/>
            <a:ext cx="3852000" cy="3385148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142852"/>
            <a:ext cx="4643438" cy="9144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Напишите уравнение реакции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магнитный диск 8"/>
          <p:cNvSpPr/>
          <p:nvPr/>
        </p:nvSpPr>
        <p:spPr>
          <a:xfrm>
            <a:off x="1000100" y="2000240"/>
            <a:ext cx="914400" cy="1214446"/>
          </a:xfrm>
          <a:prstGeom prst="flowChartMagneticDisk">
            <a:avLst/>
          </a:prstGeom>
          <a:solidFill>
            <a:srgbClr val="E6E0EC">
              <a:alpha val="56863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магнитный диск 9"/>
          <p:cNvSpPr/>
          <p:nvPr/>
        </p:nvSpPr>
        <p:spPr>
          <a:xfrm rot="18010384">
            <a:off x="2008403" y="789749"/>
            <a:ext cx="914400" cy="1214446"/>
          </a:xfrm>
          <a:prstGeom prst="flowChartMagneticDisk">
            <a:avLst/>
          </a:prstGeom>
          <a:solidFill>
            <a:srgbClr val="E6E0EC">
              <a:alpha val="56863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1000100" y="2500306"/>
            <a:ext cx="914400" cy="714380"/>
          </a:xfrm>
          <a:prstGeom prst="flowChartMagneticDisk">
            <a:avLst/>
          </a:prstGeom>
          <a:solidFill>
            <a:schemeClr val="accent5">
              <a:lumMod val="20000"/>
              <a:lumOff val="80000"/>
              <a:alpha val="56863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71670" y="285728"/>
            <a:ext cx="1928826" cy="50006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Выгнутая вверх стрелка 13"/>
          <p:cNvSpPr/>
          <p:nvPr/>
        </p:nvSpPr>
        <p:spPr>
          <a:xfrm rot="18303531" flipH="1">
            <a:off x="683521" y="1056444"/>
            <a:ext cx="1216152" cy="731520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43042" y="2643182"/>
            <a:ext cx="1928826" cy="50006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CaCl</a:t>
            </a:r>
            <a:r>
              <a:rPr lang="en-US" sz="3200" baseline="-25000" dirty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571876"/>
            <a:ext cx="9144000" cy="27860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Ca(NO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</a:t>
            </a: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42852"/>
            <a:ext cx="3852000" cy="3385148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142852"/>
            <a:ext cx="4643438" cy="9144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Напишите уравнение реакции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магнитный диск 8"/>
          <p:cNvSpPr/>
          <p:nvPr/>
        </p:nvSpPr>
        <p:spPr>
          <a:xfrm>
            <a:off x="1000100" y="2000240"/>
            <a:ext cx="914400" cy="1214446"/>
          </a:xfrm>
          <a:prstGeom prst="flowChartMagneticDisk">
            <a:avLst/>
          </a:prstGeom>
          <a:solidFill>
            <a:srgbClr val="E6E0EC">
              <a:alpha val="56863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магнитный диск 9"/>
          <p:cNvSpPr/>
          <p:nvPr/>
        </p:nvSpPr>
        <p:spPr>
          <a:xfrm rot="18010384">
            <a:off x="2008403" y="789749"/>
            <a:ext cx="914400" cy="1214446"/>
          </a:xfrm>
          <a:prstGeom prst="flowChartMagneticDisk">
            <a:avLst/>
          </a:prstGeom>
          <a:solidFill>
            <a:srgbClr val="E6E0EC">
              <a:alpha val="56863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1000100" y="2500306"/>
            <a:ext cx="914400" cy="714380"/>
          </a:xfrm>
          <a:prstGeom prst="flowChartMagneticDisk">
            <a:avLst/>
          </a:prstGeom>
          <a:solidFill>
            <a:schemeClr val="accent5">
              <a:lumMod val="20000"/>
              <a:lumOff val="80000"/>
              <a:alpha val="56863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00232" y="1071546"/>
            <a:ext cx="1928826" cy="50006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Выгнутая вверх стрелка 13"/>
          <p:cNvSpPr/>
          <p:nvPr/>
        </p:nvSpPr>
        <p:spPr>
          <a:xfrm rot="18303531" flipH="1">
            <a:off x="683521" y="1056444"/>
            <a:ext cx="1216152" cy="731520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43042" y="2643182"/>
            <a:ext cx="1944000" cy="50006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Ca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NO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571876"/>
            <a:ext cx="9144000" cy="27860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CaCl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</a:t>
            </a: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42852"/>
            <a:ext cx="3852000" cy="3385148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142852"/>
            <a:ext cx="4643438" cy="9144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Напишите уравнение реакции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магнитный диск 8"/>
          <p:cNvSpPr/>
          <p:nvPr/>
        </p:nvSpPr>
        <p:spPr>
          <a:xfrm>
            <a:off x="1000100" y="2000240"/>
            <a:ext cx="914400" cy="1214446"/>
          </a:xfrm>
          <a:prstGeom prst="flowChartMagneticDisk">
            <a:avLst/>
          </a:prstGeom>
          <a:solidFill>
            <a:srgbClr val="E6E0EC">
              <a:alpha val="56863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магнитный диск 9"/>
          <p:cNvSpPr/>
          <p:nvPr/>
        </p:nvSpPr>
        <p:spPr>
          <a:xfrm rot="18010384">
            <a:off x="2008403" y="789749"/>
            <a:ext cx="914400" cy="1214446"/>
          </a:xfrm>
          <a:prstGeom prst="flowChartMagneticDisk">
            <a:avLst/>
          </a:prstGeom>
          <a:solidFill>
            <a:srgbClr val="E6E0EC">
              <a:alpha val="56863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1000100" y="2500306"/>
            <a:ext cx="914400" cy="714380"/>
          </a:xfrm>
          <a:prstGeom prst="flowChartMagneticDisk">
            <a:avLst/>
          </a:prstGeom>
          <a:solidFill>
            <a:schemeClr val="accent5">
              <a:lumMod val="20000"/>
              <a:lumOff val="80000"/>
              <a:alpha val="56863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00232" y="1071546"/>
            <a:ext cx="1928826" cy="50006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K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Выгнутая вверх стрелка 13"/>
          <p:cNvSpPr/>
          <p:nvPr/>
        </p:nvSpPr>
        <p:spPr>
          <a:xfrm rot="18303531" flipH="1">
            <a:off x="683521" y="1056444"/>
            <a:ext cx="1216152" cy="731520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43042" y="2643182"/>
            <a:ext cx="1928826" cy="50006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CaCl</a:t>
            </a:r>
            <a:r>
              <a:rPr lang="en-US" sz="3200" baseline="-25000" dirty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571876"/>
            <a:ext cx="9144000" cy="27860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Ca(NO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</a:t>
            </a: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42852"/>
            <a:ext cx="3852000" cy="3385148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142852"/>
            <a:ext cx="4643438" cy="9144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Напишите уравнение реакции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магнитный диск 8"/>
          <p:cNvSpPr/>
          <p:nvPr/>
        </p:nvSpPr>
        <p:spPr>
          <a:xfrm>
            <a:off x="1000100" y="2000240"/>
            <a:ext cx="914400" cy="1214446"/>
          </a:xfrm>
          <a:prstGeom prst="flowChartMagneticDisk">
            <a:avLst/>
          </a:prstGeom>
          <a:solidFill>
            <a:srgbClr val="E6E0EC">
              <a:alpha val="56863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магнитный диск 9"/>
          <p:cNvSpPr/>
          <p:nvPr/>
        </p:nvSpPr>
        <p:spPr>
          <a:xfrm rot="18010384">
            <a:off x="2008403" y="789749"/>
            <a:ext cx="914400" cy="1214446"/>
          </a:xfrm>
          <a:prstGeom prst="flowChartMagneticDisk">
            <a:avLst/>
          </a:prstGeom>
          <a:solidFill>
            <a:srgbClr val="E6E0EC">
              <a:alpha val="56863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1000100" y="2500306"/>
            <a:ext cx="914400" cy="714380"/>
          </a:xfrm>
          <a:prstGeom prst="flowChartMagneticDisk">
            <a:avLst/>
          </a:prstGeom>
          <a:solidFill>
            <a:schemeClr val="accent5">
              <a:lumMod val="20000"/>
              <a:lumOff val="80000"/>
              <a:alpha val="56863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00232" y="1071546"/>
            <a:ext cx="1928826" cy="50006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K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Выгнутая вверх стрелка 13"/>
          <p:cNvSpPr/>
          <p:nvPr/>
        </p:nvSpPr>
        <p:spPr>
          <a:xfrm rot="18303531" flipH="1">
            <a:off x="683521" y="1056444"/>
            <a:ext cx="1216152" cy="731520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43042" y="2643182"/>
            <a:ext cx="1944000" cy="50006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Ca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NO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4071942"/>
            <a:ext cx="9144000" cy="100013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8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</a:t>
            </a:r>
            <a:endParaRPr lang="ru-RU" sz="280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142852"/>
            <a:ext cx="4643438" cy="9144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Выводы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0" y="1250141"/>
            <a:ext cx="9144000" cy="2208860"/>
            <a:chOff x="0" y="1250141"/>
            <a:chExt cx="9144000" cy="2208860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0" y="1250141"/>
              <a:ext cx="2106667" cy="2208860"/>
              <a:chOff x="0" y="1250141"/>
              <a:chExt cx="2106667" cy="2208860"/>
            </a:xfrm>
          </p:grpSpPr>
          <p:grpSp>
            <p:nvGrpSpPr>
              <p:cNvPr id="16" name="Группа 15"/>
              <p:cNvGrpSpPr>
                <a:grpSpLocks noChangeAspect="1"/>
              </p:cNvGrpSpPr>
              <p:nvPr/>
            </p:nvGrpSpPr>
            <p:grpSpPr>
              <a:xfrm>
                <a:off x="90664" y="1250141"/>
                <a:ext cx="1925339" cy="1692000"/>
                <a:chOff x="214282" y="142852"/>
                <a:chExt cx="3852000" cy="3385148"/>
              </a:xfrm>
            </p:grpSpPr>
            <p:sp>
              <p:nvSpPr>
                <p:cNvPr id="17" name="Прямоугольник 16"/>
                <p:cNvSpPr/>
                <p:nvPr/>
              </p:nvSpPr>
              <p:spPr>
                <a:xfrm>
                  <a:off x="214282" y="142852"/>
                  <a:ext cx="3852000" cy="3385148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FFC000">
                        <a:tint val="66000"/>
                        <a:satMod val="160000"/>
                      </a:srgbClr>
                    </a:gs>
                    <a:gs pos="50000">
                      <a:srgbClr val="FFC000">
                        <a:tint val="44500"/>
                        <a:satMod val="160000"/>
                      </a:srgbClr>
                    </a:gs>
                    <a:gs pos="100000">
                      <a:srgbClr val="FFC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accent6">
                      <a:lumMod val="40000"/>
                      <a:lumOff val="60000"/>
                    </a:schemeClr>
                  </a:solidFill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Блок-схема: магнитный диск 17"/>
                <p:cNvSpPr/>
                <p:nvPr/>
              </p:nvSpPr>
              <p:spPr>
                <a:xfrm>
                  <a:off x="1000100" y="2000240"/>
                  <a:ext cx="914400" cy="1214446"/>
                </a:xfrm>
                <a:prstGeom prst="flowChartMagneticDisk">
                  <a:avLst/>
                </a:prstGeom>
                <a:solidFill>
                  <a:srgbClr val="E6E0EC">
                    <a:alpha val="56863"/>
                  </a:srgb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Блок-схема: магнитный диск 18"/>
                <p:cNvSpPr/>
                <p:nvPr/>
              </p:nvSpPr>
              <p:spPr>
                <a:xfrm rot="18010384">
                  <a:off x="2008403" y="789749"/>
                  <a:ext cx="914400" cy="1214446"/>
                </a:xfrm>
                <a:prstGeom prst="flowChartMagneticDisk">
                  <a:avLst/>
                </a:prstGeom>
                <a:solidFill>
                  <a:srgbClr val="E6E0EC">
                    <a:alpha val="56863"/>
                  </a:srgb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" name="Блок-схема: магнитный диск 19"/>
                <p:cNvSpPr/>
                <p:nvPr/>
              </p:nvSpPr>
              <p:spPr>
                <a:xfrm>
                  <a:off x="1000100" y="2500306"/>
                  <a:ext cx="914400" cy="714380"/>
                </a:xfrm>
                <a:prstGeom prst="flowChartMagneticDisk">
                  <a:avLst/>
                </a:prstGeom>
                <a:solidFill>
                  <a:schemeClr val="accent5">
                    <a:lumMod val="20000"/>
                    <a:lumOff val="80000"/>
                    <a:alpha val="56863"/>
                  </a:scheme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1" name="Скругленный прямоугольник 20"/>
                <p:cNvSpPr/>
                <p:nvPr/>
              </p:nvSpPr>
              <p:spPr>
                <a:xfrm>
                  <a:off x="2000232" y="1071546"/>
                  <a:ext cx="1928826" cy="500066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2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Выгнутая вверх стрелка 21"/>
                <p:cNvSpPr/>
                <p:nvPr/>
              </p:nvSpPr>
              <p:spPr>
                <a:xfrm rot="18303531" flipH="1">
                  <a:off x="683521" y="1056444"/>
                  <a:ext cx="1216152" cy="731520"/>
                </a:xfrm>
                <a:prstGeom prst="curvedDownArrow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Скругленный прямоугольник 22"/>
                <p:cNvSpPr/>
                <p:nvPr/>
              </p:nvSpPr>
              <p:spPr>
                <a:xfrm>
                  <a:off x="1643042" y="2643182"/>
                  <a:ext cx="1944000" cy="500066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2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0" name="Прямоугольник 39"/>
              <p:cNvSpPr/>
              <p:nvPr/>
            </p:nvSpPr>
            <p:spPr>
              <a:xfrm>
                <a:off x="0" y="3089669"/>
                <a:ext cx="2106667" cy="369332"/>
              </a:xfrm>
              <a:prstGeom prst="rect">
                <a:avLst/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Na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CO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ru-RU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CaCl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ru-RU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</a:t>
                </a:r>
                <a:endParaRPr lang="ru-RU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5" name="Группа 44"/>
            <p:cNvGrpSpPr/>
            <p:nvPr/>
          </p:nvGrpSpPr>
          <p:grpSpPr>
            <a:xfrm>
              <a:off x="2195096" y="1250141"/>
              <a:ext cx="2473754" cy="2208860"/>
              <a:chOff x="2476485" y="1250141"/>
              <a:chExt cx="2473754" cy="2208860"/>
            </a:xfrm>
          </p:grpSpPr>
          <p:grpSp>
            <p:nvGrpSpPr>
              <p:cNvPr id="24" name="Группа 23"/>
              <p:cNvGrpSpPr>
                <a:grpSpLocks noChangeAspect="1"/>
              </p:cNvGrpSpPr>
              <p:nvPr/>
            </p:nvGrpSpPr>
            <p:grpSpPr>
              <a:xfrm>
                <a:off x="2750693" y="1250141"/>
                <a:ext cx="1925339" cy="1692000"/>
                <a:chOff x="214282" y="142852"/>
                <a:chExt cx="3852000" cy="3385148"/>
              </a:xfrm>
            </p:grpSpPr>
            <p:sp>
              <p:nvSpPr>
                <p:cNvPr id="25" name="Прямоугольник 24"/>
                <p:cNvSpPr/>
                <p:nvPr/>
              </p:nvSpPr>
              <p:spPr>
                <a:xfrm>
                  <a:off x="214282" y="142852"/>
                  <a:ext cx="3852000" cy="3385148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FFC000">
                        <a:tint val="66000"/>
                        <a:satMod val="160000"/>
                      </a:srgbClr>
                    </a:gs>
                    <a:gs pos="50000">
                      <a:srgbClr val="FFC000">
                        <a:tint val="44500"/>
                        <a:satMod val="160000"/>
                      </a:srgbClr>
                    </a:gs>
                    <a:gs pos="100000">
                      <a:srgbClr val="FFC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accent6">
                      <a:lumMod val="40000"/>
                      <a:lumOff val="60000"/>
                    </a:schemeClr>
                  </a:solidFill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Блок-схема: магнитный диск 25"/>
                <p:cNvSpPr/>
                <p:nvPr/>
              </p:nvSpPr>
              <p:spPr>
                <a:xfrm>
                  <a:off x="1000100" y="2000240"/>
                  <a:ext cx="914400" cy="1214446"/>
                </a:xfrm>
                <a:prstGeom prst="flowChartMagneticDisk">
                  <a:avLst/>
                </a:prstGeom>
                <a:solidFill>
                  <a:srgbClr val="E6E0EC">
                    <a:alpha val="56863"/>
                  </a:srgb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Блок-схема: магнитный диск 26"/>
                <p:cNvSpPr/>
                <p:nvPr/>
              </p:nvSpPr>
              <p:spPr>
                <a:xfrm rot="18010384">
                  <a:off x="2008403" y="789749"/>
                  <a:ext cx="914400" cy="1214446"/>
                </a:xfrm>
                <a:prstGeom prst="flowChartMagneticDisk">
                  <a:avLst/>
                </a:prstGeom>
                <a:solidFill>
                  <a:srgbClr val="E6E0EC">
                    <a:alpha val="56863"/>
                  </a:srgb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Блок-схема: магнитный диск 27"/>
                <p:cNvSpPr/>
                <p:nvPr/>
              </p:nvSpPr>
              <p:spPr>
                <a:xfrm>
                  <a:off x="1000100" y="2500306"/>
                  <a:ext cx="914400" cy="714380"/>
                </a:xfrm>
                <a:prstGeom prst="flowChartMagneticDisk">
                  <a:avLst/>
                </a:prstGeom>
                <a:solidFill>
                  <a:schemeClr val="accent5">
                    <a:lumMod val="20000"/>
                    <a:lumOff val="80000"/>
                    <a:alpha val="56863"/>
                  </a:scheme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9" name="Скругленный прямоугольник 28"/>
                <p:cNvSpPr/>
                <p:nvPr/>
              </p:nvSpPr>
              <p:spPr>
                <a:xfrm>
                  <a:off x="2000232" y="1071546"/>
                  <a:ext cx="1928826" cy="500066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2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Выгнутая вверх стрелка 29"/>
                <p:cNvSpPr/>
                <p:nvPr/>
              </p:nvSpPr>
              <p:spPr>
                <a:xfrm rot="18303531" flipH="1">
                  <a:off x="683521" y="1056444"/>
                  <a:ext cx="1216152" cy="731520"/>
                </a:xfrm>
                <a:prstGeom prst="curvedDownArrow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Скругленный прямоугольник 30"/>
                <p:cNvSpPr/>
                <p:nvPr/>
              </p:nvSpPr>
              <p:spPr>
                <a:xfrm>
                  <a:off x="1643042" y="2643182"/>
                  <a:ext cx="1944000" cy="500066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2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1" name="Прямоугольник 40"/>
              <p:cNvSpPr/>
              <p:nvPr/>
            </p:nvSpPr>
            <p:spPr>
              <a:xfrm>
                <a:off x="2476485" y="3089669"/>
                <a:ext cx="2473754" cy="369332"/>
              </a:xfrm>
              <a:prstGeom prst="rect">
                <a:avLst/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Na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CO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ru-RU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Ca(NO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ru-RU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</a:t>
                </a:r>
                <a:endParaRPr lang="ru-RU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6" name="Группа 45"/>
            <p:cNvGrpSpPr/>
            <p:nvPr/>
          </p:nvGrpSpPr>
          <p:grpSpPr>
            <a:xfrm>
              <a:off x="4757279" y="1250141"/>
              <a:ext cx="1965603" cy="2208860"/>
              <a:chOff x="4810127" y="1250141"/>
              <a:chExt cx="1965603" cy="2208860"/>
            </a:xfrm>
          </p:grpSpPr>
          <p:grpSp>
            <p:nvGrpSpPr>
              <p:cNvPr id="32" name="Группа 31"/>
              <p:cNvGrpSpPr>
                <a:grpSpLocks noChangeAspect="1"/>
              </p:cNvGrpSpPr>
              <p:nvPr/>
            </p:nvGrpSpPr>
            <p:grpSpPr>
              <a:xfrm>
                <a:off x="4830259" y="1250141"/>
                <a:ext cx="1925339" cy="1692000"/>
                <a:chOff x="214282" y="142852"/>
                <a:chExt cx="3852000" cy="3385148"/>
              </a:xfrm>
            </p:grpSpPr>
            <p:sp>
              <p:nvSpPr>
                <p:cNvPr id="33" name="Прямоугольник 32"/>
                <p:cNvSpPr/>
                <p:nvPr/>
              </p:nvSpPr>
              <p:spPr>
                <a:xfrm>
                  <a:off x="214282" y="142852"/>
                  <a:ext cx="3852000" cy="3385148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FFC000">
                        <a:tint val="66000"/>
                        <a:satMod val="160000"/>
                      </a:srgbClr>
                    </a:gs>
                    <a:gs pos="50000">
                      <a:srgbClr val="FFC000">
                        <a:tint val="44500"/>
                        <a:satMod val="160000"/>
                      </a:srgbClr>
                    </a:gs>
                    <a:gs pos="100000">
                      <a:srgbClr val="FFC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accent6">
                      <a:lumMod val="40000"/>
                      <a:lumOff val="60000"/>
                    </a:schemeClr>
                  </a:solidFill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Блок-схема: магнитный диск 33"/>
                <p:cNvSpPr/>
                <p:nvPr/>
              </p:nvSpPr>
              <p:spPr>
                <a:xfrm>
                  <a:off x="1000100" y="2000240"/>
                  <a:ext cx="914400" cy="1214446"/>
                </a:xfrm>
                <a:prstGeom prst="flowChartMagneticDisk">
                  <a:avLst/>
                </a:prstGeom>
                <a:solidFill>
                  <a:srgbClr val="E6E0EC">
                    <a:alpha val="56863"/>
                  </a:srgb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Блок-схема: магнитный диск 34"/>
                <p:cNvSpPr/>
                <p:nvPr/>
              </p:nvSpPr>
              <p:spPr>
                <a:xfrm rot="18010384">
                  <a:off x="2008403" y="789749"/>
                  <a:ext cx="914400" cy="1214446"/>
                </a:xfrm>
                <a:prstGeom prst="flowChartMagneticDisk">
                  <a:avLst/>
                </a:prstGeom>
                <a:solidFill>
                  <a:srgbClr val="E6E0EC">
                    <a:alpha val="56863"/>
                  </a:srgb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6" name="Блок-схема: магнитный диск 35"/>
                <p:cNvSpPr/>
                <p:nvPr/>
              </p:nvSpPr>
              <p:spPr>
                <a:xfrm>
                  <a:off x="1000100" y="2500306"/>
                  <a:ext cx="914400" cy="714380"/>
                </a:xfrm>
                <a:prstGeom prst="flowChartMagneticDisk">
                  <a:avLst/>
                </a:prstGeom>
                <a:solidFill>
                  <a:schemeClr val="accent5">
                    <a:lumMod val="20000"/>
                    <a:lumOff val="80000"/>
                    <a:alpha val="56863"/>
                  </a:scheme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7" name="Скругленный прямоугольник 36"/>
                <p:cNvSpPr/>
                <p:nvPr/>
              </p:nvSpPr>
              <p:spPr>
                <a:xfrm>
                  <a:off x="2000232" y="1071546"/>
                  <a:ext cx="1928826" cy="500066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2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Выгнутая вверх стрелка 37"/>
                <p:cNvSpPr/>
                <p:nvPr/>
              </p:nvSpPr>
              <p:spPr>
                <a:xfrm rot="18303531" flipH="1">
                  <a:off x="683521" y="1056444"/>
                  <a:ext cx="1216152" cy="731520"/>
                </a:xfrm>
                <a:prstGeom prst="curvedDownArrow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Скругленный прямоугольник 38"/>
                <p:cNvSpPr/>
                <p:nvPr/>
              </p:nvSpPr>
              <p:spPr>
                <a:xfrm>
                  <a:off x="1643042" y="2643182"/>
                  <a:ext cx="1944000" cy="500066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2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2" name="Прямоугольник 41"/>
              <p:cNvSpPr/>
              <p:nvPr/>
            </p:nvSpPr>
            <p:spPr>
              <a:xfrm>
                <a:off x="4810127" y="3089669"/>
                <a:ext cx="1965603" cy="369332"/>
              </a:xfrm>
              <a:prstGeom prst="rect">
                <a:avLst/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CO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ru-RU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CaCl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ru-RU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</a:t>
                </a:r>
                <a:endParaRPr lang="ru-RU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7" name="Группа 46"/>
            <p:cNvGrpSpPr/>
            <p:nvPr/>
          </p:nvGrpSpPr>
          <p:grpSpPr>
            <a:xfrm>
              <a:off x="6811310" y="1250141"/>
              <a:ext cx="2332690" cy="2208860"/>
              <a:chOff x="6811310" y="1250141"/>
              <a:chExt cx="2332690" cy="2208860"/>
            </a:xfrm>
          </p:grpSpPr>
          <p:grpSp>
            <p:nvGrpSpPr>
              <p:cNvPr id="12" name="Группа 11"/>
              <p:cNvGrpSpPr>
                <a:grpSpLocks noChangeAspect="1"/>
              </p:cNvGrpSpPr>
              <p:nvPr/>
            </p:nvGrpSpPr>
            <p:grpSpPr>
              <a:xfrm>
                <a:off x="7014986" y="1250141"/>
                <a:ext cx="1925339" cy="1692000"/>
                <a:chOff x="214282" y="142852"/>
                <a:chExt cx="3852000" cy="3385148"/>
              </a:xfrm>
            </p:grpSpPr>
            <p:sp>
              <p:nvSpPr>
                <p:cNvPr id="7" name="Прямоугольник 6"/>
                <p:cNvSpPr/>
                <p:nvPr/>
              </p:nvSpPr>
              <p:spPr>
                <a:xfrm>
                  <a:off x="214282" y="142852"/>
                  <a:ext cx="3852000" cy="3385148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FFC000">
                        <a:tint val="66000"/>
                        <a:satMod val="160000"/>
                      </a:srgbClr>
                    </a:gs>
                    <a:gs pos="50000">
                      <a:srgbClr val="FFC000">
                        <a:tint val="44500"/>
                        <a:satMod val="160000"/>
                      </a:srgbClr>
                    </a:gs>
                    <a:gs pos="100000">
                      <a:srgbClr val="FFC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accent6">
                      <a:lumMod val="40000"/>
                      <a:lumOff val="60000"/>
                    </a:schemeClr>
                  </a:solidFill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" name="Блок-схема: магнитный диск 8"/>
                <p:cNvSpPr/>
                <p:nvPr/>
              </p:nvSpPr>
              <p:spPr>
                <a:xfrm>
                  <a:off x="1000100" y="2000240"/>
                  <a:ext cx="914400" cy="1214446"/>
                </a:xfrm>
                <a:prstGeom prst="flowChartMagneticDisk">
                  <a:avLst/>
                </a:prstGeom>
                <a:solidFill>
                  <a:srgbClr val="E6E0EC">
                    <a:alpha val="56863"/>
                  </a:srgb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" name="Блок-схема: магнитный диск 9"/>
                <p:cNvSpPr/>
                <p:nvPr/>
              </p:nvSpPr>
              <p:spPr>
                <a:xfrm rot="18010384">
                  <a:off x="2008403" y="789749"/>
                  <a:ext cx="914400" cy="1214446"/>
                </a:xfrm>
                <a:prstGeom prst="flowChartMagneticDisk">
                  <a:avLst/>
                </a:prstGeom>
                <a:solidFill>
                  <a:srgbClr val="E6E0EC">
                    <a:alpha val="56863"/>
                  </a:srgb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1" name="Блок-схема: магнитный диск 10"/>
                <p:cNvSpPr/>
                <p:nvPr/>
              </p:nvSpPr>
              <p:spPr>
                <a:xfrm>
                  <a:off x="1000100" y="2500306"/>
                  <a:ext cx="914400" cy="714380"/>
                </a:xfrm>
                <a:prstGeom prst="flowChartMagneticDisk">
                  <a:avLst/>
                </a:prstGeom>
                <a:solidFill>
                  <a:schemeClr val="accent5">
                    <a:lumMod val="20000"/>
                    <a:lumOff val="80000"/>
                    <a:alpha val="56863"/>
                  </a:scheme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" name="Скругленный прямоугольник 12"/>
                <p:cNvSpPr/>
                <p:nvPr/>
              </p:nvSpPr>
              <p:spPr>
                <a:xfrm>
                  <a:off x="2000232" y="1071546"/>
                  <a:ext cx="1928826" cy="500066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2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" name="Выгнутая вверх стрелка 13"/>
                <p:cNvSpPr/>
                <p:nvPr/>
              </p:nvSpPr>
              <p:spPr>
                <a:xfrm rot="18303531" flipH="1">
                  <a:off x="683521" y="1056444"/>
                  <a:ext cx="1216152" cy="731520"/>
                </a:xfrm>
                <a:prstGeom prst="curvedDownArrow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Скругленный прямоугольник 14"/>
                <p:cNvSpPr/>
                <p:nvPr/>
              </p:nvSpPr>
              <p:spPr>
                <a:xfrm>
                  <a:off x="1643042" y="2643182"/>
                  <a:ext cx="1944000" cy="500066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2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3" name="Прямоугольник 42"/>
              <p:cNvSpPr/>
              <p:nvPr/>
            </p:nvSpPr>
            <p:spPr>
              <a:xfrm>
                <a:off x="6811310" y="3089669"/>
                <a:ext cx="2332690" cy="369332"/>
              </a:xfrm>
              <a:prstGeom prst="rect">
                <a:avLst/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CO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ru-RU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Ca(NO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n-US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ru-RU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solidFill>
                      <a:schemeClr val="accent4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</a:t>
                </a:r>
                <a:endParaRPr lang="ru-RU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9" name="Прямоугольник 48"/>
          <p:cNvSpPr/>
          <p:nvPr/>
        </p:nvSpPr>
        <p:spPr>
          <a:xfrm>
            <a:off x="0" y="5214950"/>
            <a:ext cx="9144000" cy="100013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800" baseline="-25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200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Удивительные свойства растворов 9 класс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Удивительные свойства растворов 9 класс</dc:title>
  <dc:creator>Admin</dc:creator>
  <cp:lastModifiedBy>Microsoft Office</cp:lastModifiedBy>
  <cp:revision>14</cp:revision>
  <dcterms:created xsi:type="dcterms:W3CDTF">2012-10-19T17:25:36Z</dcterms:created>
  <dcterms:modified xsi:type="dcterms:W3CDTF">2018-09-20T19:03:39Z</dcterms:modified>
</cp:coreProperties>
</file>