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8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072B-04FE-4290-BA97-95839BE2A1B9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120B1-30E7-4588-98C8-AD57CDAF47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072B-04FE-4290-BA97-95839BE2A1B9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120B1-30E7-4588-98C8-AD57CDAF47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072B-04FE-4290-BA97-95839BE2A1B9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120B1-30E7-4588-98C8-AD57CDAF47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072B-04FE-4290-BA97-95839BE2A1B9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120B1-30E7-4588-98C8-AD57CDAF47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072B-04FE-4290-BA97-95839BE2A1B9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120B1-30E7-4588-98C8-AD57CDAF47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072B-04FE-4290-BA97-95839BE2A1B9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120B1-30E7-4588-98C8-AD57CDAF47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072B-04FE-4290-BA97-95839BE2A1B9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120B1-30E7-4588-98C8-AD57CDAF47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072B-04FE-4290-BA97-95839BE2A1B9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120B1-30E7-4588-98C8-AD57CDAF47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072B-04FE-4290-BA97-95839BE2A1B9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120B1-30E7-4588-98C8-AD57CDAF47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072B-04FE-4290-BA97-95839BE2A1B9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120B1-30E7-4588-98C8-AD57CDAF47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072B-04FE-4290-BA97-95839BE2A1B9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120B1-30E7-4588-98C8-AD57CDAF47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B072B-04FE-4290-BA97-95839BE2A1B9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120B1-30E7-4588-98C8-AD57CDAF47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Построение теоретических знаний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8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класс. Урок 3.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58261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  <a:effectLst>
            <a:outerShdw dist="114300" dir="2400000" sx="102000" sy="102000" algn="ctr" rotWithShape="0">
              <a:schemeClr val="accent2">
                <a:lumMod val="50000"/>
                <a:alpha val="40000"/>
              </a:schemeClr>
            </a:outerShdw>
          </a:effectLst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ea typeface="+mj-ea"/>
                <a:cs typeface="Arial" pitchFamily="34" charset="0"/>
              </a:rPr>
              <a:t>ГБОУ </a:t>
            </a:r>
            <a:r>
              <a:rPr lang="ru-RU" sz="2400" dirty="0">
                <a:latin typeface="Arial" pitchFamily="34" charset="0"/>
                <a:ea typeface="+mj-ea"/>
                <a:cs typeface="Arial" pitchFamily="34" charset="0"/>
              </a:rPr>
              <a:t>Школа </a:t>
            </a:r>
            <a:r>
              <a:rPr lang="ru-RU" sz="2400" dirty="0">
                <a:latin typeface="Arial" pitchFamily="34" charset="0"/>
                <a:ea typeface="+mj-ea"/>
                <a:cs typeface="Arial" pitchFamily="34" charset="0"/>
              </a:rPr>
              <a:t>№ 1352 </a:t>
            </a:r>
            <a:r>
              <a:rPr lang="ru-RU" sz="2400" dirty="0">
                <a:latin typeface="Arial" pitchFamily="34" charset="0"/>
                <a:ea typeface="+mj-ea"/>
                <a:cs typeface="Arial" pitchFamily="34" charset="0"/>
              </a:rPr>
              <a:t>г</a:t>
            </a:r>
            <a:r>
              <a:rPr lang="ru-RU" sz="2400" dirty="0">
                <a:latin typeface="Arial" pitchFamily="34" charset="0"/>
                <a:ea typeface="+mj-ea"/>
                <a:cs typeface="Arial" pitchFamily="34" charset="0"/>
              </a:rPr>
              <a:t>. Москвы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5715000"/>
            <a:ext cx="8229600" cy="64293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  <a:effectLst>
            <a:outerShdw dist="114300" dir="2400000" sx="102000" sy="102000" algn="ctr" rotWithShape="0">
              <a:schemeClr val="accent2">
                <a:lumMod val="50000"/>
                <a:alpha val="40000"/>
              </a:schemeClr>
            </a:outerShdw>
          </a:effectLst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>
                <a:latin typeface="Arial" pitchFamily="34" charset="0"/>
                <a:ea typeface="+mj-ea"/>
                <a:cs typeface="Arial" pitchFamily="34" charset="0"/>
              </a:rPr>
              <a:t>Политова Светлана Викторовна,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dirty="0">
                <a:latin typeface="Arial" pitchFamily="34" charset="0"/>
                <a:ea typeface="+mj-ea"/>
                <a:cs typeface="Arial" pitchFamily="34" charset="0"/>
              </a:rPr>
              <a:t>учитель химии высшей квалификационной категории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Модель </a:t>
            </a:r>
            <a:r>
              <a:rPr lang="ru-RU" dirty="0" err="1" smtClean="0"/>
              <a:t>Демокрита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spcBef>
                <a:spcPts val="600"/>
              </a:spcBef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В соответствии с моделью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Демокрита</a:t>
            </a:r>
            <a:r>
              <a:rPr lang="ru-RU" dirty="0">
                <a:latin typeface="Arial" pitchFamily="34" charset="0"/>
                <a:cs typeface="Arial" pitchFamily="34" charset="0"/>
              </a:rPr>
              <a:t>, из одного вещества нельзя получить какое угодно другое вещество. Но учение об атомах было неочевидным, поэтому модель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Демокрита</a:t>
            </a:r>
            <a:r>
              <a:rPr lang="ru-RU" dirty="0">
                <a:latin typeface="Arial" pitchFamily="34" charset="0"/>
                <a:cs typeface="Arial" pitchFamily="34" charset="0"/>
              </a:rPr>
              <a:t> была забыта вплоть до 17 в.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Роберт Бойль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spcBef>
                <a:spcPts val="600"/>
              </a:spcBef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Началу создания атомно-молекулярной теории послужили исследования выдающегося английского физика и химика Роберта Бойля. Ученый попытался экспериментально подтвердить предположение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Демокрита</a:t>
            </a:r>
            <a:r>
              <a:rPr lang="ru-RU" dirty="0">
                <a:latin typeface="Arial" pitchFamily="34" charset="0"/>
                <a:cs typeface="Arial" pitchFamily="34" charset="0"/>
              </a:rPr>
              <a:t> о существовании атомов.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Атомно-молекулярная теория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indent="0">
              <a:spcBef>
                <a:spcPts val="0"/>
              </a:spcBef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В результате исследований Р. Бойля и других ученых была разработана 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Атомно-молекулярная теория (АМТ).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indent="0">
              <a:spcBef>
                <a:spcPts val="0"/>
              </a:spcBef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Основные положения АМТ:</a:t>
            </a:r>
          </a:p>
          <a:p>
            <a:pPr indent="0">
              <a:spcBef>
                <a:spcPts val="0"/>
              </a:spcBef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1. Вещества состоят из молекул.</a:t>
            </a:r>
          </a:p>
          <a:p>
            <a:pPr indent="0">
              <a:spcBef>
                <a:spcPts val="0"/>
              </a:spcBef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2. Между молекулами есть промежутки.</a:t>
            </a:r>
          </a:p>
          <a:p>
            <a:pPr indent="0">
              <a:spcBef>
                <a:spcPts val="0"/>
              </a:spcBef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3. Молекулы находятся в постоянном движении.</a:t>
            </a:r>
          </a:p>
          <a:p>
            <a:pPr indent="0">
              <a:spcBef>
                <a:spcPts val="0"/>
              </a:spcBef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4. Молекулы состоят из атомов.</a:t>
            </a:r>
          </a:p>
          <a:p>
            <a:pPr indent="0">
              <a:spcBef>
                <a:spcPts val="0"/>
              </a:spcBef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5. В ходе химических реакций молекулы разрушаются, а атомы не изменяются.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Цитаты </a:t>
            </a:r>
            <a:r>
              <a:rPr lang="ru-RU" smtClean="0">
                <a:latin typeface="Arial" pitchFamily="34" charset="0"/>
                <a:cs typeface="Arial" pitchFamily="34" charset="0"/>
              </a:rPr>
              <a:t>(Аристотель)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525963"/>
          </a:xfrm>
        </p:spPr>
        <p:txBody>
          <a:bodyPr>
            <a:normAutofit fontScale="55000" lnSpcReduction="20000"/>
          </a:bodyPr>
          <a:lstStyle/>
          <a:p>
            <a:pPr indent="0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ru-RU" sz="3800" dirty="0">
                <a:latin typeface="Arial" pitchFamily="34" charset="0"/>
                <a:cs typeface="Arial" pitchFamily="34" charset="0"/>
              </a:rPr>
              <a:t>Благодарность быстро стареет.</a:t>
            </a:r>
          </a:p>
          <a:p>
            <a:pPr indent="0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ru-RU" sz="3800" dirty="0">
                <a:latin typeface="Arial" pitchFamily="34" charset="0"/>
                <a:cs typeface="Arial" pitchFamily="34" charset="0"/>
              </a:rPr>
              <a:t>Платон - друг, но истина дороже.</a:t>
            </a:r>
          </a:p>
          <a:p>
            <a:pPr indent="0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ru-RU" sz="3800" dirty="0">
                <a:latin typeface="Arial" pitchFamily="34" charset="0"/>
                <a:cs typeface="Arial" pitchFamily="34" charset="0"/>
              </a:rPr>
              <a:t>Чтобы разбудить совесть негодяя, надо дать ему пощечину.</a:t>
            </a:r>
          </a:p>
          <a:p>
            <a:pPr indent="0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ru-RU" sz="3800" dirty="0">
                <a:latin typeface="Arial" pitchFamily="34" charset="0"/>
                <a:cs typeface="Arial" pitchFamily="34" charset="0"/>
              </a:rPr>
              <a:t>Ясность - главное достоинство речи.</a:t>
            </a:r>
          </a:p>
          <a:p>
            <a:pPr indent="0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ru-RU" sz="3800" dirty="0">
                <a:latin typeface="Arial" pitchFamily="34" charset="0"/>
                <a:cs typeface="Arial" pitchFamily="34" charset="0"/>
              </a:rPr>
              <a:t>Человек - это то, что он постоянно делает.</a:t>
            </a:r>
          </a:p>
          <a:p>
            <a:pPr indent="0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ru-RU" sz="3800" dirty="0">
                <a:latin typeface="Arial" pitchFamily="34" charset="0"/>
                <a:cs typeface="Arial" pitchFamily="34" charset="0"/>
              </a:rPr>
              <a:t>Начало есть более чем половина всего.</a:t>
            </a:r>
          </a:p>
          <a:p>
            <a:pPr indent="0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ru-RU" sz="3800" dirty="0">
                <a:latin typeface="Arial" pitchFamily="34" charset="0"/>
                <a:cs typeface="Arial" pitchFamily="34" charset="0"/>
              </a:rPr>
              <a:t>Преступление нуждается лишь в предлоге.</a:t>
            </a:r>
          </a:p>
          <a:p>
            <a:pPr indent="0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ru-RU" sz="3800" dirty="0">
                <a:latin typeface="Arial" pitchFamily="34" charset="0"/>
                <a:cs typeface="Arial" pitchFamily="34" charset="0"/>
              </a:rPr>
              <a:t>Мудрость - это самая точная из наук.</a:t>
            </a:r>
          </a:p>
          <a:p>
            <a:pPr indent="0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ru-RU" sz="3800" dirty="0">
                <a:latin typeface="Arial" pitchFamily="34" charset="0"/>
                <a:cs typeface="Arial" pitchFamily="34" charset="0"/>
              </a:rPr>
              <a:t>У кого есть друзья, у того нет друга.</a:t>
            </a:r>
          </a:p>
          <a:p>
            <a:pPr indent="0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ru-RU" sz="3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Между человеком образованным и необразованным такая же разница, как между живым и мертвым.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Моделирование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spcBef>
                <a:spcPts val="600"/>
              </a:spcBef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Основной метод познания в химии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моделирование</a:t>
            </a:r>
            <a:r>
              <a:rPr lang="ru-RU" dirty="0">
                <a:latin typeface="Arial" pitchFamily="34" charset="0"/>
                <a:cs typeface="Arial" pitchFamily="34" charset="0"/>
              </a:rPr>
              <a:t>. Моделирование –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это один </a:t>
            </a:r>
            <a:r>
              <a:rPr lang="ru-RU" dirty="0">
                <a:latin typeface="Arial" pitchFamily="34" charset="0"/>
                <a:cs typeface="Arial" pitchFamily="34" charset="0"/>
              </a:rPr>
              <a:t>из способов познания реального мира, при котором представления об изучаемом объекте строятся не путем непосредственного наблюдения, а по косвенным данным.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Модель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spcBef>
                <a:spcPts val="600"/>
              </a:spcBef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Модель может быть выполнена из какого-либо материала (т.е. быть реальной), а может существовать только в нашем воображении. Первоначально созданная модель может перестраиваться или вовсе заменяться другой моделью при встрече с противоречащими данной модели фактами.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Сущность теоретического моделирования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Еще во времена Античности ученых интересовал вопрос: «Можно ли из одного вещества получить какое угодно другое вещество?».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Аристотель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6" name="AutoShape 4" descr="ÐÑÐ¸ÑÑÐ¾ÑÐµÐ»Ñ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ÐÑÐ¸ÑÑÐ¾ÑÐµÐ»Ñ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ÐÑÐ¸ÑÑÐ¾ÑÐµÐ»Ñ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 descr="ÐÑÐ¸ÑÑÐ¾ÑÐµÐ»Ñ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4" name="AutoShape 12" descr="ÐÑÐ¸ÑÑÐ¾ÑÐµÐ»Ñ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2" cstate="print"/>
          <a:srcRect b="34210"/>
          <a:stretch>
            <a:fillRect/>
          </a:stretch>
        </p:blipFill>
        <p:spPr bwMode="auto">
          <a:xfrm>
            <a:off x="1714500" y="1340768"/>
            <a:ext cx="5715000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Аристотель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0">
              <a:spcBef>
                <a:spcPts val="600"/>
              </a:spcBef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Аристотель считал огонь, воду, воздух и землю неделимыми элементами, которые могут превращаться друг в друга, а также соединяться друг с другом, образуя новые тела. Соединение элементов с противоположными свойствами считалось невозможным: огонь не может соединиться с водой, а воздух с землей.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spcBef>
                <a:spcPts val="600"/>
              </a:spcBef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Предположение Аристотеля было очевидным, поэтому его представления владели умами более тысячи лет. Например, мы знаем, что вода не горит. В соответствие с данной моделью Аристотель считал, что из одного вещества можно получить любое другое вещество. Главное – подобрать условия его превращения.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Arial" pitchFamily="34" charset="0"/>
                <a:cs typeface="Arial" pitchFamily="34" charset="0"/>
              </a:rPr>
              <a:t>Демокрит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46" name="AutoShape 2" descr="ÐÐµÐ¼Ð¾ÐºÑÐ¸Ñ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8793" y="1340768"/>
            <a:ext cx="372641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Arial" pitchFamily="34" charset="0"/>
                <a:cs typeface="Arial" pitchFamily="34" charset="0"/>
              </a:rPr>
              <a:t>Демокрит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spcBef>
                <a:spcPts val="600"/>
              </a:spcBef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Другая модель строения вещества была предложена еще одним древнегреческим ученым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Демокритом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dirty="0">
                <a:latin typeface="Arial" pitchFamily="34" charset="0"/>
                <a:cs typeface="Arial" pitchFamily="34" charset="0"/>
              </a:rPr>
              <a:t>Он считал, что вещества состоят из неделимых частиц – атомов. Атомы отличаются формой и размером. Благодаря особенностям своей формы и размера атомы могут соединяться, образуя вещества.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432</Words>
  <Application>Microsoft Office PowerPoint</Application>
  <PresentationFormat>Экран (4:3)</PresentationFormat>
  <Paragraphs>41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Построение теоретических знаний</vt:lpstr>
      <vt:lpstr>Моделирование</vt:lpstr>
      <vt:lpstr>Модель</vt:lpstr>
      <vt:lpstr>Сущность теоретического моделирования</vt:lpstr>
      <vt:lpstr>Аристотель</vt:lpstr>
      <vt:lpstr>Аристотель</vt:lpstr>
      <vt:lpstr>Слайд 7</vt:lpstr>
      <vt:lpstr>Демокрит</vt:lpstr>
      <vt:lpstr>Демокрит</vt:lpstr>
      <vt:lpstr>Модель Демокрита</vt:lpstr>
      <vt:lpstr>Роберт Бойль</vt:lpstr>
      <vt:lpstr>Атомно-молекулярная теория</vt:lpstr>
      <vt:lpstr>Цитаты (Аристотель)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Построение теоретических знаний</dc:title>
  <dc:creator>Microsoft Office</dc:creator>
  <cp:lastModifiedBy>Microsoft Office</cp:lastModifiedBy>
  <cp:revision>5</cp:revision>
  <dcterms:created xsi:type="dcterms:W3CDTF">2018-09-16T18:17:59Z</dcterms:created>
  <dcterms:modified xsi:type="dcterms:W3CDTF">2018-09-17T18:49:23Z</dcterms:modified>
</cp:coreProperties>
</file>