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8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DF7C-B690-4548-BAE1-2A9D7B20A7DF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38F9D-D62C-44BC-9B5A-C101AA633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1189-EF56-482C-8CB4-3198493D6EAA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8619-4209-4C6B-9477-D1CF1BFA7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ГБОУ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Ш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кола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1352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769501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3714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Урок 40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Распредели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5500702"/>
          <a:ext cx="84296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1928827"/>
                <a:gridCol w="2464612"/>
                <a:gridCol w="2107422"/>
              </a:tblGrid>
              <a:tr h="3857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Кислоты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Соли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142984"/>
          <a:ext cx="8429688" cy="390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6322266"/>
              </a:tblGrid>
              <a:tr h="540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1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Даны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вещества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CaCO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CaO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NaOH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B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2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Даны</a:t>
                      </a: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вещества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CrO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Cr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HF,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CrO, 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S, Al(NO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Cu(OH)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SO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Упражнения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2000" y="2146932"/>
          <a:ext cx="90000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1800000"/>
                <a:gridCol w="1080000"/>
                <a:gridCol w="1080000"/>
                <a:gridCol w="1080000"/>
                <a:gridCol w="1080000"/>
                <a:gridCol w="1080000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Атомы металлов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Кислотные остатки</a:t>
                      </a:r>
                      <a:endParaRPr lang="ru-RU" sz="2400" b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Li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Fe(II)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Sr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ClO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en-US" sz="32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3200" b="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28596" y="1214422"/>
            <a:ext cx="8286808" cy="71438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Составьте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формулы солей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357313"/>
            <a:ext cx="8229600" cy="5072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 можете использовать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данный ресурс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своей работе,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должны указать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источник: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1352 г. Москвы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428625"/>
            <a:ext cx="6143625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dist="101600" dir="13200000" algn="ctr" rotWithShape="0">
              <a:schemeClr val="accent3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правах автора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63675" y="4572000"/>
            <a:ext cx="621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5500702"/>
            <a:ext cx="6500858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нарушаем авторские права! Бережем интеллектуальную собственность!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535918"/>
                <a:gridCol w="1339463"/>
                <a:gridCol w="1339463"/>
                <a:gridCol w="1053711"/>
                <a:gridCol w="10537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Сульфат </a:t>
                      </a:r>
                      <a:r>
                        <a:rPr lang="ru-RU" sz="3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калия</a:t>
                      </a:r>
                      <a:endParaRPr lang="ru-RU" sz="320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ru-RU" sz="4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4400" baseline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400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4400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4400" baseline="-25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44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44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aseline="-25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Карбонат калия</a:t>
                      </a:r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7250925" y="3321843"/>
            <a:ext cx="1071570" cy="571504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511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Хлорид алюминия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Сульфит лития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Сульфат железа (</a:t>
                      </a:r>
                      <a:r>
                        <a:rPr lang="en-US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55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Нитрат калия</a:t>
                      </a:r>
                      <a:endParaRPr lang="ru-RU" sz="3200" b="1" cap="none" baseline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Нитрит натрия</a:t>
                      </a:r>
                      <a:endParaRPr lang="ru-RU" sz="3200" b="1" cap="none" baseline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Фосфат алюминия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40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Силикат натрия</a:t>
                      </a:r>
                      <a:endParaRPr lang="ru-RU" sz="3200" b="1" cap="none" baseline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Карбонат кальция</a:t>
                      </a:r>
                      <a:endParaRPr lang="ru-RU" sz="3200" b="1" cap="none" baseline="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Бромид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 магния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CaCO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AlPO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NaNO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KNO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</a:t>
                      </a:r>
                      <a:r>
                        <a:rPr lang="en-US" sz="40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0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(SO</a:t>
                      </a:r>
                      <a:r>
                        <a:rPr lang="en-US" sz="40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US" sz="40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r>
                        <a:rPr lang="en-US" sz="40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0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AlCl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4400" b="0" cap="none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</a:t>
                      </a:r>
                      <a:r>
                        <a:rPr lang="en-US" sz="4400" b="0" cap="none" baseline="-25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4400" b="1" cap="none" baseline="-250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8572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 соли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57156" y="1402080"/>
          <a:ext cx="8429688" cy="47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1750232"/>
                <a:gridCol w="2464612"/>
                <a:gridCol w="21074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соли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(кислотный остаток)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r>
                        <a:rPr lang="en-US" sz="44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4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</a:t>
                      </a:r>
                      <a:r>
                        <a:rPr lang="en-US" sz="44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baseline="0" dirty="0" smtClean="0"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r(NO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baseline="0" dirty="0" smtClean="0"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290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Cоли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формул солей. Названия кислот и солей</dc:title>
  <dc:creator>Политова Светлана Викторовна</dc:creator>
  <cp:lastModifiedBy>Microsoft Office</cp:lastModifiedBy>
  <cp:revision>18</cp:revision>
  <dcterms:created xsi:type="dcterms:W3CDTF">2014-03-18T17:47:22Z</dcterms:created>
  <dcterms:modified xsi:type="dcterms:W3CDTF">2018-02-28T19:15:15Z</dcterms:modified>
</cp:coreProperties>
</file>