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8DC-533B-40E8-9B65-8B4E75BDA5E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7AB-81A0-4854-AECF-1384E74F7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8DC-533B-40E8-9B65-8B4E75BDA5E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7AB-81A0-4854-AECF-1384E74F7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8DC-533B-40E8-9B65-8B4E75BDA5E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7AB-81A0-4854-AECF-1384E74F7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8DC-533B-40E8-9B65-8B4E75BDA5E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7AB-81A0-4854-AECF-1384E74F7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8DC-533B-40E8-9B65-8B4E75BDA5E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7AB-81A0-4854-AECF-1384E74F7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8DC-533B-40E8-9B65-8B4E75BDA5E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7AB-81A0-4854-AECF-1384E74F7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8DC-533B-40E8-9B65-8B4E75BDA5E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7AB-81A0-4854-AECF-1384E74F7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8DC-533B-40E8-9B65-8B4E75BDA5E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7AB-81A0-4854-AECF-1384E74F7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8DC-533B-40E8-9B65-8B4E75BDA5E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7AB-81A0-4854-AECF-1384E74F7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8DC-533B-40E8-9B65-8B4E75BDA5E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7AB-81A0-4854-AECF-1384E74F7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8DC-533B-40E8-9B65-8B4E75BDA5E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D7AB-81A0-4854-AECF-1384E74F7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4C8DC-533B-40E8-9B65-8B4E75BDA5E0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DD7AB-81A0-4854-AECF-1384E74F7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Химическая связь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тест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Какой вид химической связи характерен для вещества, формула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которого К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indent="0">
              <a:spcBef>
                <a:spcPts val="0"/>
              </a:spcBef>
              <a:buNone/>
            </a:pPr>
            <a:endParaRPr lang="ru-RU" smtClean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ru-RU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ковалентная неполярная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3) металлическая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2) ковалентная полярная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4) ионная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Какой вид химической связи в оксиде бария?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1) ковалентная неполярная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2) металлическая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3) ковалентная полярная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4) ионная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Ковалентная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неполярная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связь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образуется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между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атомом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хлора 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атомом: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1) углерода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2) калия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3) водорода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4) хлора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Веществами с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ионной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ковалентной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неполярной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связью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являются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соответственно: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1)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хлорид </a:t>
            </a:r>
            <a:r>
              <a:rPr lang="ru-RU" dirty="0">
                <a:latin typeface="Arial" pitchFamily="34" charset="0"/>
                <a:cs typeface="Arial" pitchFamily="34" charset="0"/>
              </a:rPr>
              <a:t>натрия и хлор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2)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водород </a:t>
            </a:r>
            <a:r>
              <a:rPr lang="ru-RU" dirty="0">
                <a:latin typeface="Arial" pitchFamily="34" charset="0"/>
                <a:cs typeface="Arial" pitchFamily="34" charset="0"/>
              </a:rPr>
              <a:t>и хлор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3)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хлорид </a:t>
            </a:r>
            <a:r>
              <a:rPr lang="ru-RU" dirty="0">
                <a:latin typeface="Arial" pitchFamily="34" charset="0"/>
                <a:cs typeface="Arial" pitchFamily="34" charset="0"/>
              </a:rPr>
              <a:t>меди(II) и хлороводород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4) вода и магний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Ионная связь характерна для каждого из двух веществ: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1) хлорид калия и хлороводород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2) хлорид бария и оксид натрия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3) хлорид натрия и оксид углерода(IV)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4) оксид лития и хлор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Такой же вид химической связи, как и в молекуле 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характерен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для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1)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2)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4</a:t>
            </a:r>
            <a:endParaRPr lang="ru-RU" baseline="-25000" dirty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3)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SiO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baseline="-25000" dirty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4)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 какой молекуле есть двойная связь?</a:t>
            </a:r>
          </a:p>
          <a:p>
            <a:pPr indent="0">
              <a:spcBef>
                <a:spcPts val="0"/>
              </a:spcBef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pt-BR" dirty="0">
                <a:latin typeface="Arial" pitchFamily="34" charset="0"/>
                <a:cs typeface="Arial" pitchFamily="34" charset="0"/>
              </a:rPr>
              <a:t>) H</a:t>
            </a:r>
            <a:r>
              <a:rPr lang="pt-BR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dirty="0">
                <a:latin typeface="Arial" pitchFamily="34" charset="0"/>
                <a:cs typeface="Arial" pitchFamily="34" charset="0"/>
              </a:rPr>
              <a:t>) N</a:t>
            </a:r>
            <a:r>
              <a:rPr lang="pt-BR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t-BR" dirty="0">
                <a:latin typeface="Arial" pitchFamily="34" charset="0"/>
                <a:cs typeface="Arial" pitchFamily="34" charset="0"/>
              </a:rPr>
              <a:t>) O</a:t>
            </a:r>
            <a:r>
              <a:rPr lang="pt-BR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pt-BR" dirty="0">
                <a:latin typeface="Arial" pitchFamily="34" charset="0"/>
                <a:cs typeface="Arial" pitchFamily="34" charset="0"/>
              </a:rPr>
              <a:t>) NH</a:t>
            </a:r>
            <a:r>
              <a:rPr lang="pt-BR" baseline="-25000" dirty="0">
                <a:latin typeface="Arial" pitchFamily="34" charset="0"/>
                <a:cs typeface="Arial" pitchFamily="34" charset="0"/>
              </a:rPr>
              <a:t>3</a:t>
            </a:r>
            <a:endParaRPr lang="ru-RU" baseline="-25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Какой вид химической связи в молекуле аммиака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indent="0">
              <a:spcBef>
                <a:spcPts val="0"/>
              </a:spcBef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1) ковалентная полярная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3) ионная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2) ковалентная неполярная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4) металлическая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Химическая связь во фториде калия</a:t>
            </a:r>
          </a:p>
          <a:p>
            <a:pPr indent="0"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ионная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2) ковалентная полярная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3) ковалентная неполярная</a:t>
            </a:r>
          </a:p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4) металлическая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136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Химическая связь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Химическая связь</dc:title>
  <dc:creator>Microsoft Office</dc:creator>
  <cp:lastModifiedBy>Microsoft Office</cp:lastModifiedBy>
  <cp:revision>3</cp:revision>
  <dcterms:created xsi:type="dcterms:W3CDTF">2017-10-12T19:23:55Z</dcterms:created>
  <dcterms:modified xsi:type="dcterms:W3CDTF">2017-10-12T19:41:59Z</dcterms:modified>
</cp:coreProperties>
</file>