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DCF0-6F6E-41AE-A3A7-8436987968A8}" type="datetimeFigureOut">
              <a:rPr lang="ru-RU" smtClean="0"/>
              <a:t>16.12.2016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027F0-E783-45B4-BABE-EA3C41A1BB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DCF0-6F6E-41AE-A3A7-8436987968A8}" type="datetimeFigureOut">
              <a:rPr lang="ru-RU" smtClean="0"/>
              <a:t>16.12.2016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027F0-E783-45B4-BABE-EA3C41A1BB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DCF0-6F6E-41AE-A3A7-8436987968A8}" type="datetimeFigureOut">
              <a:rPr lang="ru-RU" smtClean="0"/>
              <a:t>16.12.2016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027F0-E783-45B4-BABE-EA3C41A1BB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DCF0-6F6E-41AE-A3A7-8436987968A8}" type="datetimeFigureOut">
              <a:rPr lang="ru-RU" smtClean="0"/>
              <a:t>16.12.2016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027F0-E783-45B4-BABE-EA3C41A1BB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DCF0-6F6E-41AE-A3A7-8436987968A8}" type="datetimeFigureOut">
              <a:rPr lang="ru-RU" smtClean="0"/>
              <a:t>16.12.2016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027F0-E783-45B4-BABE-EA3C41A1BB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DCF0-6F6E-41AE-A3A7-8436987968A8}" type="datetimeFigureOut">
              <a:rPr lang="ru-RU" smtClean="0"/>
              <a:t>16.12.2016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027F0-E783-45B4-BABE-EA3C41A1BB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DCF0-6F6E-41AE-A3A7-8436987968A8}" type="datetimeFigureOut">
              <a:rPr lang="ru-RU" smtClean="0"/>
              <a:t>16.12.2016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027F0-E783-45B4-BABE-EA3C41A1BB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DCF0-6F6E-41AE-A3A7-8436987968A8}" type="datetimeFigureOut">
              <a:rPr lang="ru-RU" smtClean="0"/>
              <a:t>16.12.2016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027F0-E783-45B4-BABE-EA3C41A1BB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DCF0-6F6E-41AE-A3A7-8436987968A8}" type="datetimeFigureOut">
              <a:rPr lang="ru-RU" smtClean="0"/>
              <a:t>16.12.2016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027F0-E783-45B4-BABE-EA3C41A1BB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DCF0-6F6E-41AE-A3A7-8436987968A8}" type="datetimeFigureOut">
              <a:rPr lang="ru-RU" smtClean="0"/>
              <a:t>16.12.2016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027F0-E783-45B4-BABE-EA3C41A1BB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DCF0-6F6E-41AE-A3A7-8436987968A8}" type="datetimeFigureOut">
              <a:rPr lang="ru-RU" smtClean="0"/>
              <a:t>16.12.2016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027F0-E783-45B4-BABE-EA3C41A1BB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EDCF0-6F6E-41AE-A3A7-8436987968A8}" type="datetimeFigureOut">
              <a:rPr lang="ru-RU" smtClean="0"/>
              <a:t>16.12.2016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027F0-E783-45B4-BABE-EA3C41A1BB2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ОВР: метод электронного баланса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07389" y="428604"/>
            <a:ext cx="49292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ГБОУ 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Школа </a:t>
            </a: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№ 1352 с углубленным изучением английского языка г. Москвы</a:t>
            </a: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371600" y="5500702"/>
            <a:ext cx="6400800" cy="9239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Политова Светлана Викторовна,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учитель химии высшей квалификационной категории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Метод электронного баланса 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4071966"/>
          </a:xfrm>
        </p:spPr>
        <p:txBody>
          <a:bodyPr>
            <a:noAutofit/>
          </a:bodyPr>
          <a:lstStyle/>
          <a:p>
            <a:pPr marL="800100" indent="-457200">
              <a:buAutoNum type="arabicParenR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подберите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коэффициенты в окислительных реакциях,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800100" indent="-457200">
              <a:buAutoNum type="arabicParenR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укажите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степени окисления,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800100" indent="-457200">
              <a:buAutoNum type="arabicParenR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окислители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и восстановители,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800100" indent="-457200">
              <a:buAutoNum type="arabicParenR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процессы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восстановления и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окисления: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 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2KMnO</a:t>
            </a:r>
            <a:r>
              <a:rPr lang="en-US" sz="3600" baseline="-25000" dirty="0" smtClean="0">
                <a:latin typeface="Arial" pitchFamily="34" charset="0"/>
                <a:cs typeface="Arial" pitchFamily="34" charset="0"/>
              </a:rPr>
              <a:t>4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+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6KI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+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4H</a:t>
            </a:r>
            <a:r>
              <a:rPr lang="en-US" sz="36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= 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8KOH +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2MnO</a:t>
            </a:r>
            <a:r>
              <a:rPr lang="en-US" sz="36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+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3I</a:t>
            </a:r>
            <a:r>
              <a:rPr lang="en-US" sz="3600" baseline="-25000" dirty="0" smtClean="0">
                <a:latin typeface="Arial" pitchFamily="34" charset="0"/>
                <a:cs typeface="Arial" pitchFamily="34" charset="0"/>
              </a:rPr>
              <a:t>2</a:t>
            </a:r>
            <a:endParaRPr lang="ru-RU" sz="36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Окислитель ? Восстановитель ?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DE" sz="2400" b="1" dirty="0">
                <a:latin typeface="Arial" pitchFamily="34" charset="0"/>
                <a:cs typeface="Arial" pitchFamily="34" charset="0"/>
              </a:rPr>
              <a:t> 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Выбери вариант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b="1" dirty="0"/>
              <a:t> </a:t>
            </a:r>
            <a:endParaRPr lang="ru-RU" sz="9800" dirty="0">
              <a:latin typeface="Arial" pitchFamily="34" charset="0"/>
              <a:cs typeface="Arial" pitchFamily="34" charset="0"/>
            </a:endParaRPr>
          </a:p>
          <a:p>
            <a:pPr indent="0">
              <a:buNone/>
            </a:pPr>
            <a:endParaRPr lang="ru-RU" sz="9800" dirty="0">
              <a:latin typeface="Arial" pitchFamily="34" charset="0"/>
              <a:cs typeface="Arial" pitchFamily="34" charset="0"/>
            </a:endParaRPr>
          </a:p>
          <a:p>
            <a:pPr indent="0">
              <a:buNone/>
            </a:pPr>
            <a:endParaRPr lang="ru-RU" sz="9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1214422"/>
          <a:ext cx="8358246" cy="43938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58246"/>
              </a:tblGrid>
              <a:tr h="6143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1) </a:t>
                      </a:r>
                      <a:r>
                        <a:rPr lang="de-DE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…H</a:t>
                      </a:r>
                      <a:r>
                        <a:rPr lang="de-DE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de-DE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SO</a:t>
                      </a:r>
                      <a:r>
                        <a:rPr lang="de-DE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de-DE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+ …Al  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</a:t>
                      </a:r>
                      <a:r>
                        <a:rPr lang="de-DE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…Al</a:t>
                      </a:r>
                      <a:r>
                        <a:rPr lang="de-DE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de-DE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(SO</a:t>
                      </a:r>
                      <a:r>
                        <a:rPr lang="de-DE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de-DE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r>
                        <a:rPr lang="de-DE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de-DE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+ …H</a:t>
                      </a:r>
                      <a:r>
                        <a:rPr lang="de-DE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068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2) 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…MnO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+ …</a:t>
                      </a:r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HCl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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…MnCl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+ …Cl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+ …H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3) 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…H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 + …SO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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…S + …H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4) </a:t>
                      </a:r>
                      <a:r>
                        <a:rPr lang="de-DE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…</a:t>
                      </a:r>
                      <a:r>
                        <a:rPr lang="de-DE" sz="32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Zn</a:t>
                      </a:r>
                      <a:r>
                        <a:rPr lang="de-DE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+ …H</a:t>
                      </a:r>
                      <a:r>
                        <a:rPr lang="de-DE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de-DE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SO</a:t>
                      </a:r>
                      <a:r>
                        <a:rPr lang="de-DE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4(</a:t>
                      </a:r>
                      <a:r>
                        <a:rPr lang="ru-RU" sz="3200" b="1" baseline="-250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конц</a:t>
                      </a:r>
                      <a:r>
                        <a:rPr lang="de-DE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.)</a:t>
                      </a:r>
                      <a:r>
                        <a:rPr lang="de-DE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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…ZnSO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+ …S + …H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5) 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…</a:t>
                      </a:r>
                      <a:r>
                        <a:rPr lang="en-GB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Mg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+ …HNO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3(</a:t>
                      </a:r>
                      <a:r>
                        <a:rPr lang="ru-RU" sz="3200" b="1" baseline="-250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разб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.) 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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…Mg(NO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+ …N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+ …H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Задание 1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Используя метод электронного баланса, составьте уравнение реакции</a:t>
            </a:r>
          </a:p>
          <a:p>
            <a:pPr indent="0">
              <a:buNone/>
            </a:pPr>
            <a:r>
              <a:rPr lang="ru-RU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ru-RU" b="1" baseline="-25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SO</a:t>
            </a:r>
            <a:r>
              <a:rPr lang="ru-RU" b="1" baseline="-25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4 </a:t>
            </a:r>
            <a:r>
              <a:rPr lang="ru-RU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ru-RU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Al</a:t>
            </a:r>
            <a:r>
              <a:rPr lang="ru-RU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→ Al</a:t>
            </a:r>
            <a:r>
              <a:rPr lang="ru-RU" b="1" baseline="-25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(SO</a:t>
            </a:r>
            <a:r>
              <a:rPr lang="ru-RU" b="1" baseline="-25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ru-RU" b="1" baseline="-25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 + S + H</a:t>
            </a:r>
            <a:r>
              <a:rPr lang="ru-RU" b="1" baseline="-25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O</a:t>
            </a:r>
          </a:p>
          <a:p>
            <a:pPr indent="0"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Определите окислитель и восстановитель.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Задание 2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Используя метод электронного баланса, составьте уравнение реакции</a:t>
            </a:r>
          </a:p>
          <a:p>
            <a:pPr indent="0">
              <a:buNone/>
            </a:pPr>
            <a:r>
              <a:rPr lang="ru-RU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Ag</a:t>
            </a:r>
            <a:r>
              <a:rPr lang="ru-RU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 + HClO</a:t>
            </a:r>
            <a:r>
              <a:rPr lang="ru-RU" b="1" baseline="-25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 → </a:t>
            </a:r>
            <a:r>
              <a:rPr lang="ru-RU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AgCl</a:t>
            </a:r>
            <a:r>
              <a:rPr lang="ru-RU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 + AgClO</a:t>
            </a:r>
            <a:r>
              <a:rPr lang="ru-RU" b="1" baseline="-25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 + H</a:t>
            </a:r>
            <a:r>
              <a:rPr lang="ru-RU" b="1" baseline="-25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O</a:t>
            </a:r>
          </a:p>
          <a:p>
            <a:pPr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Определите окислитель и восстановитель.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Задание 3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Используя метод электронного баланса, составьте уравнение реакции</a:t>
            </a:r>
          </a:p>
          <a:p>
            <a:pPr indent="0">
              <a:buNone/>
            </a:pPr>
            <a:r>
              <a:rPr lang="ru-RU" b="1" dirty="0" err="1" smtClean="0">
                <a:latin typeface="Arial" pitchFamily="34" charset="0"/>
                <a:cs typeface="Arial" pitchFamily="34" charset="0"/>
              </a:rPr>
              <a:t>Zn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+ HNO</a:t>
            </a:r>
            <a:r>
              <a:rPr lang="ru-RU" b="1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 →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Zn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(NO</a:t>
            </a:r>
            <a:r>
              <a:rPr lang="ru-RU" b="1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ru-RU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 + N</a:t>
            </a:r>
            <a:r>
              <a:rPr lang="ru-RU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O + H</a:t>
            </a:r>
            <a:r>
              <a:rPr lang="ru-RU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O</a:t>
            </a:r>
          </a:p>
          <a:p>
            <a:pPr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Определите окислитель и восстановитель.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Задание 4 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ru-RU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Элемент углерод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является </a:t>
            </a:r>
            <a:r>
              <a:rPr lang="ru-RU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восстановителем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в реакции</a:t>
            </a:r>
          </a:p>
          <a:p>
            <a:pPr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   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1) 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CO</a:t>
            </a:r>
            <a:r>
              <a:rPr lang="en-US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 + 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CaO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 = CaCO</a:t>
            </a:r>
            <a:r>
              <a:rPr lang="en-US" b="1" baseline="-25000" dirty="0" smtClean="0">
                <a:latin typeface="Arial" pitchFamily="34" charset="0"/>
                <a:cs typeface="Arial" pitchFamily="34" charset="0"/>
              </a:rPr>
              <a:t>3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indent="0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   2) 2CO + O</a:t>
            </a:r>
            <a:r>
              <a:rPr lang="en-US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 = 2CO</a:t>
            </a:r>
            <a:r>
              <a:rPr lang="en-US" b="1" baseline="-25000" dirty="0" smtClean="0">
                <a:latin typeface="Arial" pitchFamily="34" charset="0"/>
                <a:cs typeface="Arial" pitchFamily="34" charset="0"/>
              </a:rPr>
              <a:t>2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indent="0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   3) 2C + Ca = CaC</a:t>
            </a:r>
            <a:r>
              <a:rPr lang="en-US" b="1" baseline="-25000" dirty="0" smtClean="0">
                <a:latin typeface="Arial" pitchFamily="34" charset="0"/>
                <a:cs typeface="Arial" pitchFamily="34" charset="0"/>
              </a:rPr>
              <a:t>2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indent="0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   4) CO</a:t>
            </a:r>
            <a:r>
              <a:rPr lang="en-US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 + Na</a:t>
            </a:r>
            <a:r>
              <a:rPr lang="en-US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O = Na</a:t>
            </a:r>
            <a:r>
              <a:rPr lang="en-US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CO</a:t>
            </a:r>
            <a:r>
              <a:rPr lang="en-US" b="1" baseline="-25000" dirty="0" smtClean="0">
                <a:latin typeface="Arial" pitchFamily="34" charset="0"/>
                <a:cs typeface="Arial" pitchFamily="34" charset="0"/>
              </a:rPr>
              <a:t>3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Задание 5 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pt-BR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Элемент азот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является </a:t>
            </a:r>
            <a:r>
              <a:rPr lang="pt-BR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окислителем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в реакции</a:t>
            </a:r>
          </a:p>
          <a:p>
            <a:pPr indent="0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   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1) N</a:t>
            </a:r>
            <a:r>
              <a:rPr lang="pt-BR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pt-BR" b="1" baseline="-250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 + Na</a:t>
            </a:r>
            <a:r>
              <a:rPr lang="pt-BR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O = 2NaNO</a:t>
            </a:r>
            <a:r>
              <a:rPr lang="pt-BR" b="1" baseline="-25000" dirty="0" smtClean="0">
                <a:latin typeface="Arial" pitchFamily="34" charset="0"/>
                <a:cs typeface="Arial" pitchFamily="34" charset="0"/>
              </a:rPr>
              <a:t>3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indent="0">
              <a:buNone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   2) N</a:t>
            </a:r>
            <a:r>
              <a:rPr lang="pt-BR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 + О</a:t>
            </a:r>
            <a:r>
              <a:rPr lang="pt-BR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 = 2NО</a:t>
            </a:r>
          </a:p>
          <a:p>
            <a:pPr indent="0">
              <a:buNone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   3) NO</a:t>
            </a:r>
            <a:r>
              <a:rPr lang="pt-BR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 + SO</a:t>
            </a:r>
            <a:r>
              <a:rPr lang="pt-BR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 = NO + SO</a:t>
            </a:r>
            <a:r>
              <a:rPr lang="pt-BR" b="1" baseline="-25000" dirty="0" smtClean="0">
                <a:latin typeface="Arial" pitchFamily="34" charset="0"/>
                <a:cs typeface="Arial" pitchFamily="34" charset="0"/>
              </a:rPr>
              <a:t>3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indent="0">
              <a:buNone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   4) 2HNO</a:t>
            </a:r>
            <a:r>
              <a:rPr lang="pt-BR" b="1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 + CuO = Cu(NO</a:t>
            </a:r>
            <a:r>
              <a:rPr lang="pt-BR" b="1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pt-BR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 +H</a:t>
            </a:r>
            <a:r>
              <a:rPr lang="pt-BR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O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179</Words>
  <Application>Microsoft Office PowerPoint</Application>
  <PresentationFormat>Экран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ОВР: метод электронного баланса</vt:lpstr>
      <vt:lpstr>Метод электронного баланса </vt:lpstr>
      <vt:lpstr>Выбери вариант</vt:lpstr>
      <vt:lpstr>Задание 1</vt:lpstr>
      <vt:lpstr>Задание 2</vt:lpstr>
      <vt:lpstr>Задание 3</vt:lpstr>
      <vt:lpstr>Задание 4 </vt:lpstr>
      <vt:lpstr>Задание 5 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ОВР: метод электронного баланса</dc:title>
  <dc:creator>Политова Светлана Викторовна</dc:creator>
  <cp:lastModifiedBy>Admin</cp:lastModifiedBy>
  <cp:revision>4</cp:revision>
  <dcterms:created xsi:type="dcterms:W3CDTF">2016-12-15T20:11:58Z</dcterms:created>
  <dcterms:modified xsi:type="dcterms:W3CDTF">2016-12-15T20:51:27Z</dcterms:modified>
</cp:coreProperties>
</file>