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tags/tag8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tags/tag16.xml" ContentType="application/vnd.openxmlformats-officedocument.presentationml.tags+xml"/>
  <Override PartName="/ppt/tags/tag14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ags/tag7.xml" ContentType="application/vnd.openxmlformats-officedocument.presentationml.tag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Override PartName="/ppt/tags/tag3.xml" ContentType="application/vnd.openxmlformats-officedocument.presentationml.tags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Default Extension="wav" ContentType="audio/wav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Override PartName="/ppt/tags/tag15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81" r:id="rId3"/>
    <p:sldId id="260" r:id="rId4"/>
    <p:sldId id="264" r:id="rId5"/>
    <p:sldId id="277" r:id="rId6"/>
    <p:sldId id="265" r:id="rId7"/>
    <p:sldId id="267" r:id="rId8"/>
    <p:sldId id="278" r:id="rId9"/>
    <p:sldId id="269" r:id="rId10"/>
    <p:sldId id="275" r:id="rId11"/>
    <p:sldId id="271" r:id="rId12"/>
    <p:sldId id="268" r:id="rId13"/>
    <p:sldId id="266" r:id="rId14"/>
    <p:sldId id="274" r:id="rId15"/>
    <p:sldId id="270" r:id="rId16"/>
    <p:sldId id="272" r:id="rId17"/>
    <p:sldId id="273" r:id="rId18"/>
    <p:sldId id="276" r:id="rId19"/>
    <p:sldId id="279" r:id="rId20"/>
    <p:sldId id="282" r:id="rId21"/>
    <p:sldId id="283" r:id="rId22"/>
    <p:sldId id="284" r:id="rId23"/>
    <p:sldId id="288" r:id="rId24"/>
    <p:sldId id="289" r:id="rId25"/>
    <p:sldId id="290" r:id="rId26"/>
    <p:sldId id="291" r:id="rId27"/>
    <p:sldId id="292" r:id="rId28"/>
    <p:sldId id="294" r:id="rId29"/>
    <p:sldId id="295" r:id="rId30"/>
    <p:sldId id="297" r:id="rId31"/>
    <p:sldId id="298" r:id="rId32"/>
    <p:sldId id="299" r:id="rId33"/>
    <p:sldId id="301" r:id="rId34"/>
    <p:sldId id="302" r:id="rId35"/>
    <p:sldId id="285" r:id="rId36"/>
    <p:sldId id="303" r:id="rId37"/>
    <p:sldId id="286" r:id="rId38"/>
    <p:sldId id="287" r:id="rId39"/>
    <p:sldId id="293" r:id="rId40"/>
    <p:sldId id="296" r:id="rId41"/>
    <p:sldId id="300" r:id="rId4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  <a:srgbClr val="333300"/>
    <a:srgbClr val="0000FF"/>
    <a:srgbClr val="00FFFF"/>
    <a:srgbClr val="CCFF33"/>
    <a:srgbClr val="FFFF99"/>
    <a:srgbClr val="00CCFF"/>
    <a:srgbClr val="00B0F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E36AC-B933-49E6-96EB-66143A78EF07}" type="datetimeFigureOut">
              <a:rPr lang="ru-RU" smtClean="0"/>
              <a:pPr/>
              <a:t>03.01.2013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57B3F-7427-48F2-BE4E-1DABA5D33FA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E36AC-B933-49E6-96EB-66143A78EF07}" type="datetimeFigureOut">
              <a:rPr lang="ru-RU" smtClean="0"/>
              <a:pPr/>
              <a:t>03.01.2013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57B3F-7427-48F2-BE4E-1DABA5D33FA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E36AC-B933-49E6-96EB-66143A78EF07}" type="datetimeFigureOut">
              <a:rPr lang="ru-RU" smtClean="0"/>
              <a:pPr/>
              <a:t>03.01.2013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57B3F-7427-48F2-BE4E-1DABA5D33FA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E36AC-B933-49E6-96EB-66143A78EF07}" type="datetimeFigureOut">
              <a:rPr lang="ru-RU" smtClean="0"/>
              <a:pPr/>
              <a:t>03.01.2013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57B3F-7427-48F2-BE4E-1DABA5D33FA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E36AC-B933-49E6-96EB-66143A78EF07}" type="datetimeFigureOut">
              <a:rPr lang="ru-RU" smtClean="0"/>
              <a:pPr/>
              <a:t>03.01.2013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57B3F-7427-48F2-BE4E-1DABA5D33FA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E36AC-B933-49E6-96EB-66143A78EF07}" type="datetimeFigureOut">
              <a:rPr lang="ru-RU" smtClean="0"/>
              <a:pPr/>
              <a:t>03.01.2013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57B3F-7427-48F2-BE4E-1DABA5D33FA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E36AC-B933-49E6-96EB-66143A78EF07}" type="datetimeFigureOut">
              <a:rPr lang="ru-RU" smtClean="0"/>
              <a:pPr/>
              <a:t>03.01.2013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57B3F-7427-48F2-BE4E-1DABA5D33FA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E36AC-B933-49E6-96EB-66143A78EF07}" type="datetimeFigureOut">
              <a:rPr lang="ru-RU" smtClean="0"/>
              <a:pPr/>
              <a:t>03.01.2013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57B3F-7427-48F2-BE4E-1DABA5D33FA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E36AC-B933-49E6-96EB-66143A78EF07}" type="datetimeFigureOut">
              <a:rPr lang="ru-RU" smtClean="0"/>
              <a:pPr/>
              <a:t>03.01.2013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57B3F-7427-48F2-BE4E-1DABA5D33FA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E36AC-B933-49E6-96EB-66143A78EF07}" type="datetimeFigureOut">
              <a:rPr lang="ru-RU" smtClean="0"/>
              <a:pPr/>
              <a:t>03.01.2013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57B3F-7427-48F2-BE4E-1DABA5D33FA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E36AC-B933-49E6-96EB-66143A78EF07}" type="datetimeFigureOut">
              <a:rPr lang="ru-RU" smtClean="0"/>
              <a:pPr/>
              <a:t>03.01.2013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57B3F-7427-48F2-BE4E-1DABA5D33FA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BE36AC-B933-49E6-96EB-66143A78EF07}" type="datetimeFigureOut">
              <a:rPr lang="ru-RU" smtClean="0"/>
              <a:pPr/>
              <a:t>03.01.2013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757B3F-7427-48F2-BE4E-1DABA5D33FA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advClick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slide" Target="slide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7.png"/><Relationship Id="rId3" Type="http://schemas.openxmlformats.org/officeDocument/2006/relationships/audio" Target="../media/audio1.wav"/><Relationship Id="rId7" Type="http://schemas.openxmlformats.org/officeDocument/2006/relationships/image" Target="../media/image7.png"/><Relationship Id="rId12" Type="http://schemas.openxmlformats.org/officeDocument/2006/relationships/image" Target="../media/image14.png"/><Relationship Id="rId2" Type="http://schemas.openxmlformats.org/officeDocument/2006/relationships/audio" Target="file:///C:\Documents%20and%20Settings\Admin\&#1056;&#1072;&#1073;&#1086;&#1095;&#1080;&#1081;%20&#1089;&#1090;&#1086;&#1083;\&#1052;&#1072;&#1090;&#1077;&#1084;&#1072;&#1090;&#1080;&#1082;&#1072;.&#1058;&#1077;&#1089;&#1090;\001.mp3" TargetMode="External"/><Relationship Id="rId1" Type="http://schemas.openxmlformats.org/officeDocument/2006/relationships/tags" Target="../tags/tag8.xml"/><Relationship Id="rId6" Type="http://schemas.openxmlformats.org/officeDocument/2006/relationships/image" Target="../media/image6.png"/><Relationship Id="rId11" Type="http://schemas.openxmlformats.org/officeDocument/2006/relationships/image" Target="../media/image16.png"/><Relationship Id="rId5" Type="http://schemas.openxmlformats.org/officeDocument/2006/relationships/image" Target="../media/image5.png"/><Relationship Id="rId15" Type="http://schemas.openxmlformats.org/officeDocument/2006/relationships/slide" Target="slide2.xml"/><Relationship Id="rId10" Type="http://schemas.openxmlformats.org/officeDocument/2006/relationships/image" Target="../media/image10.png"/><Relationship Id="rId4" Type="http://schemas.openxmlformats.org/officeDocument/2006/relationships/slideLayout" Target="../slideLayouts/slideLayout7.xml"/><Relationship Id="rId9" Type="http://schemas.openxmlformats.org/officeDocument/2006/relationships/image" Target="../media/image9.png"/><Relationship Id="rId14" Type="http://schemas.openxmlformats.org/officeDocument/2006/relationships/slide" Target="slide26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4.png"/><Relationship Id="rId3" Type="http://schemas.openxmlformats.org/officeDocument/2006/relationships/audio" Target="../media/audio1.wav"/><Relationship Id="rId7" Type="http://schemas.openxmlformats.org/officeDocument/2006/relationships/image" Target="../media/image7.png"/><Relationship Id="rId12" Type="http://schemas.openxmlformats.org/officeDocument/2006/relationships/image" Target="../media/image18.png"/><Relationship Id="rId2" Type="http://schemas.openxmlformats.org/officeDocument/2006/relationships/audio" Target="file:///C:\Documents%20and%20Settings\Admin\&#1056;&#1072;&#1073;&#1086;&#1095;&#1080;&#1081;%20&#1089;&#1090;&#1086;&#1083;\&#1052;&#1072;&#1090;&#1077;&#1084;&#1072;&#1090;&#1080;&#1082;&#1072;.&#1058;&#1077;&#1089;&#1090;\001.mp3" TargetMode="External"/><Relationship Id="rId1" Type="http://schemas.openxmlformats.org/officeDocument/2006/relationships/tags" Target="../tags/tag9.xml"/><Relationship Id="rId6" Type="http://schemas.openxmlformats.org/officeDocument/2006/relationships/image" Target="../media/image6.png"/><Relationship Id="rId11" Type="http://schemas.openxmlformats.org/officeDocument/2006/relationships/image" Target="../media/image16.png"/><Relationship Id="rId5" Type="http://schemas.openxmlformats.org/officeDocument/2006/relationships/image" Target="../media/image5.png"/><Relationship Id="rId15" Type="http://schemas.openxmlformats.org/officeDocument/2006/relationships/slide" Target="slide2.xml"/><Relationship Id="rId10" Type="http://schemas.openxmlformats.org/officeDocument/2006/relationships/image" Target="../media/image10.png"/><Relationship Id="rId4" Type="http://schemas.openxmlformats.org/officeDocument/2006/relationships/slideLayout" Target="../slideLayouts/slideLayout7.xml"/><Relationship Id="rId9" Type="http://schemas.openxmlformats.org/officeDocument/2006/relationships/image" Target="../media/image9.png"/><Relationship Id="rId14" Type="http://schemas.openxmlformats.org/officeDocument/2006/relationships/slide" Target="slide2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4.png"/><Relationship Id="rId3" Type="http://schemas.openxmlformats.org/officeDocument/2006/relationships/audio" Target="../media/audio1.wav"/><Relationship Id="rId7" Type="http://schemas.openxmlformats.org/officeDocument/2006/relationships/image" Target="../media/image7.png"/><Relationship Id="rId12" Type="http://schemas.openxmlformats.org/officeDocument/2006/relationships/image" Target="../media/image18.png"/><Relationship Id="rId2" Type="http://schemas.openxmlformats.org/officeDocument/2006/relationships/audio" Target="file:///C:\Documents%20and%20Settings\Admin\&#1056;&#1072;&#1073;&#1086;&#1095;&#1080;&#1081;%20&#1089;&#1090;&#1086;&#1083;\&#1052;&#1072;&#1090;&#1077;&#1084;&#1072;&#1090;&#1080;&#1082;&#1072;.&#1058;&#1077;&#1089;&#1090;\001.mp3" TargetMode="External"/><Relationship Id="rId1" Type="http://schemas.openxmlformats.org/officeDocument/2006/relationships/tags" Target="../tags/tag10.xml"/><Relationship Id="rId6" Type="http://schemas.openxmlformats.org/officeDocument/2006/relationships/image" Target="../media/image6.png"/><Relationship Id="rId11" Type="http://schemas.openxmlformats.org/officeDocument/2006/relationships/image" Target="../media/image16.png"/><Relationship Id="rId5" Type="http://schemas.openxmlformats.org/officeDocument/2006/relationships/image" Target="../media/image5.png"/><Relationship Id="rId15" Type="http://schemas.openxmlformats.org/officeDocument/2006/relationships/slide" Target="slide2.xml"/><Relationship Id="rId10" Type="http://schemas.openxmlformats.org/officeDocument/2006/relationships/image" Target="../media/image10.png"/><Relationship Id="rId4" Type="http://schemas.openxmlformats.org/officeDocument/2006/relationships/slideLayout" Target="../slideLayouts/slideLayout7.xml"/><Relationship Id="rId9" Type="http://schemas.openxmlformats.org/officeDocument/2006/relationships/image" Target="../media/image9.png"/><Relationship Id="rId14" Type="http://schemas.openxmlformats.org/officeDocument/2006/relationships/slide" Target="slide28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audio" Target="../media/audio1.wav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audio" Target="file:///C:\Documents%20and%20Settings\Admin\&#1056;&#1072;&#1073;&#1086;&#1095;&#1080;&#1081;%20&#1089;&#1090;&#1086;&#1083;\&#1052;&#1072;&#1090;&#1077;&#1084;&#1072;&#1090;&#1080;&#1082;&#1072;.&#1058;&#1077;&#1089;&#1090;\001.mp3" TargetMode="External"/><Relationship Id="rId1" Type="http://schemas.openxmlformats.org/officeDocument/2006/relationships/tags" Target="../tags/tag1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5" Type="http://schemas.openxmlformats.org/officeDocument/2006/relationships/slide" Target="slide2.xml"/><Relationship Id="rId10" Type="http://schemas.openxmlformats.org/officeDocument/2006/relationships/image" Target="../media/image10.png"/><Relationship Id="rId4" Type="http://schemas.openxmlformats.org/officeDocument/2006/relationships/slideLayout" Target="../slideLayouts/slideLayout7.xml"/><Relationship Id="rId9" Type="http://schemas.openxmlformats.org/officeDocument/2006/relationships/image" Target="../media/image9.png"/><Relationship Id="rId14" Type="http://schemas.openxmlformats.org/officeDocument/2006/relationships/slide" Target="slide29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7.png"/><Relationship Id="rId3" Type="http://schemas.openxmlformats.org/officeDocument/2006/relationships/audio" Target="../media/audio1.wav"/><Relationship Id="rId7" Type="http://schemas.openxmlformats.org/officeDocument/2006/relationships/image" Target="../media/image7.png"/><Relationship Id="rId12" Type="http://schemas.openxmlformats.org/officeDocument/2006/relationships/image" Target="../media/image14.png"/><Relationship Id="rId2" Type="http://schemas.openxmlformats.org/officeDocument/2006/relationships/audio" Target="file:///C:\Documents%20and%20Settings\Admin\&#1056;&#1072;&#1073;&#1086;&#1095;&#1080;&#1081;%20&#1089;&#1090;&#1086;&#1083;\&#1052;&#1072;&#1090;&#1077;&#1084;&#1072;&#1090;&#1080;&#1082;&#1072;.&#1058;&#1077;&#1089;&#1090;\001.mp3" TargetMode="External"/><Relationship Id="rId1" Type="http://schemas.openxmlformats.org/officeDocument/2006/relationships/tags" Target="../tags/tag12.xml"/><Relationship Id="rId6" Type="http://schemas.openxmlformats.org/officeDocument/2006/relationships/image" Target="../media/image6.png"/><Relationship Id="rId11" Type="http://schemas.openxmlformats.org/officeDocument/2006/relationships/image" Target="../media/image16.png"/><Relationship Id="rId5" Type="http://schemas.openxmlformats.org/officeDocument/2006/relationships/image" Target="../media/image5.png"/><Relationship Id="rId15" Type="http://schemas.openxmlformats.org/officeDocument/2006/relationships/slide" Target="slide2.xml"/><Relationship Id="rId10" Type="http://schemas.openxmlformats.org/officeDocument/2006/relationships/image" Target="../media/image10.png"/><Relationship Id="rId4" Type="http://schemas.openxmlformats.org/officeDocument/2006/relationships/slideLayout" Target="../slideLayouts/slideLayout7.xml"/><Relationship Id="rId9" Type="http://schemas.openxmlformats.org/officeDocument/2006/relationships/image" Target="../media/image9.png"/><Relationship Id="rId14" Type="http://schemas.openxmlformats.org/officeDocument/2006/relationships/slide" Target="slide30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5.png"/><Relationship Id="rId3" Type="http://schemas.openxmlformats.org/officeDocument/2006/relationships/audio" Target="../media/audio1.wav"/><Relationship Id="rId7" Type="http://schemas.openxmlformats.org/officeDocument/2006/relationships/image" Target="../media/image7.png"/><Relationship Id="rId12" Type="http://schemas.openxmlformats.org/officeDocument/2006/relationships/image" Target="../media/image14.png"/><Relationship Id="rId2" Type="http://schemas.openxmlformats.org/officeDocument/2006/relationships/audio" Target="file:///C:\Documents%20and%20Settings\Admin\&#1056;&#1072;&#1073;&#1086;&#1095;&#1080;&#1081;%20&#1089;&#1090;&#1086;&#1083;\&#1052;&#1072;&#1090;&#1077;&#1084;&#1072;&#1090;&#1080;&#1082;&#1072;.&#1058;&#1077;&#1089;&#1090;\001.mp3" TargetMode="External"/><Relationship Id="rId1" Type="http://schemas.openxmlformats.org/officeDocument/2006/relationships/tags" Target="../tags/tag13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5" Type="http://schemas.openxmlformats.org/officeDocument/2006/relationships/slide" Target="slide2.xml"/><Relationship Id="rId10" Type="http://schemas.openxmlformats.org/officeDocument/2006/relationships/image" Target="../media/image10.png"/><Relationship Id="rId4" Type="http://schemas.openxmlformats.org/officeDocument/2006/relationships/slideLayout" Target="../slideLayouts/slideLayout7.xml"/><Relationship Id="rId9" Type="http://schemas.openxmlformats.org/officeDocument/2006/relationships/image" Target="../media/image9.png"/><Relationship Id="rId14" Type="http://schemas.openxmlformats.org/officeDocument/2006/relationships/slide" Target="slide31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4.png"/><Relationship Id="rId3" Type="http://schemas.openxmlformats.org/officeDocument/2006/relationships/audio" Target="../media/audio1.wav"/><Relationship Id="rId7" Type="http://schemas.openxmlformats.org/officeDocument/2006/relationships/image" Target="../media/image7.png"/><Relationship Id="rId12" Type="http://schemas.openxmlformats.org/officeDocument/2006/relationships/image" Target="../media/image18.png"/><Relationship Id="rId2" Type="http://schemas.openxmlformats.org/officeDocument/2006/relationships/audio" Target="file:///C:\Documents%20and%20Settings\Admin\&#1056;&#1072;&#1073;&#1086;&#1095;&#1080;&#1081;%20&#1089;&#1090;&#1086;&#1083;\&#1052;&#1072;&#1090;&#1077;&#1084;&#1072;&#1090;&#1080;&#1082;&#1072;.&#1058;&#1077;&#1089;&#1090;\001.mp3" TargetMode="External"/><Relationship Id="rId1" Type="http://schemas.openxmlformats.org/officeDocument/2006/relationships/tags" Target="../tags/tag14.xml"/><Relationship Id="rId6" Type="http://schemas.openxmlformats.org/officeDocument/2006/relationships/image" Target="../media/image6.png"/><Relationship Id="rId11" Type="http://schemas.openxmlformats.org/officeDocument/2006/relationships/image" Target="../media/image16.png"/><Relationship Id="rId5" Type="http://schemas.openxmlformats.org/officeDocument/2006/relationships/image" Target="../media/image5.png"/><Relationship Id="rId15" Type="http://schemas.openxmlformats.org/officeDocument/2006/relationships/slide" Target="slide32.xml"/><Relationship Id="rId10" Type="http://schemas.openxmlformats.org/officeDocument/2006/relationships/image" Target="../media/image10.png"/><Relationship Id="rId4" Type="http://schemas.openxmlformats.org/officeDocument/2006/relationships/slideLayout" Target="../slideLayouts/slideLayout7.xml"/><Relationship Id="rId9" Type="http://schemas.openxmlformats.org/officeDocument/2006/relationships/image" Target="../media/image9.png"/><Relationship Id="rId14" Type="http://schemas.openxmlformats.org/officeDocument/2006/relationships/slide" Target="slide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7.png"/><Relationship Id="rId3" Type="http://schemas.openxmlformats.org/officeDocument/2006/relationships/audio" Target="../media/audio1.wav"/><Relationship Id="rId7" Type="http://schemas.openxmlformats.org/officeDocument/2006/relationships/image" Target="../media/image7.png"/><Relationship Id="rId12" Type="http://schemas.openxmlformats.org/officeDocument/2006/relationships/image" Target="../media/image14.png"/><Relationship Id="rId2" Type="http://schemas.openxmlformats.org/officeDocument/2006/relationships/audio" Target="file:///C:\Documents%20and%20Settings\Admin\&#1056;&#1072;&#1073;&#1086;&#1095;&#1080;&#1081;%20&#1089;&#1090;&#1086;&#1083;\&#1052;&#1072;&#1090;&#1077;&#1084;&#1072;&#1090;&#1080;&#1082;&#1072;.&#1058;&#1077;&#1089;&#1090;\001.mp3" TargetMode="External"/><Relationship Id="rId1" Type="http://schemas.openxmlformats.org/officeDocument/2006/relationships/tags" Target="../tags/tag15.xml"/><Relationship Id="rId6" Type="http://schemas.openxmlformats.org/officeDocument/2006/relationships/image" Target="../media/image6.png"/><Relationship Id="rId11" Type="http://schemas.openxmlformats.org/officeDocument/2006/relationships/image" Target="../media/image16.png"/><Relationship Id="rId5" Type="http://schemas.openxmlformats.org/officeDocument/2006/relationships/image" Target="../media/image5.png"/><Relationship Id="rId15" Type="http://schemas.openxmlformats.org/officeDocument/2006/relationships/slide" Target="slide33.xml"/><Relationship Id="rId10" Type="http://schemas.openxmlformats.org/officeDocument/2006/relationships/image" Target="../media/image10.png"/><Relationship Id="rId4" Type="http://schemas.openxmlformats.org/officeDocument/2006/relationships/slideLayout" Target="../slideLayouts/slideLayout7.xml"/><Relationship Id="rId9" Type="http://schemas.openxmlformats.org/officeDocument/2006/relationships/image" Target="../media/image9.png"/><Relationship Id="rId14" Type="http://schemas.openxmlformats.org/officeDocument/2006/relationships/slide" Target="slide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7.png"/><Relationship Id="rId3" Type="http://schemas.openxmlformats.org/officeDocument/2006/relationships/audio" Target="../media/audio1.wav"/><Relationship Id="rId7" Type="http://schemas.openxmlformats.org/officeDocument/2006/relationships/image" Target="../media/image7.png"/><Relationship Id="rId12" Type="http://schemas.openxmlformats.org/officeDocument/2006/relationships/image" Target="../media/image14.png"/><Relationship Id="rId2" Type="http://schemas.openxmlformats.org/officeDocument/2006/relationships/audio" Target="file:///C:\Documents%20and%20Settings\Admin\&#1056;&#1072;&#1073;&#1086;&#1095;&#1080;&#1081;%20&#1089;&#1090;&#1086;&#1083;\&#1052;&#1072;&#1090;&#1077;&#1084;&#1072;&#1090;&#1080;&#1082;&#1072;.&#1058;&#1077;&#1089;&#1090;\001.mp3" TargetMode="External"/><Relationship Id="rId1" Type="http://schemas.openxmlformats.org/officeDocument/2006/relationships/tags" Target="../tags/tag16.xml"/><Relationship Id="rId6" Type="http://schemas.openxmlformats.org/officeDocument/2006/relationships/image" Target="../media/image6.png"/><Relationship Id="rId11" Type="http://schemas.openxmlformats.org/officeDocument/2006/relationships/image" Target="../media/image16.png"/><Relationship Id="rId5" Type="http://schemas.openxmlformats.org/officeDocument/2006/relationships/image" Target="../media/image5.png"/><Relationship Id="rId15" Type="http://schemas.openxmlformats.org/officeDocument/2006/relationships/slide" Target="slide34.xml"/><Relationship Id="rId10" Type="http://schemas.openxmlformats.org/officeDocument/2006/relationships/image" Target="../media/image10.png"/><Relationship Id="rId4" Type="http://schemas.openxmlformats.org/officeDocument/2006/relationships/slideLayout" Target="../slideLayouts/slideLayout7.xml"/><Relationship Id="rId9" Type="http://schemas.openxmlformats.org/officeDocument/2006/relationships/image" Target="../media/image9.png"/><Relationship Id="rId14" Type="http://schemas.openxmlformats.org/officeDocument/2006/relationships/slide" Target="slide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13" Type="http://schemas.openxmlformats.org/officeDocument/2006/relationships/slide" Target="slide9.xml"/><Relationship Id="rId18" Type="http://schemas.openxmlformats.org/officeDocument/2006/relationships/slide" Target="slide18.xml"/><Relationship Id="rId3" Type="http://schemas.openxmlformats.org/officeDocument/2006/relationships/slide" Target="slide12.xml"/><Relationship Id="rId7" Type="http://schemas.openxmlformats.org/officeDocument/2006/relationships/slide" Target="slide4.xml"/><Relationship Id="rId12" Type="http://schemas.openxmlformats.org/officeDocument/2006/relationships/slide" Target="slide7.xml"/><Relationship Id="rId17" Type="http://schemas.openxmlformats.org/officeDocument/2006/relationships/slide" Target="slide17.xml"/><Relationship Id="rId2" Type="http://schemas.openxmlformats.org/officeDocument/2006/relationships/image" Target="../media/image4.png"/><Relationship Id="rId16" Type="http://schemas.openxmlformats.org/officeDocument/2006/relationships/slide" Target="slide15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4.xml"/><Relationship Id="rId11" Type="http://schemas.openxmlformats.org/officeDocument/2006/relationships/slide" Target="slide8.xml"/><Relationship Id="rId5" Type="http://schemas.openxmlformats.org/officeDocument/2006/relationships/slide" Target="slide13.xml"/><Relationship Id="rId15" Type="http://schemas.openxmlformats.org/officeDocument/2006/relationships/slide" Target="slide16.xml"/><Relationship Id="rId10" Type="http://schemas.openxmlformats.org/officeDocument/2006/relationships/slide" Target="slide6.xml"/><Relationship Id="rId4" Type="http://schemas.openxmlformats.org/officeDocument/2006/relationships/slide" Target="slide11.xml"/><Relationship Id="rId9" Type="http://schemas.openxmlformats.org/officeDocument/2006/relationships/slide" Target="slide5.xml"/><Relationship Id="rId14" Type="http://schemas.openxmlformats.org/officeDocument/2006/relationships/slide" Target="slide10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" Target="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" Target="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" Target="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" Target="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" Target="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" Target="slide1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" Target="slide1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" Target="slide1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audio" Target="../media/audio1.wav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audio" Target="file:///C:\Documents%20and%20Settings\Admin\&#1056;&#1072;&#1073;&#1086;&#1095;&#1080;&#1081;%20&#1089;&#1090;&#1086;&#1083;\&#1052;&#1072;&#1090;&#1077;&#1084;&#1072;&#1090;&#1080;&#1082;&#1072;.&#1058;&#1077;&#1089;&#1090;\001.mp3" TargetMode="External"/><Relationship Id="rId1" Type="http://schemas.openxmlformats.org/officeDocument/2006/relationships/tags" Target="../tags/tag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5" Type="http://schemas.openxmlformats.org/officeDocument/2006/relationships/slide" Target="slide2.xml"/><Relationship Id="rId10" Type="http://schemas.openxmlformats.org/officeDocument/2006/relationships/image" Target="../media/image10.png"/><Relationship Id="rId4" Type="http://schemas.openxmlformats.org/officeDocument/2006/relationships/slideLayout" Target="../slideLayouts/slideLayout7.xml"/><Relationship Id="rId9" Type="http://schemas.openxmlformats.org/officeDocument/2006/relationships/image" Target="../media/image9.png"/><Relationship Id="rId14" Type="http://schemas.openxmlformats.org/officeDocument/2006/relationships/slide" Target="slide19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" Target="slide1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" Target="slide1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" Target="slide36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clker.com/clipart-animal-number-four.html" TargetMode="External"/><Relationship Id="rId13" Type="http://schemas.openxmlformats.org/officeDocument/2006/relationships/hyperlink" Target="http://www.clker.com/clipart-6967.html" TargetMode="External"/><Relationship Id="rId18" Type="http://schemas.openxmlformats.org/officeDocument/2006/relationships/slide" Target="slide37.xml"/><Relationship Id="rId3" Type="http://schemas.openxmlformats.org/officeDocument/2006/relationships/hyperlink" Target="http://www.clker.com/clipart-purple-dress-girl.html" TargetMode="External"/><Relationship Id="rId7" Type="http://schemas.openxmlformats.org/officeDocument/2006/relationships/hyperlink" Target="http://www.clker.com/clipart-animal-number-three.html" TargetMode="External"/><Relationship Id="rId12" Type="http://schemas.openxmlformats.org/officeDocument/2006/relationships/hyperlink" Target="http://www.clker.com/clipart-fox-sitting.html" TargetMode="External"/><Relationship Id="rId17" Type="http://schemas.openxmlformats.org/officeDocument/2006/relationships/hyperlink" Target="http://www.clker.com/clipart-3990.html" TargetMode="External"/><Relationship Id="rId2" Type="http://schemas.openxmlformats.org/officeDocument/2006/relationships/hyperlink" Target="http://www.clker.com/clipart-little-doll.html" TargetMode="External"/><Relationship Id="rId16" Type="http://schemas.openxmlformats.org/officeDocument/2006/relationships/hyperlink" Target="http://www.clker.com/clipart-3982.html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clker.com/clipart-animal-number-two.html" TargetMode="External"/><Relationship Id="rId11" Type="http://schemas.openxmlformats.org/officeDocument/2006/relationships/hyperlink" Target="http://www.clker.com/clipart-rabbit-sitting.html" TargetMode="External"/><Relationship Id="rId5" Type="http://schemas.openxmlformats.org/officeDocument/2006/relationships/hyperlink" Target="http://www.clker.com/clipart-number-one-light-blue.html" TargetMode="External"/><Relationship Id="rId15" Type="http://schemas.openxmlformats.org/officeDocument/2006/relationships/hyperlink" Target="http://www.clker.com/clipart-3502.html" TargetMode="External"/><Relationship Id="rId10" Type="http://schemas.openxmlformats.org/officeDocument/2006/relationships/hyperlink" Target="http://www.clker.com/clipart-animal-number-six-.html" TargetMode="External"/><Relationship Id="rId4" Type="http://schemas.openxmlformats.org/officeDocument/2006/relationships/hyperlink" Target="http://www.clker.com/clipart-notepad-sticky.html" TargetMode="External"/><Relationship Id="rId9" Type="http://schemas.openxmlformats.org/officeDocument/2006/relationships/hyperlink" Target="http://www.clker.com/clipart-animal-number-five.html" TargetMode="External"/><Relationship Id="rId14" Type="http://schemas.openxmlformats.org/officeDocument/2006/relationships/hyperlink" Target="http://www.clker.com/clipart-wolf-1.html" TargetMode="Externa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clker.com/clipart-30002.html" TargetMode="External"/><Relationship Id="rId13" Type="http://schemas.openxmlformats.org/officeDocument/2006/relationships/hyperlink" Target="http://www.clker.com/clipart-25743.html" TargetMode="External"/><Relationship Id="rId18" Type="http://schemas.openxmlformats.org/officeDocument/2006/relationships/hyperlink" Target="http://www.clker.com/clipart-palm-tree-on-island.html" TargetMode="External"/><Relationship Id="rId3" Type="http://schemas.openxmlformats.org/officeDocument/2006/relationships/hyperlink" Target="http://www.clker.com/clipart-10929.html" TargetMode="External"/><Relationship Id="rId21" Type="http://schemas.openxmlformats.org/officeDocument/2006/relationships/slide" Target="slide38.xml"/><Relationship Id="rId7" Type="http://schemas.openxmlformats.org/officeDocument/2006/relationships/hyperlink" Target="http://www.clker.com/clipart-10913.html" TargetMode="External"/><Relationship Id="rId12" Type="http://schemas.openxmlformats.org/officeDocument/2006/relationships/hyperlink" Target="http://www.clker.com/clipart-moon-crescent.html" TargetMode="External"/><Relationship Id="rId17" Type="http://schemas.openxmlformats.org/officeDocument/2006/relationships/hyperlink" Target="http://www.clker.com/clipart-4056.html" TargetMode="External"/><Relationship Id="rId2" Type="http://schemas.openxmlformats.org/officeDocument/2006/relationships/hyperlink" Target="http://www.clker.com/clipart-tomatoes.html" TargetMode="External"/><Relationship Id="rId16" Type="http://schemas.openxmlformats.org/officeDocument/2006/relationships/hyperlink" Target="http://www.clker.com/clipart-11395.html" TargetMode="External"/><Relationship Id="rId20" Type="http://schemas.openxmlformats.org/officeDocument/2006/relationships/hyperlink" Target="http://www.clker.com/clipart-8564.html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clker.com/clipart-12202.html" TargetMode="External"/><Relationship Id="rId11" Type="http://schemas.openxmlformats.org/officeDocument/2006/relationships/hyperlink" Target="http://www.clker.com/clipart-blue-star-10.html" TargetMode="External"/><Relationship Id="rId5" Type="http://schemas.openxmlformats.org/officeDocument/2006/relationships/hyperlink" Target="http://www.clker.com/clipart-12201.html" TargetMode="External"/><Relationship Id="rId15" Type="http://schemas.openxmlformats.org/officeDocument/2006/relationships/hyperlink" Target="http://www.clker.com/clipart-11124.html" TargetMode="External"/><Relationship Id="rId10" Type="http://schemas.openxmlformats.org/officeDocument/2006/relationships/hyperlink" Target="http://www.clker.com/clipart-23538.html" TargetMode="External"/><Relationship Id="rId19" Type="http://schemas.openxmlformats.org/officeDocument/2006/relationships/hyperlink" Target="http://www.clker.com/clipart-9687.html" TargetMode="External"/><Relationship Id="rId4" Type="http://schemas.openxmlformats.org/officeDocument/2006/relationships/hyperlink" Target="http://www.clker.com/clipart-43401.html" TargetMode="External"/><Relationship Id="rId9" Type="http://schemas.openxmlformats.org/officeDocument/2006/relationships/hyperlink" Target="http://www.clker.com/clipart-pink-green-question-mark.html" TargetMode="External"/><Relationship Id="rId14" Type="http://schemas.openxmlformats.org/officeDocument/2006/relationships/hyperlink" Target="http://www.clker.com/clipart-10381.html" TargetMode="External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clker.com/clipart-3596.html" TargetMode="External"/><Relationship Id="rId13" Type="http://schemas.openxmlformats.org/officeDocument/2006/relationships/hyperlink" Target="http://www.clker.com/clipart-wolf-1.html" TargetMode="External"/><Relationship Id="rId3" Type="http://schemas.openxmlformats.org/officeDocument/2006/relationships/hyperlink" Target="http://www.clker.com/clipart-4360.html" TargetMode="External"/><Relationship Id="rId7" Type="http://schemas.openxmlformats.org/officeDocument/2006/relationships/hyperlink" Target="http://www.clker.com/clipart-grass-3.html" TargetMode="External"/><Relationship Id="rId12" Type="http://schemas.openxmlformats.org/officeDocument/2006/relationships/hyperlink" Target="http://www.clker.com/clipart-fox-sitting.html" TargetMode="External"/><Relationship Id="rId17" Type="http://schemas.openxmlformats.org/officeDocument/2006/relationships/slide" Target="slide39.xml"/><Relationship Id="rId2" Type="http://schemas.openxmlformats.org/officeDocument/2006/relationships/hyperlink" Target="http://www.clker.com/clipart-3328.html" TargetMode="External"/><Relationship Id="rId16" Type="http://schemas.openxmlformats.org/officeDocument/2006/relationships/hyperlink" Target="http://www.clker.com/clipart-clouds.html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clker.com/clipart-12788.html" TargetMode="External"/><Relationship Id="rId11" Type="http://schemas.openxmlformats.org/officeDocument/2006/relationships/hyperlink" Target="http://www.clker.com/clipart-6967.html" TargetMode="External"/><Relationship Id="rId5" Type="http://schemas.openxmlformats.org/officeDocument/2006/relationships/hyperlink" Target="http://www.clker.com/clipart-13885.html" TargetMode="External"/><Relationship Id="rId15" Type="http://schemas.openxmlformats.org/officeDocument/2006/relationships/hyperlink" Target="http://www.clker.com/clipart-grass-32.html" TargetMode="External"/><Relationship Id="rId10" Type="http://schemas.openxmlformats.org/officeDocument/2006/relationships/hyperlink" Target="http://www.clker.com/clipart-3594.html" TargetMode="External"/><Relationship Id="rId4" Type="http://schemas.openxmlformats.org/officeDocument/2006/relationships/hyperlink" Target="http://www.clker.com/clipart-25246.html" TargetMode="External"/><Relationship Id="rId9" Type="http://schemas.openxmlformats.org/officeDocument/2006/relationships/hyperlink" Target="http://www.clker.com/clipart-3595.html" TargetMode="External"/><Relationship Id="rId14" Type="http://schemas.openxmlformats.org/officeDocument/2006/relationships/hyperlink" Target="http://www.clker.com/clipart-rabbit-sitting.html" TargetMode="External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hyperlink" Target="http://www.clker.com/clipart-10099.html" TargetMode="External"/><Relationship Id="rId13" Type="http://schemas.openxmlformats.org/officeDocument/2006/relationships/hyperlink" Target="http://www.clker.com/clipart-3296.html" TargetMode="External"/><Relationship Id="rId3" Type="http://schemas.openxmlformats.org/officeDocument/2006/relationships/hyperlink" Target="http://www.clker.com/clipart-25455.html" TargetMode="External"/><Relationship Id="rId7" Type="http://schemas.openxmlformats.org/officeDocument/2006/relationships/hyperlink" Target="http://www.clker.com/clipart-8593.html" TargetMode="External"/><Relationship Id="rId12" Type="http://schemas.openxmlformats.org/officeDocument/2006/relationships/hyperlink" Target="http://www.clker.com/clipart-rooster-1.html" TargetMode="External"/><Relationship Id="rId17" Type="http://schemas.openxmlformats.org/officeDocument/2006/relationships/slide" Target="slide40.xml"/><Relationship Id="rId2" Type="http://schemas.openxmlformats.org/officeDocument/2006/relationships/hyperlink" Target="http://www.clker.com/clipart-4360.html" TargetMode="External"/><Relationship Id="rId16" Type="http://schemas.openxmlformats.org/officeDocument/2006/relationships/hyperlink" Target="http://www.clker.com/clipart-2517.html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clker.com/clipart-yellow-flower-6.html" TargetMode="External"/><Relationship Id="rId11" Type="http://schemas.openxmlformats.org/officeDocument/2006/relationships/hyperlink" Target="http://www.clker.com/clipart-chicken-3.html" TargetMode="External"/><Relationship Id="rId5" Type="http://schemas.openxmlformats.org/officeDocument/2006/relationships/hyperlink" Target="http://www.clker.com/clipart-3341.html" TargetMode="External"/><Relationship Id="rId15" Type="http://schemas.openxmlformats.org/officeDocument/2006/relationships/hyperlink" Target="http://www.clker.com/clipart-4605.html" TargetMode="External"/><Relationship Id="rId10" Type="http://schemas.openxmlformats.org/officeDocument/2006/relationships/hyperlink" Target="http://www.clker.com/clipart-brown-hen.html" TargetMode="External"/><Relationship Id="rId4" Type="http://schemas.openxmlformats.org/officeDocument/2006/relationships/hyperlink" Target="http://www.clker.com/clipart-landscape-1.html" TargetMode="External"/><Relationship Id="rId9" Type="http://schemas.openxmlformats.org/officeDocument/2006/relationships/hyperlink" Target="http://www.clker.com/clipart-25566.html" TargetMode="External"/><Relationship Id="rId14" Type="http://schemas.openxmlformats.org/officeDocument/2006/relationships/hyperlink" Target="http://www.clker.com/clipart-farm-fence.html" TargetMode="Externa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5.png"/><Relationship Id="rId3" Type="http://schemas.openxmlformats.org/officeDocument/2006/relationships/audio" Target="../media/audio1.wav"/><Relationship Id="rId7" Type="http://schemas.openxmlformats.org/officeDocument/2006/relationships/image" Target="../media/image7.png"/><Relationship Id="rId12" Type="http://schemas.openxmlformats.org/officeDocument/2006/relationships/image" Target="../media/image14.png"/><Relationship Id="rId2" Type="http://schemas.openxmlformats.org/officeDocument/2006/relationships/audio" Target="file:///C:\Documents%20and%20Settings\Admin\&#1056;&#1072;&#1073;&#1086;&#1095;&#1080;&#1081;%20&#1089;&#1090;&#1086;&#1083;\&#1052;&#1072;&#1090;&#1077;&#1084;&#1072;&#1090;&#1080;&#1082;&#1072;.&#1058;&#1077;&#1089;&#1090;\001.mp3" TargetMode="External"/><Relationship Id="rId1" Type="http://schemas.openxmlformats.org/officeDocument/2006/relationships/tags" Target="../tags/tag2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5" Type="http://schemas.openxmlformats.org/officeDocument/2006/relationships/slide" Target="slide2.xml"/><Relationship Id="rId10" Type="http://schemas.openxmlformats.org/officeDocument/2006/relationships/image" Target="../media/image10.png"/><Relationship Id="rId4" Type="http://schemas.openxmlformats.org/officeDocument/2006/relationships/slideLayout" Target="../slideLayouts/slideLayout7.xml"/><Relationship Id="rId9" Type="http://schemas.openxmlformats.org/officeDocument/2006/relationships/image" Target="../media/image9.png"/><Relationship Id="rId14" Type="http://schemas.openxmlformats.org/officeDocument/2006/relationships/slide" Target="slide20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hyperlink" Target="http://www.clker.com/clipart-10061.html" TargetMode="External"/><Relationship Id="rId13" Type="http://schemas.openxmlformats.org/officeDocument/2006/relationships/hyperlink" Target="http://www.clker.com/clipart-12546.html" TargetMode="External"/><Relationship Id="rId3" Type="http://schemas.openxmlformats.org/officeDocument/2006/relationships/hyperlink" Target="http://www.clker.com/clipart-2517.html" TargetMode="External"/><Relationship Id="rId7" Type="http://schemas.openxmlformats.org/officeDocument/2006/relationships/hyperlink" Target="http://www.clker.com/clipart-rabbit-sitting.html" TargetMode="External"/><Relationship Id="rId12" Type="http://schemas.openxmlformats.org/officeDocument/2006/relationships/hyperlink" Target="http://www.clker.com/clipart-little-happy-girl.html" TargetMode="External"/><Relationship Id="rId2" Type="http://schemas.openxmlformats.org/officeDocument/2006/relationships/hyperlink" Target="http://www.clker.com/clipart-4605.html" TargetMode="External"/><Relationship Id="rId16" Type="http://schemas.openxmlformats.org/officeDocument/2006/relationships/slide" Target="slide41.xm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clker.com/clipart-water-pond.html" TargetMode="External"/><Relationship Id="rId11" Type="http://schemas.openxmlformats.org/officeDocument/2006/relationships/hyperlink" Target="http://www.clker.com/clipart-little-doll.html" TargetMode="External"/><Relationship Id="rId5" Type="http://schemas.openxmlformats.org/officeDocument/2006/relationships/hyperlink" Target="http://www.clker.com/clipart-26887.html" TargetMode="External"/><Relationship Id="rId15" Type="http://schemas.openxmlformats.org/officeDocument/2006/relationships/hyperlink" Target="http://www.clker.com/clipart-home-home-home6.html" TargetMode="External"/><Relationship Id="rId10" Type="http://schemas.openxmlformats.org/officeDocument/2006/relationships/hyperlink" Target="http://www.clker.com/clipart-purple-dress-girl.html" TargetMode="External"/><Relationship Id="rId4" Type="http://schemas.openxmlformats.org/officeDocument/2006/relationships/hyperlink" Target="http://www.clker.com/clipart-162835.html" TargetMode="External"/><Relationship Id="rId9" Type="http://schemas.openxmlformats.org/officeDocument/2006/relationships/hyperlink" Target="http://www.clker.com/clipart-2026.html" TargetMode="External"/><Relationship Id="rId14" Type="http://schemas.openxmlformats.org/officeDocument/2006/relationships/hyperlink" Target="http://www.clker.com/clipart-13473.html" TargetMode="External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clker.com/clipart-small-pig-unhappy.html" TargetMode="External"/><Relationship Id="rId13" Type="http://schemas.openxmlformats.org/officeDocument/2006/relationships/hyperlink" Target="http://www.clker.com/clipart-brown-cat-sleeping.html" TargetMode="External"/><Relationship Id="rId18" Type="http://schemas.openxmlformats.org/officeDocument/2006/relationships/slide" Target="slide2.xml"/><Relationship Id="rId3" Type="http://schemas.openxmlformats.org/officeDocument/2006/relationships/hyperlink" Target="http://www.clker.com/clipart-13206.html" TargetMode="External"/><Relationship Id="rId7" Type="http://schemas.openxmlformats.org/officeDocument/2006/relationships/hyperlink" Target="http://www.clker.com/clipart-small-pig2.html" TargetMode="External"/><Relationship Id="rId12" Type="http://schemas.openxmlformats.org/officeDocument/2006/relationships/hyperlink" Target="http://www.clker.com/clipart-light-gray-mouse.html" TargetMode="External"/><Relationship Id="rId17" Type="http://schemas.openxmlformats.org/officeDocument/2006/relationships/hyperlink" Target="http://www.clker.com/clipart-14655.html" TargetMode="External"/><Relationship Id="rId2" Type="http://schemas.openxmlformats.org/officeDocument/2006/relationships/hyperlink" Target="http://www.clker.com/clipart-colorfulhouse.html" TargetMode="External"/><Relationship Id="rId16" Type="http://schemas.openxmlformats.org/officeDocument/2006/relationships/hyperlink" Target="http://www.clker.com/clipart-40444.html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clker.com/clipart-pig-19.html" TargetMode="External"/><Relationship Id="rId11" Type="http://schemas.openxmlformats.org/officeDocument/2006/relationships/hyperlink" Target="http://www.clker.com/clipart-black-mouse-2.html" TargetMode="External"/><Relationship Id="rId5" Type="http://schemas.openxmlformats.org/officeDocument/2006/relationships/hyperlink" Target="http://www.clker.com/clipart-house-25.html" TargetMode="External"/><Relationship Id="rId15" Type="http://schemas.openxmlformats.org/officeDocument/2006/relationships/hyperlink" Target="http://www.clker.com/clipart-6989.html" TargetMode="External"/><Relationship Id="rId10" Type="http://schemas.openxmlformats.org/officeDocument/2006/relationships/hyperlink" Target="http://www.clker.com/clipart-simple-cartoon-mouse-2.html" TargetMode="External"/><Relationship Id="rId4" Type="http://schemas.openxmlformats.org/officeDocument/2006/relationships/hyperlink" Target="http://www.clker.com/clipart-3518.html" TargetMode="External"/><Relationship Id="rId9" Type="http://schemas.openxmlformats.org/officeDocument/2006/relationships/hyperlink" Target="http://www.clker.com/clipart-25717.html" TargetMode="External"/><Relationship Id="rId14" Type="http://schemas.openxmlformats.org/officeDocument/2006/relationships/hyperlink" Target="http://www.clker.com/clipart-12558.html" TargetMode="Externa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7.png"/><Relationship Id="rId3" Type="http://schemas.openxmlformats.org/officeDocument/2006/relationships/audio" Target="../media/audio1.wav"/><Relationship Id="rId7" Type="http://schemas.openxmlformats.org/officeDocument/2006/relationships/image" Target="../media/image7.png"/><Relationship Id="rId12" Type="http://schemas.openxmlformats.org/officeDocument/2006/relationships/image" Target="../media/image14.png"/><Relationship Id="rId2" Type="http://schemas.openxmlformats.org/officeDocument/2006/relationships/audio" Target="file:///C:\Documents%20and%20Settings\Admin\&#1056;&#1072;&#1073;&#1086;&#1095;&#1080;&#1081;%20&#1089;&#1090;&#1086;&#1083;\&#1052;&#1072;&#1090;&#1077;&#1084;&#1072;&#1090;&#1080;&#1082;&#1072;.&#1058;&#1077;&#1089;&#1090;\001.mp3" TargetMode="External"/><Relationship Id="rId1" Type="http://schemas.openxmlformats.org/officeDocument/2006/relationships/tags" Target="../tags/tag3.xml"/><Relationship Id="rId6" Type="http://schemas.openxmlformats.org/officeDocument/2006/relationships/image" Target="../media/image6.png"/><Relationship Id="rId11" Type="http://schemas.openxmlformats.org/officeDocument/2006/relationships/image" Target="../media/image16.png"/><Relationship Id="rId5" Type="http://schemas.openxmlformats.org/officeDocument/2006/relationships/image" Target="../media/image5.png"/><Relationship Id="rId15" Type="http://schemas.openxmlformats.org/officeDocument/2006/relationships/slide" Target="slide2.xml"/><Relationship Id="rId10" Type="http://schemas.openxmlformats.org/officeDocument/2006/relationships/image" Target="../media/image10.png"/><Relationship Id="rId4" Type="http://schemas.openxmlformats.org/officeDocument/2006/relationships/slideLayout" Target="../slideLayouts/slideLayout7.xml"/><Relationship Id="rId9" Type="http://schemas.openxmlformats.org/officeDocument/2006/relationships/image" Target="../media/image9.png"/><Relationship Id="rId14" Type="http://schemas.openxmlformats.org/officeDocument/2006/relationships/slide" Target="slide2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4.png"/><Relationship Id="rId3" Type="http://schemas.openxmlformats.org/officeDocument/2006/relationships/audio" Target="../media/audio1.wav"/><Relationship Id="rId7" Type="http://schemas.openxmlformats.org/officeDocument/2006/relationships/image" Target="../media/image7.png"/><Relationship Id="rId12" Type="http://schemas.openxmlformats.org/officeDocument/2006/relationships/image" Target="../media/image18.png"/><Relationship Id="rId2" Type="http://schemas.openxmlformats.org/officeDocument/2006/relationships/audio" Target="file:///C:\Documents%20and%20Settings\Admin\&#1056;&#1072;&#1073;&#1086;&#1095;&#1080;&#1081;%20&#1089;&#1090;&#1086;&#1083;\&#1052;&#1072;&#1090;&#1077;&#1084;&#1072;&#1090;&#1080;&#1082;&#1072;.&#1058;&#1077;&#1089;&#1090;\001.mp3" TargetMode="External"/><Relationship Id="rId1" Type="http://schemas.openxmlformats.org/officeDocument/2006/relationships/tags" Target="../tags/tag4.xml"/><Relationship Id="rId6" Type="http://schemas.openxmlformats.org/officeDocument/2006/relationships/image" Target="../media/image6.png"/><Relationship Id="rId11" Type="http://schemas.openxmlformats.org/officeDocument/2006/relationships/image" Target="../media/image16.png"/><Relationship Id="rId5" Type="http://schemas.openxmlformats.org/officeDocument/2006/relationships/image" Target="../media/image5.png"/><Relationship Id="rId15" Type="http://schemas.openxmlformats.org/officeDocument/2006/relationships/slide" Target="slide2.xml"/><Relationship Id="rId10" Type="http://schemas.openxmlformats.org/officeDocument/2006/relationships/image" Target="../media/image10.png"/><Relationship Id="rId4" Type="http://schemas.openxmlformats.org/officeDocument/2006/relationships/slideLayout" Target="../slideLayouts/slideLayout7.xml"/><Relationship Id="rId9" Type="http://schemas.openxmlformats.org/officeDocument/2006/relationships/image" Target="../media/image9.png"/><Relationship Id="rId14" Type="http://schemas.openxmlformats.org/officeDocument/2006/relationships/slide" Target="slide2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5.png"/><Relationship Id="rId3" Type="http://schemas.openxmlformats.org/officeDocument/2006/relationships/audio" Target="../media/audio1.wav"/><Relationship Id="rId7" Type="http://schemas.openxmlformats.org/officeDocument/2006/relationships/image" Target="../media/image7.png"/><Relationship Id="rId12" Type="http://schemas.openxmlformats.org/officeDocument/2006/relationships/image" Target="../media/image14.png"/><Relationship Id="rId2" Type="http://schemas.openxmlformats.org/officeDocument/2006/relationships/audio" Target="file:///C:\Documents%20and%20Settings\Admin\&#1056;&#1072;&#1073;&#1086;&#1095;&#1080;&#1081;%20&#1089;&#1090;&#1086;&#1083;\&#1052;&#1072;&#1090;&#1077;&#1084;&#1072;&#1090;&#1080;&#1082;&#1072;.&#1058;&#1077;&#1089;&#1090;\001.mp3" TargetMode="External"/><Relationship Id="rId1" Type="http://schemas.openxmlformats.org/officeDocument/2006/relationships/tags" Target="../tags/tag5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5" Type="http://schemas.openxmlformats.org/officeDocument/2006/relationships/slide" Target="slide2.xml"/><Relationship Id="rId10" Type="http://schemas.openxmlformats.org/officeDocument/2006/relationships/image" Target="../media/image10.png"/><Relationship Id="rId4" Type="http://schemas.openxmlformats.org/officeDocument/2006/relationships/slideLayout" Target="../slideLayouts/slideLayout7.xml"/><Relationship Id="rId9" Type="http://schemas.openxmlformats.org/officeDocument/2006/relationships/image" Target="../media/image9.png"/><Relationship Id="rId14" Type="http://schemas.openxmlformats.org/officeDocument/2006/relationships/slide" Target="slide23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7.png"/><Relationship Id="rId3" Type="http://schemas.openxmlformats.org/officeDocument/2006/relationships/audio" Target="../media/audio1.wav"/><Relationship Id="rId7" Type="http://schemas.openxmlformats.org/officeDocument/2006/relationships/image" Target="../media/image7.png"/><Relationship Id="rId12" Type="http://schemas.openxmlformats.org/officeDocument/2006/relationships/image" Target="../media/image14.png"/><Relationship Id="rId2" Type="http://schemas.openxmlformats.org/officeDocument/2006/relationships/audio" Target="file:///C:\Documents%20and%20Settings\Admin\&#1056;&#1072;&#1073;&#1086;&#1095;&#1080;&#1081;%20&#1089;&#1090;&#1086;&#1083;\&#1052;&#1072;&#1090;&#1077;&#1084;&#1072;&#1090;&#1080;&#1082;&#1072;.&#1058;&#1077;&#1089;&#1090;\001.mp3" TargetMode="External"/><Relationship Id="rId1" Type="http://schemas.openxmlformats.org/officeDocument/2006/relationships/tags" Target="../tags/tag6.xml"/><Relationship Id="rId6" Type="http://schemas.openxmlformats.org/officeDocument/2006/relationships/image" Target="../media/image6.png"/><Relationship Id="rId11" Type="http://schemas.openxmlformats.org/officeDocument/2006/relationships/image" Target="../media/image16.png"/><Relationship Id="rId5" Type="http://schemas.openxmlformats.org/officeDocument/2006/relationships/image" Target="../media/image5.png"/><Relationship Id="rId15" Type="http://schemas.openxmlformats.org/officeDocument/2006/relationships/slide" Target="slide2.xml"/><Relationship Id="rId10" Type="http://schemas.openxmlformats.org/officeDocument/2006/relationships/image" Target="../media/image10.png"/><Relationship Id="rId4" Type="http://schemas.openxmlformats.org/officeDocument/2006/relationships/slideLayout" Target="../slideLayouts/slideLayout7.xml"/><Relationship Id="rId9" Type="http://schemas.openxmlformats.org/officeDocument/2006/relationships/image" Target="../media/image9.png"/><Relationship Id="rId14" Type="http://schemas.openxmlformats.org/officeDocument/2006/relationships/slide" Target="slide24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audio" Target="../media/audio1.wav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audio" Target="file:///C:\Documents%20and%20Settings\Admin\&#1056;&#1072;&#1073;&#1086;&#1095;&#1080;&#1081;%20&#1089;&#1090;&#1086;&#1083;\&#1052;&#1072;&#1090;&#1077;&#1084;&#1072;&#1090;&#1080;&#1082;&#1072;.&#1058;&#1077;&#1089;&#1090;\001.mp3" TargetMode="External"/><Relationship Id="rId1" Type="http://schemas.openxmlformats.org/officeDocument/2006/relationships/tags" Target="../tags/tag7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5" Type="http://schemas.openxmlformats.org/officeDocument/2006/relationships/slide" Target="slide2.xml"/><Relationship Id="rId10" Type="http://schemas.openxmlformats.org/officeDocument/2006/relationships/image" Target="../media/image10.png"/><Relationship Id="rId4" Type="http://schemas.openxmlformats.org/officeDocument/2006/relationships/slideLayout" Target="../slideLayouts/slideLayout7.xml"/><Relationship Id="rId9" Type="http://schemas.openxmlformats.org/officeDocument/2006/relationships/image" Target="../media/image9.png"/><Relationship Id="rId14" Type="http://schemas.openxmlformats.org/officeDocument/2006/relationships/slide" Target="slide2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357158" y="285728"/>
            <a:ext cx="8429684" cy="6286544"/>
          </a:xfrm>
          <a:prstGeom prst="rect">
            <a:avLst/>
          </a:prstGeom>
          <a:solidFill>
            <a:srgbClr val="00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45" name="Группа 44"/>
          <p:cNvGrpSpPr/>
          <p:nvPr/>
        </p:nvGrpSpPr>
        <p:grpSpPr>
          <a:xfrm>
            <a:off x="113708" y="4357694"/>
            <a:ext cx="8916584" cy="1800000"/>
            <a:chOff x="0" y="4357694"/>
            <a:chExt cx="8916584" cy="1800000"/>
          </a:xfrm>
        </p:grpSpPr>
        <p:pic>
          <p:nvPicPr>
            <p:cNvPr id="2050" name="Picture 2" descr="C:\Documents and Settings\Admin\Рабочий стол\purple-dress-girl-md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 flipH="1">
              <a:off x="0" y="4357694"/>
              <a:ext cx="1272750" cy="1800000"/>
            </a:xfrm>
            <a:prstGeom prst="rect">
              <a:avLst/>
            </a:prstGeom>
            <a:noFill/>
          </p:spPr>
        </p:pic>
        <p:pic>
          <p:nvPicPr>
            <p:cNvPr id="2053" name="Picture 5" descr="C:\Documents and Settings\Admin\Рабочий стол\1207886514942478595newtonguarinof_Little_Doll.svg.med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643834" y="4357694"/>
              <a:ext cx="1272750" cy="1800000"/>
            </a:xfrm>
            <a:prstGeom prst="rect">
              <a:avLst/>
            </a:prstGeom>
            <a:noFill/>
          </p:spPr>
        </p:pic>
      </p:grpSp>
      <p:grpSp>
        <p:nvGrpSpPr>
          <p:cNvPr id="42" name="Группа 41"/>
          <p:cNvGrpSpPr>
            <a:grpSpLocks noChangeAspect="1"/>
          </p:cNvGrpSpPr>
          <p:nvPr/>
        </p:nvGrpSpPr>
        <p:grpSpPr>
          <a:xfrm>
            <a:off x="242952" y="2571744"/>
            <a:ext cx="8658097" cy="828000"/>
            <a:chOff x="-556107" y="750075"/>
            <a:chExt cx="11669609" cy="1116000"/>
          </a:xfrm>
        </p:grpSpPr>
        <p:grpSp>
          <p:nvGrpSpPr>
            <p:cNvPr id="14" name="Группа 13"/>
            <p:cNvGrpSpPr/>
            <p:nvPr/>
          </p:nvGrpSpPr>
          <p:grpSpPr>
            <a:xfrm>
              <a:off x="-556107" y="750075"/>
              <a:ext cx="1112214" cy="1116000"/>
              <a:chOff x="928662" y="714356"/>
              <a:chExt cx="1112214" cy="1116000"/>
            </a:xfrm>
          </p:grpSpPr>
          <p:pic>
            <p:nvPicPr>
              <p:cNvPr id="2060" name="Picture 12" descr="Sticky Note Pad Clip Art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928662" y="714356"/>
                <a:ext cx="1112214" cy="1116000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13" name="Прямоугольник 12"/>
              <p:cNvSpPr/>
              <p:nvPr/>
            </p:nvSpPr>
            <p:spPr>
              <a:xfrm>
                <a:off x="1027569" y="815156"/>
                <a:ext cx="914400" cy="91440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5400" dirty="0" smtClean="0">
                    <a:solidFill>
                      <a:srgbClr val="0000FF"/>
                    </a:solidFill>
                    <a:latin typeface="Arial" pitchFamily="34" charset="0"/>
                    <a:cs typeface="Arial" pitchFamily="34" charset="0"/>
                  </a:rPr>
                  <a:t>М</a:t>
                </a:r>
                <a:endParaRPr lang="ru-RU" sz="5400" dirty="0">
                  <a:solidFill>
                    <a:srgbClr val="0000FF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grpSp>
          <p:nvGrpSpPr>
            <p:cNvPr id="15" name="Группа 14"/>
            <p:cNvGrpSpPr/>
            <p:nvPr/>
          </p:nvGrpSpPr>
          <p:grpSpPr>
            <a:xfrm>
              <a:off x="616937" y="750075"/>
              <a:ext cx="1112214" cy="1116000"/>
              <a:chOff x="928662" y="714356"/>
              <a:chExt cx="1112214" cy="1116000"/>
            </a:xfrm>
          </p:grpSpPr>
          <p:pic>
            <p:nvPicPr>
              <p:cNvPr id="16" name="Picture 12" descr="Sticky Note Pad Clip Art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928662" y="714356"/>
                <a:ext cx="1112214" cy="1116000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17" name="Прямоугольник 16"/>
              <p:cNvSpPr/>
              <p:nvPr/>
            </p:nvSpPr>
            <p:spPr>
              <a:xfrm>
                <a:off x="1027569" y="815156"/>
                <a:ext cx="914400" cy="91440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5400" dirty="0" smtClean="0">
                    <a:solidFill>
                      <a:srgbClr val="0000FF"/>
                    </a:solidFill>
                    <a:latin typeface="Arial" pitchFamily="34" charset="0"/>
                    <a:cs typeface="Arial" pitchFamily="34" charset="0"/>
                  </a:rPr>
                  <a:t>А</a:t>
                </a:r>
                <a:endParaRPr lang="ru-RU" sz="5400" dirty="0">
                  <a:solidFill>
                    <a:srgbClr val="0000FF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grpSp>
          <p:nvGrpSpPr>
            <p:cNvPr id="18" name="Группа 17"/>
            <p:cNvGrpSpPr/>
            <p:nvPr/>
          </p:nvGrpSpPr>
          <p:grpSpPr>
            <a:xfrm>
              <a:off x="1789981" y="750075"/>
              <a:ext cx="1112214" cy="1116000"/>
              <a:chOff x="928662" y="714356"/>
              <a:chExt cx="1112214" cy="1116000"/>
            </a:xfrm>
          </p:grpSpPr>
          <p:pic>
            <p:nvPicPr>
              <p:cNvPr id="19" name="Picture 12" descr="Sticky Note Pad Clip Art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928662" y="714356"/>
                <a:ext cx="1112214" cy="1116000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20" name="Прямоугольник 19"/>
              <p:cNvSpPr/>
              <p:nvPr/>
            </p:nvSpPr>
            <p:spPr>
              <a:xfrm>
                <a:off x="1027569" y="815156"/>
                <a:ext cx="914400" cy="91440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5400" dirty="0">
                    <a:solidFill>
                      <a:srgbClr val="0000FF"/>
                    </a:solidFill>
                    <a:latin typeface="Arial" pitchFamily="34" charset="0"/>
                    <a:cs typeface="Arial" pitchFamily="34" charset="0"/>
                  </a:rPr>
                  <a:t>Т</a:t>
                </a:r>
              </a:p>
            </p:txBody>
          </p:sp>
        </p:grpSp>
        <p:grpSp>
          <p:nvGrpSpPr>
            <p:cNvPr id="21" name="Группа 20"/>
            <p:cNvGrpSpPr/>
            <p:nvPr/>
          </p:nvGrpSpPr>
          <p:grpSpPr>
            <a:xfrm>
              <a:off x="2963025" y="750075"/>
              <a:ext cx="1112214" cy="1116000"/>
              <a:chOff x="928662" y="714356"/>
              <a:chExt cx="1112214" cy="1116000"/>
            </a:xfrm>
          </p:grpSpPr>
          <p:pic>
            <p:nvPicPr>
              <p:cNvPr id="22" name="Picture 12" descr="Sticky Note Pad Clip Art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928662" y="714356"/>
                <a:ext cx="1112214" cy="1116000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23" name="Прямоугольник 22"/>
              <p:cNvSpPr/>
              <p:nvPr/>
            </p:nvSpPr>
            <p:spPr>
              <a:xfrm>
                <a:off x="1027569" y="815156"/>
                <a:ext cx="914400" cy="91440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5400" dirty="0">
                    <a:solidFill>
                      <a:srgbClr val="0000FF"/>
                    </a:solidFill>
                    <a:latin typeface="Arial" pitchFamily="34" charset="0"/>
                    <a:cs typeface="Arial" pitchFamily="34" charset="0"/>
                  </a:rPr>
                  <a:t>Е</a:t>
                </a:r>
              </a:p>
            </p:txBody>
          </p:sp>
        </p:grpSp>
        <p:grpSp>
          <p:nvGrpSpPr>
            <p:cNvPr id="24" name="Группа 23"/>
            <p:cNvGrpSpPr/>
            <p:nvPr/>
          </p:nvGrpSpPr>
          <p:grpSpPr>
            <a:xfrm>
              <a:off x="4136069" y="750075"/>
              <a:ext cx="1112214" cy="1116000"/>
              <a:chOff x="928662" y="714356"/>
              <a:chExt cx="1112214" cy="1116000"/>
            </a:xfrm>
          </p:grpSpPr>
          <p:pic>
            <p:nvPicPr>
              <p:cNvPr id="25" name="Picture 12" descr="Sticky Note Pad Clip Art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928662" y="714356"/>
                <a:ext cx="1112214" cy="1116000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26" name="Прямоугольник 25"/>
              <p:cNvSpPr/>
              <p:nvPr/>
            </p:nvSpPr>
            <p:spPr>
              <a:xfrm>
                <a:off x="1027569" y="815156"/>
                <a:ext cx="914400" cy="91440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5400" dirty="0" smtClean="0">
                    <a:solidFill>
                      <a:srgbClr val="0000FF"/>
                    </a:solidFill>
                    <a:latin typeface="Arial" pitchFamily="34" charset="0"/>
                    <a:cs typeface="Arial" pitchFamily="34" charset="0"/>
                  </a:rPr>
                  <a:t>М</a:t>
                </a:r>
                <a:endParaRPr lang="ru-RU" sz="5400" dirty="0">
                  <a:solidFill>
                    <a:srgbClr val="0000FF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grpSp>
          <p:nvGrpSpPr>
            <p:cNvPr id="27" name="Группа 26"/>
            <p:cNvGrpSpPr/>
            <p:nvPr/>
          </p:nvGrpSpPr>
          <p:grpSpPr>
            <a:xfrm>
              <a:off x="6482157" y="750075"/>
              <a:ext cx="1112214" cy="1116000"/>
              <a:chOff x="928662" y="714356"/>
              <a:chExt cx="1112214" cy="1116000"/>
            </a:xfrm>
          </p:grpSpPr>
          <p:pic>
            <p:nvPicPr>
              <p:cNvPr id="28" name="Picture 12" descr="Sticky Note Pad Clip Art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928662" y="714356"/>
                <a:ext cx="1112214" cy="1116000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29" name="Прямоугольник 28"/>
              <p:cNvSpPr/>
              <p:nvPr/>
            </p:nvSpPr>
            <p:spPr>
              <a:xfrm>
                <a:off x="1027569" y="815156"/>
                <a:ext cx="914400" cy="91440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5400" dirty="0">
                    <a:solidFill>
                      <a:srgbClr val="0000FF"/>
                    </a:solidFill>
                    <a:latin typeface="Arial" pitchFamily="34" charset="0"/>
                    <a:cs typeface="Arial" pitchFamily="34" charset="0"/>
                  </a:rPr>
                  <a:t>Т</a:t>
                </a:r>
              </a:p>
            </p:txBody>
          </p:sp>
        </p:grpSp>
        <p:grpSp>
          <p:nvGrpSpPr>
            <p:cNvPr id="30" name="Группа 29"/>
            <p:cNvGrpSpPr/>
            <p:nvPr/>
          </p:nvGrpSpPr>
          <p:grpSpPr>
            <a:xfrm>
              <a:off x="5309113" y="750075"/>
              <a:ext cx="1112214" cy="1116000"/>
              <a:chOff x="928662" y="714356"/>
              <a:chExt cx="1112214" cy="1116000"/>
            </a:xfrm>
          </p:grpSpPr>
          <p:pic>
            <p:nvPicPr>
              <p:cNvPr id="31" name="Picture 12" descr="Sticky Note Pad Clip Art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928662" y="714356"/>
                <a:ext cx="1112214" cy="1116000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32" name="Прямоугольник 31"/>
              <p:cNvSpPr/>
              <p:nvPr/>
            </p:nvSpPr>
            <p:spPr>
              <a:xfrm>
                <a:off x="1027569" y="815156"/>
                <a:ext cx="914400" cy="91440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5400" dirty="0">
                    <a:solidFill>
                      <a:srgbClr val="0000FF"/>
                    </a:solidFill>
                    <a:latin typeface="Arial" pitchFamily="34" charset="0"/>
                    <a:cs typeface="Arial" pitchFamily="34" charset="0"/>
                  </a:rPr>
                  <a:t>А</a:t>
                </a:r>
              </a:p>
            </p:txBody>
          </p:sp>
        </p:grpSp>
        <p:grpSp>
          <p:nvGrpSpPr>
            <p:cNvPr id="33" name="Группа 32"/>
            <p:cNvGrpSpPr/>
            <p:nvPr/>
          </p:nvGrpSpPr>
          <p:grpSpPr>
            <a:xfrm>
              <a:off x="10001288" y="750075"/>
              <a:ext cx="1112214" cy="1116000"/>
              <a:chOff x="928662" y="714356"/>
              <a:chExt cx="1112214" cy="1116000"/>
            </a:xfrm>
          </p:grpSpPr>
          <p:pic>
            <p:nvPicPr>
              <p:cNvPr id="34" name="Picture 12" descr="Sticky Note Pad Clip Art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928662" y="714356"/>
                <a:ext cx="1112214" cy="1116000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35" name="Прямоугольник 34"/>
              <p:cNvSpPr/>
              <p:nvPr/>
            </p:nvSpPr>
            <p:spPr>
              <a:xfrm>
                <a:off x="1027569" y="815156"/>
                <a:ext cx="914400" cy="91440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5400" dirty="0">
                    <a:solidFill>
                      <a:srgbClr val="0000FF"/>
                    </a:solidFill>
                    <a:latin typeface="Arial" pitchFamily="34" charset="0"/>
                    <a:cs typeface="Arial" pitchFamily="34" charset="0"/>
                  </a:rPr>
                  <a:t>А</a:t>
                </a:r>
              </a:p>
            </p:txBody>
          </p:sp>
        </p:grpSp>
        <p:grpSp>
          <p:nvGrpSpPr>
            <p:cNvPr id="36" name="Группа 35"/>
            <p:cNvGrpSpPr/>
            <p:nvPr/>
          </p:nvGrpSpPr>
          <p:grpSpPr>
            <a:xfrm>
              <a:off x="8828245" y="750075"/>
              <a:ext cx="1112214" cy="1116000"/>
              <a:chOff x="928662" y="714356"/>
              <a:chExt cx="1112214" cy="1116000"/>
            </a:xfrm>
          </p:grpSpPr>
          <p:pic>
            <p:nvPicPr>
              <p:cNvPr id="37" name="Picture 12" descr="Sticky Note Pad Clip Art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928662" y="714356"/>
                <a:ext cx="1112214" cy="1116000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38" name="Прямоугольник 37"/>
              <p:cNvSpPr/>
              <p:nvPr/>
            </p:nvSpPr>
            <p:spPr>
              <a:xfrm>
                <a:off x="1027569" y="815156"/>
                <a:ext cx="914400" cy="91440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5400" dirty="0" smtClean="0">
                    <a:solidFill>
                      <a:srgbClr val="0000FF"/>
                    </a:solidFill>
                    <a:latin typeface="Arial" pitchFamily="34" charset="0"/>
                    <a:cs typeface="Arial" pitchFamily="34" charset="0"/>
                  </a:rPr>
                  <a:t>К</a:t>
                </a:r>
                <a:endParaRPr lang="ru-RU" sz="5400" dirty="0">
                  <a:solidFill>
                    <a:srgbClr val="0000FF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grpSp>
          <p:nvGrpSpPr>
            <p:cNvPr id="39" name="Группа 38"/>
            <p:cNvGrpSpPr/>
            <p:nvPr/>
          </p:nvGrpSpPr>
          <p:grpSpPr>
            <a:xfrm>
              <a:off x="7655201" y="750075"/>
              <a:ext cx="1112214" cy="1116000"/>
              <a:chOff x="928662" y="714356"/>
              <a:chExt cx="1112214" cy="1116000"/>
            </a:xfrm>
          </p:grpSpPr>
          <p:pic>
            <p:nvPicPr>
              <p:cNvPr id="40" name="Picture 12" descr="Sticky Note Pad Clip Art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928662" y="714356"/>
                <a:ext cx="1112214" cy="1116000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41" name="Прямоугольник 40"/>
              <p:cNvSpPr/>
              <p:nvPr/>
            </p:nvSpPr>
            <p:spPr>
              <a:xfrm>
                <a:off x="1027569" y="815156"/>
                <a:ext cx="914400" cy="91440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5400" dirty="0">
                    <a:solidFill>
                      <a:srgbClr val="0000FF"/>
                    </a:solidFill>
                    <a:latin typeface="Arial" pitchFamily="34" charset="0"/>
                    <a:cs typeface="Arial" pitchFamily="34" charset="0"/>
                  </a:rPr>
                  <a:t>И</a:t>
                </a:r>
              </a:p>
            </p:txBody>
          </p:sp>
        </p:grpSp>
      </p:grpSp>
      <p:sp>
        <p:nvSpPr>
          <p:cNvPr id="43" name="Rectangle 47"/>
          <p:cNvSpPr>
            <a:spLocks noChangeArrowheads="1"/>
          </p:cNvSpPr>
          <p:nvPr/>
        </p:nvSpPr>
        <p:spPr bwMode="auto">
          <a:xfrm>
            <a:off x="1071538" y="500042"/>
            <a:ext cx="7164000" cy="864000"/>
          </a:xfrm>
          <a:prstGeom prst="roundRect">
            <a:avLst/>
          </a:prstGeom>
          <a:solidFill>
            <a:srgbClr val="0000FF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sz="2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ГБОУ СОШ № </a:t>
            </a:r>
            <a:r>
              <a:rPr lang="ru-RU" sz="2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1352</a:t>
            </a:r>
            <a:r>
              <a:rPr lang="en-US" sz="240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40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 </a:t>
            </a:r>
            <a:r>
              <a:rPr lang="ru-RU" sz="2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углубленным изучением английского языка</a:t>
            </a:r>
            <a:endParaRPr lang="ru-RU" sz="2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4" name="Rectangle 47"/>
          <p:cNvSpPr>
            <a:spLocks noChangeArrowheads="1"/>
          </p:cNvSpPr>
          <p:nvPr/>
        </p:nvSpPr>
        <p:spPr bwMode="auto">
          <a:xfrm>
            <a:off x="1134000" y="5072074"/>
            <a:ext cx="6876000" cy="1078314"/>
          </a:xfrm>
          <a:prstGeom prst="doubleWave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sz="240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Политова Светлана Викторовна</a:t>
            </a:r>
            <a:r>
              <a:rPr lang="ru-RU" sz="240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, </a:t>
            </a:r>
          </a:p>
          <a:p>
            <a:pPr algn="ctr"/>
            <a:r>
              <a:rPr lang="ru-RU" sz="240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учитель </a:t>
            </a:r>
            <a:r>
              <a:rPr lang="ru-RU" sz="240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химии </a:t>
            </a:r>
            <a:r>
              <a:rPr lang="ru-RU" sz="240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высшей категории</a:t>
            </a:r>
            <a:endParaRPr lang="ru-RU" sz="2400" dirty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59" name="Группа 58"/>
          <p:cNvGrpSpPr/>
          <p:nvPr/>
        </p:nvGrpSpPr>
        <p:grpSpPr>
          <a:xfrm>
            <a:off x="2032130" y="3500438"/>
            <a:ext cx="5079740" cy="1296000"/>
            <a:chOff x="2214546" y="3500438"/>
            <a:chExt cx="5079740" cy="1296000"/>
          </a:xfrm>
        </p:grpSpPr>
        <p:grpSp>
          <p:nvGrpSpPr>
            <p:cNvPr id="56" name="Группа 55"/>
            <p:cNvGrpSpPr/>
            <p:nvPr/>
          </p:nvGrpSpPr>
          <p:grpSpPr>
            <a:xfrm>
              <a:off x="3563618" y="3500438"/>
              <a:ext cx="1032525" cy="1296000"/>
              <a:chOff x="7097081" y="1928802"/>
              <a:chExt cx="1032525" cy="1296000"/>
            </a:xfrm>
          </p:grpSpPr>
          <p:pic>
            <p:nvPicPr>
              <p:cNvPr id="48" name="Picture 2" descr="C:\Documents and Settings\Admin\Рабочий стол\11954296561720451192post-it_sebastien_duperr_01.svg.med.png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7097081" y="1928802"/>
                <a:ext cx="1007774" cy="1296000"/>
              </a:xfrm>
              <a:prstGeom prst="rect">
                <a:avLst/>
              </a:prstGeom>
              <a:noFill/>
            </p:spPr>
          </p:pic>
          <p:sp>
            <p:nvSpPr>
              <p:cNvPr id="51" name="Прямоугольник 50"/>
              <p:cNvSpPr/>
              <p:nvPr/>
            </p:nvSpPr>
            <p:spPr>
              <a:xfrm>
                <a:off x="7215206" y="2143116"/>
                <a:ext cx="914400" cy="91440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5400" dirty="0" smtClean="0">
                    <a:solidFill>
                      <a:srgbClr val="C00000"/>
                    </a:solidFill>
                    <a:latin typeface="Arial" pitchFamily="34" charset="0"/>
                    <a:cs typeface="Arial" pitchFamily="34" charset="0"/>
                  </a:rPr>
                  <a:t>Е</a:t>
                </a:r>
                <a:endParaRPr lang="ru-RU" sz="5400" dirty="0">
                  <a:solidFill>
                    <a:srgbClr val="C00000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grpSp>
          <p:nvGrpSpPr>
            <p:cNvPr id="55" name="Группа 54"/>
            <p:cNvGrpSpPr/>
            <p:nvPr/>
          </p:nvGrpSpPr>
          <p:grpSpPr>
            <a:xfrm>
              <a:off x="2214546" y="3500438"/>
              <a:ext cx="1007774" cy="1296000"/>
              <a:chOff x="7143768" y="714356"/>
              <a:chExt cx="1007774" cy="1296000"/>
            </a:xfrm>
          </p:grpSpPr>
          <p:pic>
            <p:nvPicPr>
              <p:cNvPr id="47" name="Picture 2" descr="C:\Documents and Settings\Admin\Рабочий стол\11954296561720451192post-it_sebastien_duperr_01.svg.med.png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7143768" y="714356"/>
                <a:ext cx="1007774" cy="1296000"/>
              </a:xfrm>
              <a:prstGeom prst="rect">
                <a:avLst/>
              </a:prstGeom>
              <a:noFill/>
            </p:spPr>
          </p:pic>
          <p:sp>
            <p:nvSpPr>
              <p:cNvPr id="52" name="Прямоугольник 51"/>
              <p:cNvSpPr/>
              <p:nvPr/>
            </p:nvSpPr>
            <p:spPr>
              <a:xfrm>
                <a:off x="7215206" y="928670"/>
                <a:ext cx="914400" cy="91440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5400" dirty="0" smtClean="0">
                    <a:solidFill>
                      <a:srgbClr val="C00000"/>
                    </a:solidFill>
                    <a:latin typeface="Arial" pitchFamily="34" charset="0"/>
                    <a:cs typeface="Arial" pitchFamily="34" charset="0"/>
                  </a:rPr>
                  <a:t>Т</a:t>
                </a:r>
                <a:endParaRPr lang="ru-RU" sz="5400" dirty="0">
                  <a:solidFill>
                    <a:srgbClr val="C00000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grpSp>
          <p:nvGrpSpPr>
            <p:cNvPr id="57" name="Группа 56"/>
            <p:cNvGrpSpPr/>
            <p:nvPr/>
          </p:nvGrpSpPr>
          <p:grpSpPr>
            <a:xfrm>
              <a:off x="4937441" y="3500438"/>
              <a:ext cx="1007774" cy="1296000"/>
              <a:chOff x="7143768" y="3143248"/>
              <a:chExt cx="1007774" cy="1296000"/>
            </a:xfrm>
          </p:grpSpPr>
          <p:pic>
            <p:nvPicPr>
              <p:cNvPr id="49" name="Picture 2" descr="C:\Documents and Settings\Admin\Рабочий стол\11954296561720451192post-it_sebastien_duperr_01.svg.med.png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7143768" y="3143248"/>
                <a:ext cx="1007774" cy="1296000"/>
              </a:xfrm>
              <a:prstGeom prst="rect">
                <a:avLst/>
              </a:prstGeom>
              <a:noFill/>
            </p:spPr>
          </p:pic>
          <p:sp>
            <p:nvSpPr>
              <p:cNvPr id="53" name="Прямоугольник 52"/>
              <p:cNvSpPr/>
              <p:nvPr/>
            </p:nvSpPr>
            <p:spPr>
              <a:xfrm>
                <a:off x="7215206" y="3286124"/>
                <a:ext cx="914400" cy="91440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5400" dirty="0" smtClean="0">
                    <a:solidFill>
                      <a:srgbClr val="C00000"/>
                    </a:solidFill>
                    <a:latin typeface="Arial" pitchFamily="34" charset="0"/>
                    <a:cs typeface="Arial" pitchFamily="34" charset="0"/>
                  </a:rPr>
                  <a:t>С</a:t>
                </a:r>
                <a:endParaRPr lang="ru-RU" sz="5400" dirty="0">
                  <a:solidFill>
                    <a:srgbClr val="C00000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grpSp>
          <p:nvGrpSpPr>
            <p:cNvPr id="58" name="Группа 57"/>
            <p:cNvGrpSpPr/>
            <p:nvPr/>
          </p:nvGrpSpPr>
          <p:grpSpPr>
            <a:xfrm>
              <a:off x="6286512" y="3500438"/>
              <a:ext cx="1007774" cy="1296000"/>
              <a:chOff x="7143768" y="4357694"/>
              <a:chExt cx="1007774" cy="1296000"/>
            </a:xfrm>
          </p:grpSpPr>
          <p:pic>
            <p:nvPicPr>
              <p:cNvPr id="50" name="Picture 2" descr="C:\Documents and Settings\Admin\Рабочий стол\11954296561720451192post-it_sebastien_duperr_01.svg.med.png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7143768" y="4357694"/>
                <a:ext cx="1007774" cy="1296000"/>
              </a:xfrm>
              <a:prstGeom prst="rect">
                <a:avLst/>
              </a:prstGeom>
              <a:noFill/>
            </p:spPr>
          </p:pic>
          <p:sp>
            <p:nvSpPr>
              <p:cNvPr id="54" name="Прямоугольник 53"/>
              <p:cNvSpPr/>
              <p:nvPr/>
            </p:nvSpPr>
            <p:spPr>
              <a:xfrm>
                <a:off x="7215206" y="4500570"/>
                <a:ext cx="914400" cy="91440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5400" dirty="0" smtClean="0">
                    <a:solidFill>
                      <a:srgbClr val="C00000"/>
                    </a:solidFill>
                    <a:latin typeface="Arial" pitchFamily="34" charset="0"/>
                    <a:cs typeface="Arial" pitchFamily="34" charset="0"/>
                  </a:rPr>
                  <a:t>Т</a:t>
                </a:r>
                <a:endParaRPr lang="ru-RU" sz="5400" dirty="0">
                  <a:solidFill>
                    <a:srgbClr val="C00000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</p:grpSp>
      <p:sp>
        <p:nvSpPr>
          <p:cNvPr id="60" name="Двойная волна 59"/>
          <p:cNvSpPr/>
          <p:nvPr/>
        </p:nvSpPr>
        <p:spPr>
          <a:xfrm>
            <a:off x="3536149" y="1571612"/>
            <a:ext cx="2071702" cy="914400"/>
          </a:xfrm>
          <a:prstGeom prst="doubleWave">
            <a:avLst/>
          </a:prstGeom>
          <a:solidFill>
            <a:srgbClr val="FFFF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1 класс</a:t>
            </a:r>
            <a:endParaRPr lang="ru-RU" sz="2800" dirty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1" name="Равнобедренный треугольник 60">
            <a:hlinkClick r:id="rId6" action="ppaction://hlinksldjump"/>
          </p:cNvPr>
          <p:cNvSpPr/>
          <p:nvPr/>
        </p:nvSpPr>
        <p:spPr>
          <a:xfrm rot="5400000">
            <a:off x="8340776" y="6089644"/>
            <a:ext cx="540000" cy="648000"/>
          </a:xfrm>
          <a:prstGeom prst="triangle">
            <a:avLst/>
          </a:prstGeom>
          <a:solidFill>
            <a:srgbClr val="C0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78"/>
          <p:cNvGrpSpPr/>
          <p:nvPr/>
        </p:nvGrpSpPr>
        <p:grpSpPr>
          <a:xfrm>
            <a:off x="357158" y="285728"/>
            <a:ext cx="8429684" cy="6293288"/>
            <a:chOff x="357158" y="285728"/>
            <a:chExt cx="8429684" cy="6293288"/>
          </a:xfrm>
        </p:grpSpPr>
        <p:sp>
          <p:nvSpPr>
            <p:cNvPr id="75" name="Прямоугольник 74"/>
            <p:cNvSpPr/>
            <p:nvPr/>
          </p:nvSpPr>
          <p:spPr>
            <a:xfrm>
              <a:off x="357158" y="285728"/>
              <a:ext cx="8429684" cy="6286544"/>
            </a:xfrm>
            <a:prstGeom prst="rect">
              <a:avLst/>
            </a:prstGeom>
            <a:solidFill>
              <a:srgbClr val="00FFFF"/>
            </a:solidFill>
            <a:ln>
              <a:noFill/>
            </a:ln>
            <a:effectLst/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3" name="Группа 55"/>
            <p:cNvGrpSpPr/>
            <p:nvPr/>
          </p:nvGrpSpPr>
          <p:grpSpPr>
            <a:xfrm>
              <a:off x="366870" y="285728"/>
              <a:ext cx="8301030" cy="864000"/>
              <a:chOff x="376583" y="285728"/>
              <a:chExt cx="8301030" cy="864000"/>
            </a:xfrm>
          </p:grpSpPr>
          <p:pic>
            <p:nvPicPr>
              <p:cNvPr id="100" name="Picture 6" descr="Number One Light Blue Clip Art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376583" y="285728"/>
                <a:ext cx="554805" cy="864000"/>
              </a:xfrm>
              <a:prstGeom prst="rect">
                <a:avLst/>
              </a:prstGeom>
              <a:noFill/>
            </p:spPr>
          </p:pic>
          <p:pic>
            <p:nvPicPr>
              <p:cNvPr id="101" name="Picture 8" descr="Animal Number Two Clip Art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1790268" y="285728"/>
                <a:ext cx="812155" cy="864000"/>
              </a:xfrm>
              <a:prstGeom prst="rect">
                <a:avLst/>
              </a:prstGeom>
              <a:noFill/>
            </p:spPr>
          </p:pic>
          <p:pic>
            <p:nvPicPr>
              <p:cNvPr id="102" name="Picture 10" descr="Animal Number Three Clip Art"/>
              <p:cNvPicPr>
                <a:picLocks noChangeAspect="1" noChangeArrowheads="1"/>
              </p:cNvPicPr>
              <p:nvPr/>
            </p:nvPicPr>
            <p:blipFill>
              <a:blip r:embed="rId7" cstate="print"/>
              <a:srcRect/>
              <a:stretch>
                <a:fillRect/>
              </a:stretch>
            </p:blipFill>
            <p:spPr bwMode="auto">
              <a:xfrm>
                <a:off x="3461303" y="285728"/>
                <a:ext cx="663260" cy="864000"/>
              </a:xfrm>
              <a:prstGeom prst="rect">
                <a:avLst/>
              </a:prstGeom>
              <a:noFill/>
            </p:spPr>
          </p:pic>
          <p:pic>
            <p:nvPicPr>
              <p:cNvPr id="103" name="Picture 12" descr="Animal Number Four Clip Art"/>
              <p:cNvPicPr>
                <a:picLocks noChangeAspect="1" noChangeArrowheads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4983443" y="285728"/>
                <a:ext cx="584732" cy="864000"/>
              </a:xfrm>
              <a:prstGeom prst="rect">
                <a:avLst/>
              </a:prstGeom>
              <a:noFill/>
            </p:spPr>
          </p:pic>
          <p:pic>
            <p:nvPicPr>
              <p:cNvPr id="105" name="Picture 14" descr="Animal Number Five Clip Art"/>
              <p:cNvPicPr>
                <a:picLocks noChangeAspect="1" noChangeArrowheads="1"/>
              </p:cNvPicPr>
              <p:nvPr/>
            </p:nvPicPr>
            <p:blipFill>
              <a:blip r:embed="rId9" cstate="print"/>
              <a:srcRect/>
              <a:stretch>
                <a:fillRect/>
              </a:stretch>
            </p:blipFill>
            <p:spPr bwMode="auto">
              <a:xfrm>
                <a:off x="6427055" y="285728"/>
                <a:ext cx="643652" cy="864000"/>
              </a:xfrm>
              <a:prstGeom prst="rect">
                <a:avLst/>
              </a:prstGeom>
              <a:noFill/>
            </p:spPr>
          </p:pic>
          <p:pic>
            <p:nvPicPr>
              <p:cNvPr id="106" name="Picture 16" descr="Animal Number Six  Clip Art"/>
              <p:cNvPicPr>
                <a:picLocks noChangeAspect="1" noChangeArrowheads="1"/>
              </p:cNvPicPr>
              <p:nvPr/>
            </p:nvPicPr>
            <p:blipFill>
              <a:blip r:embed="rId10" cstate="print"/>
              <a:srcRect/>
              <a:stretch>
                <a:fillRect/>
              </a:stretch>
            </p:blipFill>
            <p:spPr bwMode="auto">
              <a:xfrm>
                <a:off x="7929586" y="285728"/>
                <a:ext cx="748027" cy="864000"/>
              </a:xfrm>
              <a:prstGeom prst="rect">
                <a:avLst/>
              </a:prstGeom>
              <a:noFill/>
            </p:spPr>
          </p:pic>
        </p:grpSp>
        <p:grpSp>
          <p:nvGrpSpPr>
            <p:cNvPr id="4" name="Группа 56"/>
            <p:cNvGrpSpPr/>
            <p:nvPr/>
          </p:nvGrpSpPr>
          <p:grpSpPr>
            <a:xfrm>
              <a:off x="366870" y="5715016"/>
              <a:ext cx="8301030" cy="864000"/>
              <a:chOff x="376583" y="285728"/>
              <a:chExt cx="8301030" cy="864000"/>
            </a:xfrm>
          </p:grpSpPr>
          <p:pic>
            <p:nvPicPr>
              <p:cNvPr id="79" name="Picture 6" descr="Number One Light Blue Clip Art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376583" y="285728"/>
                <a:ext cx="554805" cy="864000"/>
              </a:xfrm>
              <a:prstGeom prst="rect">
                <a:avLst/>
              </a:prstGeom>
              <a:noFill/>
            </p:spPr>
          </p:pic>
          <p:pic>
            <p:nvPicPr>
              <p:cNvPr id="89" name="Picture 8" descr="Animal Number Two Clip Art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1790268" y="285728"/>
                <a:ext cx="812155" cy="864000"/>
              </a:xfrm>
              <a:prstGeom prst="rect">
                <a:avLst/>
              </a:prstGeom>
              <a:noFill/>
            </p:spPr>
          </p:pic>
          <p:pic>
            <p:nvPicPr>
              <p:cNvPr id="96" name="Picture 10" descr="Animal Number Three Clip Art"/>
              <p:cNvPicPr>
                <a:picLocks noChangeAspect="1" noChangeArrowheads="1"/>
              </p:cNvPicPr>
              <p:nvPr/>
            </p:nvPicPr>
            <p:blipFill>
              <a:blip r:embed="rId7" cstate="print"/>
              <a:srcRect/>
              <a:stretch>
                <a:fillRect/>
              </a:stretch>
            </p:blipFill>
            <p:spPr bwMode="auto">
              <a:xfrm>
                <a:off x="3461303" y="285728"/>
                <a:ext cx="663260" cy="864000"/>
              </a:xfrm>
              <a:prstGeom prst="rect">
                <a:avLst/>
              </a:prstGeom>
              <a:noFill/>
            </p:spPr>
          </p:pic>
          <p:pic>
            <p:nvPicPr>
              <p:cNvPr id="97" name="Picture 12" descr="Animal Number Four Clip Art"/>
              <p:cNvPicPr>
                <a:picLocks noChangeAspect="1" noChangeArrowheads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4983443" y="285728"/>
                <a:ext cx="584732" cy="864000"/>
              </a:xfrm>
              <a:prstGeom prst="rect">
                <a:avLst/>
              </a:prstGeom>
              <a:noFill/>
            </p:spPr>
          </p:pic>
          <p:pic>
            <p:nvPicPr>
              <p:cNvPr id="98" name="Picture 14" descr="Animal Number Five Clip Art"/>
              <p:cNvPicPr>
                <a:picLocks noChangeAspect="1" noChangeArrowheads="1"/>
              </p:cNvPicPr>
              <p:nvPr/>
            </p:nvPicPr>
            <p:blipFill>
              <a:blip r:embed="rId9" cstate="print"/>
              <a:srcRect/>
              <a:stretch>
                <a:fillRect/>
              </a:stretch>
            </p:blipFill>
            <p:spPr bwMode="auto">
              <a:xfrm>
                <a:off x="6427055" y="285728"/>
                <a:ext cx="643652" cy="864000"/>
              </a:xfrm>
              <a:prstGeom prst="rect">
                <a:avLst/>
              </a:prstGeom>
              <a:noFill/>
            </p:spPr>
          </p:pic>
          <p:pic>
            <p:nvPicPr>
              <p:cNvPr id="99" name="Picture 16" descr="Animal Number Six  Clip Art"/>
              <p:cNvPicPr>
                <a:picLocks noChangeAspect="1" noChangeArrowheads="1"/>
              </p:cNvPicPr>
              <p:nvPr/>
            </p:nvPicPr>
            <p:blipFill>
              <a:blip r:embed="rId10" cstate="print"/>
              <a:srcRect/>
              <a:stretch>
                <a:fillRect/>
              </a:stretch>
            </p:blipFill>
            <p:spPr bwMode="auto">
              <a:xfrm>
                <a:off x="7929586" y="285728"/>
                <a:ext cx="748027" cy="864000"/>
              </a:xfrm>
              <a:prstGeom prst="rect">
                <a:avLst/>
              </a:prstGeom>
              <a:noFill/>
            </p:spPr>
          </p:pic>
        </p:grpSp>
      </p:grpSp>
      <p:sp>
        <p:nvSpPr>
          <p:cNvPr id="60" name="Oval 44"/>
          <p:cNvSpPr>
            <a:spLocks noChangeArrowheads="1"/>
          </p:cNvSpPr>
          <p:nvPr/>
        </p:nvSpPr>
        <p:spPr bwMode="auto">
          <a:xfrm>
            <a:off x="2428860" y="4638684"/>
            <a:ext cx="381000" cy="38100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 w="28575">
            <a:solidFill>
              <a:srgbClr val="C0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000" dirty="0">
                <a:solidFill>
                  <a:srgbClr val="C00000"/>
                </a:solidFill>
              </a:rPr>
              <a:t>+</a:t>
            </a:r>
          </a:p>
        </p:txBody>
      </p:sp>
      <p:sp>
        <p:nvSpPr>
          <p:cNvPr id="58" name="Oval 44"/>
          <p:cNvSpPr>
            <a:spLocks noChangeArrowheads="1"/>
          </p:cNvSpPr>
          <p:nvPr/>
        </p:nvSpPr>
        <p:spPr bwMode="auto">
          <a:xfrm>
            <a:off x="2428860" y="2928934"/>
            <a:ext cx="381000" cy="38100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 w="28575">
            <a:solidFill>
              <a:srgbClr val="C0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000" dirty="0">
                <a:solidFill>
                  <a:srgbClr val="C00000"/>
                </a:solidFill>
              </a:rPr>
              <a:t>-</a:t>
            </a:r>
          </a:p>
        </p:txBody>
      </p:sp>
      <p:sp>
        <p:nvSpPr>
          <p:cNvPr id="3074" name="Rectangle 47"/>
          <p:cNvSpPr>
            <a:spLocks noChangeArrowheads="1"/>
          </p:cNvSpPr>
          <p:nvPr/>
        </p:nvSpPr>
        <p:spPr bwMode="auto">
          <a:xfrm>
            <a:off x="990000" y="1714488"/>
            <a:ext cx="7164000" cy="864000"/>
          </a:xfrm>
          <a:prstGeom prst="roundRect">
            <a:avLst/>
          </a:prstGeom>
          <a:solidFill>
            <a:srgbClr val="0000FF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ru-RU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8. У каждой ли зверюшки есть кубик?</a:t>
            </a:r>
            <a:endParaRPr lang="ru-RU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147" name="Rectangle 48"/>
          <p:cNvSpPr>
            <a:spLocks noChangeArrowheads="1"/>
          </p:cNvSpPr>
          <p:nvPr/>
        </p:nvSpPr>
        <p:spPr bwMode="auto">
          <a:xfrm>
            <a:off x="3357554" y="2840839"/>
            <a:ext cx="4752008" cy="576263"/>
          </a:xfrm>
          <a:prstGeom prst="doubleWave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  <a:effectLst>
            <a:outerShdw dist="114300" dir="2700000" algn="ctr" rotWithShape="0">
              <a:srgbClr val="0000FF">
                <a:alpha val="50000"/>
              </a:srgbClr>
            </a:outerShdw>
          </a:effectLst>
        </p:spPr>
        <p:txBody>
          <a:bodyPr/>
          <a:lstStyle/>
          <a:p>
            <a:pPr>
              <a:defRPr/>
            </a:pPr>
            <a:r>
              <a:rPr lang="ru-RU" sz="2400" dirty="0" smtClean="0">
                <a:solidFill>
                  <a:srgbClr val="333300"/>
                </a:solidFill>
                <a:latin typeface="Arial" pitchFamily="34" charset="0"/>
                <a:cs typeface="Arial" pitchFamily="34" charset="0"/>
              </a:rPr>
              <a:t>Кубиков больше</a:t>
            </a:r>
            <a:endParaRPr lang="ru-RU" sz="2400" dirty="0">
              <a:solidFill>
                <a:srgbClr val="3333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148" name="Rectangle 49"/>
          <p:cNvSpPr>
            <a:spLocks noChangeArrowheads="1"/>
          </p:cNvSpPr>
          <p:nvPr/>
        </p:nvSpPr>
        <p:spPr bwMode="auto">
          <a:xfrm>
            <a:off x="3357554" y="3667133"/>
            <a:ext cx="4752008" cy="574675"/>
          </a:xfrm>
          <a:prstGeom prst="doubleWave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  <a:effectLst>
            <a:outerShdw dist="114300" dir="2700000" algn="ctr" rotWithShape="0">
              <a:srgbClr val="0000FF">
                <a:alpha val="50000"/>
              </a:srgbClr>
            </a:outerShdw>
          </a:effectLst>
        </p:spPr>
        <p:txBody>
          <a:bodyPr/>
          <a:lstStyle/>
          <a:p>
            <a:pPr>
              <a:defRPr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Кубиков столько же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149" name="Rectangle 50"/>
          <p:cNvSpPr>
            <a:spLocks noChangeArrowheads="1"/>
          </p:cNvSpPr>
          <p:nvPr/>
        </p:nvSpPr>
        <p:spPr bwMode="auto">
          <a:xfrm>
            <a:off x="3357554" y="4500570"/>
            <a:ext cx="4752008" cy="576263"/>
          </a:xfrm>
          <a:prstGeom prst="doubleWave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  <a:effectLst>
            <a:outerShdw dist="114300" dir="2700000" algn="ctr" rotWithShape="0">
              <a:srgbClr val="0000FF">
                <a:alpha val="50000"/>
              </a:srgbClr>
            </a:outerShdw>
          </a:effectLst>
        </p:spPr>
        <p:txBody>
          <a:bodyPr/>
          <a:lstStyle/>
          <a:p>
            <a:pPr>
              <a:defRPr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Кубиков и зверюшек поровну 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2133600" y="4457700"/>
            <a:ext cx="432000" cy="432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1" name="Oval 44"/>
          <p:cNvSpPr>
            <a:spLocks noChangeArrowheads="1"/>
          </p:cNvSpPr>
          <p:nvPr/>
        </p:nvSpPr>
        <p:spPr bwMode="auto">
          <a:xfrm>
            <a:off x="2428860" y="3783809"/>
            <a:ext cx="381000" cy="38100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 w="28575">
            <a:solidFill>
              <a:srgbClr val="C0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000" dirty="0">
                <a:solidFill>
                  <a:srgbClr val="C00000"/>
                </a:solidFill>
              </a:rPr>
              <a:t>+</a:t>
            </a:r>
          </a:p>
        </p:txBody>
      </p:sp>
      <p:grpSp>
        <p:nvGrpSpPr>
          <p:cNvPr id="5" name="Группа 42"/>
          <p:cNvGrpSpPr>
            <a:grpSpLocks noChangeAspect="1"/>
          </p:cNvGrpSpPr>
          <p:nvPr/>
        </p:nvGrpSpPr>
        <p:grpSpPr>
          <a:xfrm>
            <a:off x="571472" y="2786058"/>
            <a:ext cx="938700" cy="1080000"/>
            <a:chOff x="1069956" y="1467992"/>
            <a:chExt cx="1152458" cy="1325934"/>
          </a:xfrm>
        </p:grpSpPr>
        <p:grpSp>
          <p:nvGrpSpPr>
            <p:cNvPr id="6" name="Группа 27"/>
            <p:cNvGrpSpPr/>
            <p:nvPr/>
          </p:nvGrpSpPr>
          <p:grpSpPr>
            <a:xfrm>
              <a:off x="1214414" y="1785926"/>
              <a:ext cx="1008000" cy="1008000"/>
              <a:chOff x="1214414" y="1785926"/>
              <a:chExt cx="1008000" cy="1008000"/>
            </a:xfrm>
          </p:grpSpPr>
          <p:grpSp>
            <p:nvGrpSpPr>
              <p:cNvPr id="7" name="Группа 26"/>
              <p:cNvGrpSpPr/>
              <p:nvPr/>
            </p:nvGrpSpPr>
            <p:grpSpPr>
              <a:xfrm>
                <a:off x="1214414" y="1785926"/>
                <a:ext cx="1008000" cy="1008000"/>
                <a:chOff x="1214414" y="1785926"/>
                <a:chExt cx="1008000" cy="1008000"/>
              </a:xfrm>
            </p:grpSpPr>
            <p:grpSp>
              <p:nvGrpSpPr>
                <p:cNvPr id="8" name="Группа 13"/>
                <p:cNvGrpSpPr/>
                <p:nvPr/>
              </p:nvGrpSpPr>
              <p:grpSpPr>
                <a:xfrm>
                  <a:off x="1214414" y="1785926"/>
                  <a:ext cx="1008000" cy="1008000"/>
                  <a:chOff x="1214414" y="1785926"/>
                  <a:chExt cx="1008000" cy="1008000"/>
                </a:xfrm>
              </p:grpSpPr>
              <p:sp>
                <p:nvSpPr>
                  <p:cNvPr id="55" name="Блок-схема: узел 54"/>
                  <p:cNvSpPr>
                    <a:spLocks noChangeAspect="1"/>
                  </p:cNvSpPr>
                  <p:nvPr/>
                </p:nvSpPr>
                <p:spPr>
                  <a:xfrm>
                    <a:off x="1214414" y="1785926"/>
                    <a:ext cx="1008000" cy="1008000"/>
                  </a:xfrm>
                  <a:prstGeom prst="flowChartConnector">
                    <a:avLst/>
                  </a:prstGeom>
                  <a:solidFill>
                    <a:srgbClr val="00B050"/>
                  </a:solidFill>
                  <a:ln>
                    <a:solidFill>
                      <a:srgbClr val="C0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grpSp>
                <p:nvGrpSpPr>
                  <p:cNvPr id="9" name="Группа 12"/>
                  <p:cNvGrpSpPr/>
                  <p:nvPr/>
                </p:nvGrpSpPr>
                <p:grpSpPr>
                  <a:xfrm>
                    <a:off x="1449819" y="2071678"/>
                    <a:ext cx="537190" cy="180000"/>
                    <a:chOff x="1428728" y="2071678"/>
                    <a:chExt cx="537190" cy="180000"/>
                  </a:xfrm>
                </p:grpSpPr>
                <p:sp>
                  <p:nvSpPr>
                    <p:cNvPr id="57" name="Блок-схема: узел 56"/>
                    <p:cNvSpPr>
                      <a:spLocks noChangeAspect="1"/>
                    </p:cNvSpPr>
                    <p:nvPr/>
                  </p:nvSpPr>
                  <p:spPr>
                    <a:xfrm>
                      <a:off x="1785918" y="2071678"/>
                      <a:ext cx="180000" cy="180000"/>
                    </a:xfrm>
                    <a:prstGeom prst="flowChartConnector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  <p:sp>
                  <p:nvSpPr>
                    <p:cNvPr id="59" name="Блок-схема: узел 11"/>
                    <p:cNvSpPr>
                      <a:spLocks noChangeAspect="1"/>
                    </p:cNvSpPr>
                    <p:nvPr/>
                  </p:nvSpPr>
                  <p:spPr>
                    <a:xfrm>
                      <a:off x="1428728" y="2071678"/>
                      <a:ext cx="180000" cy="180000"/>
                    </a:xfrm>
                    <a:prstGeom prst="flowChartConnector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</p:grpSp>
            </p:grpSp>
            <p:sp>
              <p:nvSpPr>
                <p:cNvPr id="54" name="Месяц 53"/>
                <p:cNvSpPr/>
                <p:nvPr/>
              </p:nvSpPr>
              <p:spPr>
                <a:xfrm rot="16200000">
                  <a:off x="1611257" y="2271706"/>
                  <a:ext cx="214314" cy="528638"/>
                </a:xfrm>
                <a:prstGeom prst="moon">
                  <a:avLst>
                    <a:gd name="adj" fmla="val 30475"/>
                  </a:avLst>
                </a:prstGeom>
                <a:solidFill>
                  <a:srgbClr val="C0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grpSp>
            <p:nvGrpSpPr>
              <p:cNvPr id="10" name="Группа 18"/>
              <p:cNvGrpSpPr>
                <a:grpSpLocks noChangeAspect="1"/>
              </p:cNvGrpSpPr>
              <p:nvPr/>
            </p:nvGrpSpPr>
            <p:grpSpPr>
              <a:xfrm>
                <a:off x="1500166" y="2145497"/>
                <a:ext cx="465190" cy="108000"/>
                <a:chOff x="1500166" y="2145497"/>
                <a:chExt cx="465190" cy="108000"/>
              </a:xfrm>
            </p:grpSpPr>
            <p:sp>
              <p:nvSpPr>
                <p:cNvPr id="48" name="Блок-схема: узел 47"/>
                <p:cNvSpPr>
                  <a:spLocks noChangeAspect="1"/>
                </p:cNvSpPr>
                <p:nvPr/>
              </p:nvSpPr>
              <p:spPr>
                <a:xfrm>
                  <a:off x="1500166" y="2145497"/>
                  <a:ext cx="108000" cy="108000"/>
                </a:xfrm>
                <a:prstGeom prst="flowChartConnector">
                  <a:avLst/>
                </a:prstGeom>
                <a:gradFill flip="none" rotWithShape="1">
                  <a:gsLst>
                    <a:gs pos="0">
                      <a:srgbClr val="00B0F0">
                        <a:shade val="30000"/>
                        <a:satMod val="115000"/>
                      </a:srgbClr>
                    </a:gs>
                    <a:gs pos="50000">
                      <a:srgbClr val="00B0F0">
                        <a:shade val="67500"/>
                        <a:satMod val="115000"/>
                      </a:srgbClr>
                    </a:gs>
                    <a:gs pos="100000">
                      <a:srgbClr val="00B0F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n w="285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49" name="Блок-схема: узел 48"/>
                <p:cNvSpPr>
                  <a:spLocks noChangeAspect="1"/>
                </p:cNvSpPr>
                <p:nvPr/>
              </p:nvSpPr>
              <p:spPr>
                <a:xfrm>
                  <a:off x="1857356" y="2145497"/>
                  <a:ext cx="108000" cy="108000"/>
                </a:xfrm>
                <a:prstGeom prst="flowChartConnector">
                  <a:avLst/>
                </a:prstGeom>
                <a:gradFill flip="none" rotWithShape="1">
                  <a:gsLst>
                    <a:gs pos="0">
                      <a:srgbClr val="00B0F0">
                        <a:shade val="30000"/>
                        <a:satMod val="115000"/>
                      </a:srgbClr>
                    </a:gs>
                    <a:gs pos="50000">
                      <a:srgbClr val="00B0F0">
                        <a:shade val="67500"/>
                        <a:satMod val="115000"/>
                      </a:srgbClr>
                    </a:gs>
                    <a:gs pos="100000">
                      <a:srgbClr val="00B0F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n w="285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</p:grpSp>
        <p:sp>
          <p:nvSpPr>
            <p:cNvPr id="45" name="Облако 44"/>
            <p:cNvSpPr/>
            <p:nvPr/>
          </p:nvSpPr>
          <p:spPr>
            <a:xfrm rot="19941007" flipV="1">
              <a:off x="1069956" y="1467992"/>
              <a:ext cx="914400" cy="526082"/>
            </a:xfrm>
            <a:prstGeom prst="cloud">
              <a:avLst/>
            </a:prstGeom>
            <a:gradFill flip="none" rotWithShape="1">
              <a:gsLst>
                <a:gs pos="0">
                  <a:srgbClr val="00B050">
                    <a:tint val="66000"/>
                    <a:satMod val="160000"/>
                  </a:srgbClr>
                </a:gs>
                <a:gs pos="50000">
                  <a:srgbClr val="00B050">
                    <a:tint val="44500"/>
                    <a:satMod val="160000"/>
                  </a:srgbClr>
                </a:gs>
                <a:gs pos="100000">
                  <a:srgbClr val="00B050">
                    <a:tint val="23500"/>
                    <a:satMod val="160000"/>
                  </a:srgbClr>
                </a:gs>
              </a:gsLst>
              <a:lin ang="16200000" scaled="1"/>
              <a:tileRect/>
            </a:gradFill>
            <a:ln w="190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1" name="Группа 61"/>
          <p:cNvGrpSpPr>
            <a:grpSpLocks noChangeAspect="1"/>
          </p:cNvGrpSpPr>
          <p:nvPr/>
        </p:nvGrpSpPr>
        <p:grpSpPr>
          <a:xfrm>
            <a:off x="714348" y="4143380"/>
            <a:ext cx="840210" cy="1080000"/>
            <a:chOff x="144458" y="2816336"/>
            <a:chExt cx="1008000" cy="1295656"/>
          </a:xfrm>
          <a:solidFill>
            <a:srgbClr val="FF0000"/>
          </a:solidFill>
        </p:grpSpPr>
        <p:grpSp>
          <p:nvGrpSpPr>
            <p:cNvPr id="12" name="Группа 31"/>
            <p:cNvGrpSpPr/>
            <p:nvPr/>
          </p:nvGrpSpPr>
          <p:grpSpPr>
            <a:xfrm>
              <a:off x="144458" y="2816336"/>
              <a:ext cx="1008000" cy="1295656"/>
              <a:chOff x="144458" y="2816336"/>
              <a:chExt cx="1008000" cy="1295656"/>
            </a:xfrm>
            <a:grpFill/>
          </p:grpSpPr>
          <p:grpSp>
            <p:nvGrpSpPr>
              <p:cNvPr id="13" name="Группа 30"/>
              <p:cNvGrpSpPr/>
              <p:nvPr/>
            </p:nvGrpSpPr>
            <p:grpSpPr>
              <a:xfrm>
                <a:off x="144458" y="2816336"/>
                <a:ext cx="1008000" cy="1295656"/>
                <a:chOff x="144458" y="2816336"/>
                <a:chExt cx="1008000" cy="1295656"/>
              </a:xfrm>
              <a:grpFill/>
            </p:grpSpPr>
            <p:grpSp>
              <p:nvGrpSpPr>
                <p:cNvPr id="14" name="Группа 13"/>
                <p:cNvGrpSpPr/>
                <p:nvPr/>
              </p:nvGrpSpPr>
              <p:grpSpPr>
                <a:xfrm>
                  <a:off x="144458" y="3103992"/>
                  <a:ext cx="1008000" cy="1008000"/>
                  <a:chOff x="1214414" y="1785926"/>
                  <a:chExt cx="1008000" cy="1008000"/>
                </a:xfrm>
                <a:grpFill/>
              </p:grpSpPr>
              <p:sp>
                <p:nvSpPr>
                  <p:cNvPr id="71" name="Блок-схема: узел 70"/>
                  <p:cNvSpPr>
                    <a:spLocks noChangeAspect="1"/>
                  </p:cNvSpPr>
                  <p:nvPr/>
                </p:nvSpPr>
                <p:spPr>
                  <a:xfrm>
                    <a:off x="1214414" y="1785926"/>
                    <a:ext cx="1008000" cy="1008000"/>
                  </a:xfrm>
                  <a:prstGeom prst="flowChartConnector">
                    <a:avLst/>
                  </a:prstGeom>
                  <a:gradFill flip="none" rotWithShape="1">
                    <a:gsLst>
                      <a:gs pos="0">
                        <a:srgbClr val="FF0000">
                          <a:tint val="66000"/>
                          <a:satMod val="160000"/>
                        </a:srgbClr>
                      </a:gs>
                      <a:gs pos="50000">
                        <a:srgbClr val="FF0000">
                          <a:tint val="44500"/>
                          <a:satMod val="160000"/>
                        </a:srgbClr>
                      </a:gs>
                      <a:gs pos="100000">
                        <a:srgbClr val="FF0000">
                          <a:tint val="23500"/>
                          <a:satMod val="160000"/>
                        </a:srgbClr>
                      </a:gs>
                    </a:gsLst>
                    <a:lin ang="16200000" scaled="1"/>
                    <a:tileRect/>
                  </a:gradFill>
                  <a:ln>
                    <a:solidFill>
                      <a:srgbClr val="0000FF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grpSp>
                <p:nvGrpSpPr>
                  <p:cNvPr id="15" name="Группа 12"/>
                  <p:cNvGrpSpPr/>
                  <p:nvPr/>
                </p:nvGrpSpPr>
                <p:grpSpPr>
                  <a:xfrm>
                    <a:off x="1449819" y="2071678"/>
                    <a:ext cx="537190" cy="180000"/>
                    <a:chOff x="1428728" y="2071678"/>
                    <a:chExt cx="537190" cy="180000"/>
                  </a:xfrm>
                  <a:grpFill/>
                </p:grpSpPr>
                <p:sp>
                  <p:nvSpPr>
                    <p:cNvPr id="73" name="Блок-схема: узел 72"/>
                    <p:cNvSpPr>
                      <a:spLocks noChangeAspect="1"/>
                    </p:cNvSpPr>
                    <p:nvPr/>
                  </p:nvSpPr>
                  <p:spPr>
                    <a:xfrm>
                      <a:off x="1785918" y="2071678"/>
                      <a:ext cx="180000" cy="180000"/>
                    </a:xfrm>
                    <a:prstGeom prst="flowChartConnector">
                      <a:avLst/>
                    </a:prstGeom>
                    <a:grpFill/>
                    <a:ln w="28575">
                      <a:solidFill>
                        <a:srgbClr val="0000FF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  <p:sp>
                  <p:nvSpPr>
                    <p:cNvPr id="74" name="Блок-схема: узел 11"/>
                    <p:cNvSpPr>
                      <a:spLocks noChangeAspect="1"/>
                    </p:cNvSpPr>
                    <p:nvPr/>
                  </p:nvSpPr>
                  <p:spPr>
                    <a:xfrm>
                      <a:off x="1428728" y="2071678"/>
                      <a:ext cx="180000" cy="180000"/>
                    </a:xfrm>
                    <a:prstGeom prst="flowChartConnector">
                      <a:avLst/>
                    </a:prstGeom>
                    <a:grpFill/>
                    <a:ln w="28575">
                      <a:solidFill>
                        <a:srgbClr val="0000FF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</p:grpSp>
            </p:grpSp>
            <p:sp>
              <p:nvSpPr>
                <p:cNvPr id="70" name="Пятно 2 8"/>
                <p:cNvSpPr/>
                <p:nvPr/>
              </p:nvSpPr>
              <p:spPr>
                <a:xfrm rot="1129421">
                  <a:off x="282145" y="2816336"/>
                  <a:ext cx="720000" cy="540000"/>
                </a:xfrm>
                <a:prstGeom prst="irregularSeal2">
                  <a:avLst/>
                </a:prstGeom>
                <a:grpFill/>
                <a:ln w="19050">
                  <a:solidFill>
                    <a:srgbClr val="0000F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68" name="Месяц 67"/>
              <p:cNvSpPr/>
              <p:nvPr/>
            </p:nvSpPr>
            <p:spPr>
              <a:xfrm rot="5400000" flipV="1">
                <a:off x="541301" y="3557590"/>
                <a:ext cx="214314" cy="528638"/>
              </a:xfrm>
              <a:prstGeom prst="moon">
                <a:avLst>
                  <a:gd name="adj" fmla="val 30475"/>
                </a:avLst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grpSp>
          <p:nvGrpSpPr>
            <p:cNvPr id="16" name="Группа 18"/>
            <p:cNvGrpSpPr>
              <a:grpSpLocks noChangeAspect="1"/>
            </p:cNvGrpSpPr>
            <p:nvPr/>
          </p:nvGrpSpPr>
          <p:grpSpPr>
            <a:xfrm>
              <a:off x="430210" y="3463563"/>
              <a:ext cx="465190" cy="108000"/>
              <a:chOff x="1500166" y="2145497"/>
              <a:chExt cx="465190" cy="108000"/>
            </a:xfrm>
            <a:grpFill/>
          </p:grpSpPr>
          <p:sp>
            <p:nvSpPr>
              <p:cNvPr id="65" name="Блок-схема: узел 64"/>
              <p:cNvSpPr>
                <a:spLocks noChangeAspect="1"/>
              </p:cNvSpPr>
              <p:nvPr/>
            </p:nvSpPr>
            <p:spPr>
              <a:xfrm>
                <a:off x="1500166" y="2145497"/>
                <a:ext cx="108000" cy="108000"/>
              </a:xfrm>
              <a:prstGeom prst="flowChartConnector">
                <a:avLst/>
              </a:prstGeom>
              <a:grpFill/>
              <a:ln w="28575">
                <a:solidFill>
                  <a:srgbClr val="0000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66" name="Блок-схема: узел 65"/>
              <p:cNvSpPr>
                <a:spLocks noChangeAspect="1"/>
              </p:cNvSpPr>
              <p:nvPr/>
            </p:nvSpPr>
            <p:spPr>
              <a:xfrm>
                <a:off x="1857356" y="2145497"/>
                <a:ext cx="108000" cy="108000"/>
              </a:xfrm>
              <a:prstGeom prst="flowChartConnector">
                <a:avLst/>
              </a:prstGeom>
              <a:grpFill/>
              <a:ln w="28575">
                <a:solidFill>
                  <a:srgbClr val="0000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grpSp>
        <p:nvGrpSpPr>
          <p:cNvPr id="17" name="Группа 53"/>
          <p:cNvGrpSpPr/>
          <p:nvPr/>
        </p:nvGrpSpPr>
        <p:grpSpPr>
          <a:xfrm>
            <a:off x="2107388" y="2852734"/>
            <a:ext cx="762001" cy="533400"/>
            <a:chOff x="2209800" y="1905000"/>
            <a:chExt cx="762000" cy="533400"/>
          </a:xfrm>
          <a:solidFill>
            <a:srgbClr val="0000FF"/>
          </a:solidFill>
        </p:grpSpPr>
        <p:sp>
          <p:nvSpPr>
            <p:cNvPr id="51" name="AutoShape 8"/>
            <p:cNvSpPr>
              <a:spLocks noChangeArrowheads="1"/>
            </p:cNvSpPr>
            <p:nvPr/>
          </p:nvSpPr>
          <p:spPr bwMode="auto">
            <a:xfrm>
              <a:off x="2286000" y="1905000"/>
              <a:ext cx="685800" cy="533400"/>
            </a:xfrm>
            <a:prstGeom prst="cloud">
              <a:avLst/>
            </a:prstGeom>
            <a:grpFill/>
            <a:ln w="9525">
              <a:noFill/>
              <a:round/>
              <a:headEnd/>
              <a:tailEnd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wrap="none" anchor="ctr"/>
            <a:lstStyle/>
            <a:p>
              <a:pPr algn="ctr">
                <a:defRPr/>
              </a:pPr>
              <a:r>
                <a:rPr lang="ru-RU">
                  <a:solidFill>
                    <a:schemeClr val="bg1"/>
                  </a:solidFill>
                </a:rPr>
                <a:t> </a:t>
              </a:r>
            </a:p>
          </p:txBody>
        </p:sp>
        <p:sp>
          <p:nvSpPr>
            <p:cNvPr id="52" name="Oval 44"/>
            <p:cNvSpPr>
              <a:spLocks noChangeArrowheads="1"/>
            </p:cNvSpPr>
            <p:nvPr/>
          </p:nvSpPr>
          <p:spPr bwMode="auto">
            <a:xfrm>
              <a:off x="2531271" y="1976438"/>
              <a:ext cx="381000" cy="381000"/>
            </a:xfrm>
            <a:prstGeom prst="cloud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/>
            </a:p>
          </p:txBody>
        </p:sp>
        <p:sp>
          <p:nvSpPr>
            <p:cNvPr id="53" name="Прямоугольник 52"/>
            <p:cNvSpPr/>
            <p:nvPr/>
          </p:nvSpPr>
          <p:spPr>
            <a:xfrm>
              <a:off x="2209800" y="1981200"/>
              <a:ext cx="432000" cy="432000"/>
            </a:xfrm>
            <a:prstGeom prst="clou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3200" dirty="0" smtClean="0">
                  <a:latin typeface="Arial" pitchFamily="34" charset="0"/>
                  <a:cs typeface="Arial" pitchFamily="34" charset="0"/>
                </a:rPr>
                <a:t>1</a:t>
              </a:r>
              <a:endParaRPr lang="ru-RU" sz="3200" dirty="0"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18" name="Группа 56"/>
          <p:cNvGrpSpPr/>
          <p:nvPr/>
        </p:nvGrpSpPr>
        <p:grpSpPr>
          <a:xfrm>
            <a:off x="2107388" y="4567246"/>
            <a:ext cx="762001" cy="533400"/>
            <a:chOff x="2057400" y="3526631"/>
            <a:chExt cx="762000" cy="533400"/>
          </a:xfrm>
          <a:solidFill>
            <a:srgbClr val="0000FF"/>
          </a:solidFill>
        </p:grpSpPr>
        <p:sp>
          <p:nvSpPr>
            <p:cNvPr id="39" name="AutoShape 8"/>
            <p:cNvSpPr>
              <a:spLocks noChangeArrowheads="1"/>
            </p:cNvSpPr>
            <p:nvPr/>
          </p:nvSpPr>
          <p:spPr bwMode="auto">
            <a:xfrm>
              <a:off x="2133600" y="3526631"/>
              <a:ext cx="685800" cy="533400"/>
            </a:xfrm>
            <a:prstGeom prst="cloud">
              <a:avLst/>
            </a:prstGeom>
            <a:grpFill/>
            <a:ln w="9525">
              <a:noFill/>
              <a:round/>
              <a:headEnd/>
              <a:tailEnd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wrap="none" anchor="ctr"/>
            <a:lstStyle/>
            <a:p>
              <a:pPr algn="ctr">
                <a:defRPr/>
              </a:pPr>
              <a:r>
                <a:rPr lang="ru-RU">
                  <a:solidFill>
                    <a:schemeClr val="bg1"/>
                  </a:solidFill>
                </a:rPr>
                <a:t> </a:t>
              </a:r>
            </a:p>
          </p:txBody>
        </p:sp>
        <p:sp>
          <p:nvSpPr>
            <p:cNvPr id="40" name="Oval 44"/>
            <p:cNvSpPr>
              <a:spLocks noChangeArrowheads="1"/>
            </p:cNvSpPr>
            <p:nvPr/>
          </p:nvSpPr>
          <p:spPr bwMode="auto">
            <a:xfrm>
              <a:off x="2362200" y="3602831"/>
              <a:ext cx="381000" cy="381000"/>
            </a:xfrm>
            <a:prstGeom prst="cloud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/>
            </a:p>
          </p:txBody>
        </p:sp>
        <p:sp>
          <p:nvSpPr>
            <p:cNvPr id="41" name="Прямоугольник 40"/>
            <p:cNvSpPr/>
            <p:nvPr/>
          </p:nvSpPr>
          <p:spPr>
            <a:xfrm>
              <a:off x="2057400" y="3602831"/>
              <a:ext cx="432000" cy="432000"/>
            </a:xfrm>
            <a:prstGeom prst="clou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dirty="0">
                  <a:latin typeface="Arial" pitchFamily="34" charset="0"/>
                  <a:cs typeface="Arial" pitchFamily="34" charset="0"/>
                </a:rPr>
                <a:t>3</a:t>
              </a:r>
              <a:endParaRPr lang="ru-RU" sz="3200" dirty="0"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92" name="Умножение 91">
            <a:hlinkClick r:id="" action="ppaction://hlinkshowjump?jump=endshow"/>
          </p:cNvPr>
          <p:cNvSpPr/>
          <p:nvPr/>
        </p:nvSpPr>
        <p:spPr>
          <a:xfrm>
            <a:off x="8712000" y="0"/>
            <a:ext cx="432000" cy="432000"/>
          </a:xfrm>
          <a:prstGeom prst="mathMultiply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3" name="001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11" cstate="print"/>
          <a:stretch>
            <a:fillRect/>
          </a:stretch>
        </p:blipFill>
        <p:spPr>
          <a:xfrm>
            <a:off x="500034" y="2285992"/>
            <a:ext cx="304800" cy="304800"/>
          </a:xfrm>
          <a:prstGeom prst="rect">
            <a:avLst/>
          </a:prstGeom>
        </p:spPr>
      </p:pic>
      <p:pic>
        <p:nvPicPr>
          <p:cNvPr id="95" name="SCALES.WAV">
            <a:hlinkClick r:id="" action="ppaction://media"/>
          </p:cNvPr>
          <p:cNvPicPr>
            <a:picLocks noRot="1" noChangeAspect="1"/>
          </p:cNvPicPr>
          <p:nvPr>
            <a:wavAudioFile r:embed="rId3" name="SCALES.WAV"/>
          </p:nvPr>
        </p:nvPicPr>
        <p:blipFill>
          <a:blip r:embed="rId12" cstate="print"/>
          <a:stretch>
            <a:fillRect/>
          </a:stretch>
        </p:blipFill>
        <p:spPr>
          <a:xfrm>
            <a:off x="500034" y="1500174"/>
            <a:ext cx="304800" cy="304800"/>
          </a:xfrm>
          <a:prstGeom prst="rect">
            <a:avLst/>
          </a:prstGeom>
        </p:spPr>
      </p:pic>
      <p:pic>
        <p:nvPicPr>
          <p:cNvPr id="69" name="SCALES.WAV">
            <a:hlinkClick r:id="" action="ppaction://media"/>
          </p:cNvPr>
          <p:cNvPicPr>
            <a:picLocks noRot="1" noChangeAspect="1"/>
          </p:cNvPicPr>
          <p:nvPr>
            <a:wavAudioFile r:embed="rId3" name="SCALES.WAV"/>
          </p:nvPr>
        </p:nvPicPr>
        <p:blipFill>
          <a:blip r:embed="rId13" cstate="print"/>
          <a:stretch>
            <a:fillRect/>
          </a:stretch>
        </p:blipFill>
        <p:spPr>
          <a:xfrm>
            <a:off x="500034" y="1928802"/>
            <a:ext cx="304800" cy="304800"/>
          </a:xfrm>
          <a:prstGeom prst="rect">
            <a:avLst/>
          </a:prstGeom>
        </p:spPr>
      </p:pic>
      <p:grpSp>
        <p:nvGrpSpPr>
          <p:cNvPr id="19" name="Группа 48"/>
          <p:cNvGrpSpPr/>
          <p:nvPr/>
        </p:nvGrpSpPr>
        <p:grpSpPr>
          <a:xfrm>
            <a:off x="2143107" y="3709990"/>
            <a:ext cx="762001" cy="533400"/>
            <a:chOff x="2057400" y="2692400"/>
            <a:chExt cx="762000" cy="533400"/>
          </a:xfrm>
          <a:solidFill>
            <a:srgbClr val="0000FF"/>
          </a:solidFill>
        </p:grpSpPr>
        <p:sp>
          <p:nvSpPr>
            <p:cNvPr id="31" name="AutoShape 8"/>
            <p:cNvSpPr>
              <a:spLocks noChangeArrowheads="1"/>
            </p:cNvSpPr>
            <p:nvPr/>
          </p:nvSpPr>
          <p:spPr bwMode="auto">
            <a:xfrm>
              <a:off x="2133600" y="2692400"/>
              <a:ext cx="685800" cy="533400"/>
            </a:xfrm>
            <a:prstGeom prst="cloud">
              <a:avLst/>
            </a:prstGeom>
            <a:grpFill/>
            <a:ln w="9525">
              <a:noFill/>
              <a:round/>
              <a:headEnd/>
              <a:tailEnd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wrap="none" anchor="ctr"/>
            <a:lstStyle/>
            <a:p>
              <a:pPr algn="ctr">
                <a:defRPr/>
              </a:pPr>
              <a:r>
                <a:rPr lang="ru-RU">
                  <a:solidFill>
                    <a:schemeClr val="bg1"/>
                  </a:solidFill>
                </a:rPr>
                <a:t> </a:t>
              </a:r>
            </a:p>
          </p:txBody>
        </p:sp>
        <p:sp>
          <p:nvSpPr>
            <p:cNvPr id="32" name="Oval 44"/>
            <p:cNvSpPr>
              <a:spLocks noChangeArrowheads="1"/>
            </p:cNvSpPr>
            <p:nvPr/>
          </p:nvSpPr>
          <p:spPr bwMode="auto">
            <a:xfrm>
              <a:off x="2343152" y="2763838"/>
              <a:ext cx="381000" cy="381000"/>
            </a:xfrm>
            <a:prstGeom prst="cloud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/>
            </a:p>
          </p:txBody>
        </p:sp>
        <p:sp>
          <p:nvSpPr>
            <p:cNvPr id="33" name="Прямоугольник 32"/>
            <p:cNvSpPr/>
            <p:nvPr/>
          </p:nvSpPr>
          <p:spPr>
            <a:xfrm>
              <a:off x="2057400" y="2768600"/>
              <a:ext cx="432000" cy="432000"/>
            </a:xfrm>
            <a:prstGeom prst="clou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dirty="0">
                  <a:latin typeface="Arial" pitchFamily="34" charset="0"/>
                  <a:cs typeface="Arial" pitchFamily="34" charset="0"/>
                </a:rPr>
                <a:t>2</a:t>
              </a:r>
              <a:endParaRPr lang="ru-RU" sz="3200" dirty="0"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72" name="Скругленный прямоугольник 71">
            <a:hlinkClick r:id="rId14" action="ppaction://hlinksldjump"/>
          </p:cNvPr>
          <p:cNvSpPr/>
          <p:nvPr/>
        </p:nvSpPr>
        <p:spPr>
          <a:xfrm>
            <a:off x="5072066" y="5429264"/>
            <a:ext cx="3271854" cy="500066"/>
          </a:xfrm>
          <a:prstGeom prst="roundRect">
            <a:avLst/>
          </a:prstGeom>
          <a:solidFill>
            <a:srgbClr val="FFFF99"/>
          </a:solidFill>
          <a:ln>
            <a:solidFill>
              <a:srgbClr val="0000FF"/>
            </a:solidFill>
          </a:ln>
          <a:effectLst>
            <a:outerShdw dist="101600" dir="2400000" algn="ctr" rotWithShape="0">
              <a:srgbClr val="0000FF">
                <a:alpha val="5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333300"/>
                </a:solidFill>
                <a:latin typeface="Arial" pitchFamily="34" charset="0"/>
                <a:cs typeface="Arial" pitchFamily="34" charset="0"/>
              </a:rPr>
              <a:t>Задание в картинках</a:t>
            </a:r>
            <a:endParaRPr lang="ru-RU" sz="2400" dirty="0">
              <a:solidFill>
                <a:srgbClr val="3333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6" name="Управляющая кнопка: возврат 75">
            <a:hlinkClick r:id="rId15" action="ppaction://hlinksldjump" highlightClick="1"/>
          </p:cNvPr>
          <p:cNvSpPr/>
          <p:nvPr/>
        </p:nvSpPr>
        <p:spPr>
          <a:xfrm>
            <a:off x="8604000" y="6318000"/>
            <a:ext cx="540000" cy="540000"/>
          </a:xfrm>
          <a:prstGeom prst="actionButtonReturn">
            <a:avLst/>
          </a:prstGeom>
          <a:solidFill>
            <a:srgbClr val="FFFF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custDataLst>
      <p:tags r:id="rId1"/>
    </p:custData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3315" fill="hold"/>
                                        <p:tgtEl>
                                          <p:spTgt spid="9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815"/>
                            </p:stCondLst>
                            <p:childTnLst>
                              <p:par>
                                <p:cTn id="16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" dur="2975" fill="hold"/>
                                        <p:tgtEl>
                                          <p:spTgt spid="6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475"/>
                            </p:stCondLst>
                            <p:childTnLst>
                              <p:par>
                                <p:cTn id="32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4" dur="2975" fill="hold"/>
                                        <p:tgtEl>
                                          <p:spTgt spid="9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475"/>
                            </p:stCondLst>
                            <p:childTnLst>
                              <p:par>
                                <p:cTn id="4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audio>
              <p:cMediaNode showWhenStopped="0">
                <p:cTn id="5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3"/>
                </p:tgtEl>
              </p:cMediaNode>
            </p:audio>
            <p:audio>
              <p:cMediaNode showWhenStopped="0">
                <p:cTn id="5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5"/>
                </p:tgtEl>
              </p:cMediaNode>
            </p:audio>
            <p:audio>
              <p:cMediaNode showWhenStopped="0">
                <p:cTn id="5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9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78"/>
          <p:cNvGrpSpPr/>
          <p:nvPr/>
        </p:nvGrpSpPr>
        <p:grpSpPr>
          <a:xfrm>
            <a:off x="357158" y="285728"/>
            <a:ext cx="8429684" cy="6293288"/>
            <a:chOff x="357158" y="285728"/>
            <a:chExt cx="8429684" cy="6293288"/>
          </a:xfrm>
        </p:grpSpPr>
        <p:sp>
          <p:nvSpPr>
            <p:cNvPr id="77" name="Прямоугольник 76"/>
            <p:cNvSpPr/>
            <p:nvPr/>
          </p:nvSpPr>
          <p:spPr>
            <a:xfrm>
              <a:off x="357158" y="285728"/>
              <a:ext cx="8429684" cy="6286544"/>
            </a:xfrm>
            <a:prstGeom prst="rect">
              <a:avLst/>
            </a:prstGeom>
            <a:solidFill>
              <a:srgbClr val="00FFFF"/>
            </a:solidFill>
            <a:ln>
              <a:noFill/>
            </a:ln>
            <a:effectLst/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3" name="Группа 55"/>
            <p:cNvGrpSpPr/>
            <p:nvPr/>
          </p:nvGrpSpPr>
          <p:grpSpPr>
            <a:xfrm>
              <a:off x="366870" y="285728"/>
              <a:ext cx="8301030" cy="864000"/>
              <a:chOff x="376583" y="285728"/>
              <a:chExt cx="8301030" cy="864000"/>
            </a:xfrm>
          </p:grpSpPr>
          <p:pic>
            <p:nvPicPr>
              <p:cNvPr id="86" name="Picture 6" descr="Number One Light Blue Clip Art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376583" y="285728"/>
                <a:ext cx="554805" cy="864000"/>
              </a:xfrm>
              <a:prstGeom prst="rect">
                <a:avLst/>
              </a:prstGeom>
              <a:noFill/>
            </p:spPr>
          </p:pic>
          <p:pic>
            <p:nvPicPr>
              <p:cNvPr id="87" name="Picture 8" descr="Animal Number Two Clip Art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1790268" y="285728"/>
                <a:ext cx="812155" cy="864000"/>
              </a:xfrm>
              <a:prstGeom prst="rect">
                <a:avLst/>
              </a:prstGeom>
              <a:noFill/>
            </p:spPr>
          </p:pic>
          <p:pic>
            <p:nvPicPr>
              <p:cNvPr id="88" name="Picture 10" descr="Animal Number Three Clip Art"/>
              <p:cNvPicPr>
                <a:picLocks noChangeAspect="1" noChangeArrowheads="1"/>
              </p:cNvPicPr>
              <p:nvPr/>
            </p:nvPicPr>
            <p:blipFill>
              <a:blip r:embed="rId7" cstate="print"/>
              <a:srcRect/>
              <a:stretch>
                <a:fillRect/>
              </a:stretch>
            </p:blipFill>
            <p:spPr bwMode="auto">
              <a:xfrm>
                <a:off x="3461303" y="285728"/>
                <a:ext cx="663260" cy="864000"/>
              </a:xfrm>
              <a:prstGeom prst="rect">
                <a:avLst/>
              </a:prstGeom>
              <a:noFill/>
            </p:spPr>
          </p:pic>
          <p:pic>
            <p:nvPicPr>
              <p:cNvPr id="90" name="Picture 12" descr="Animal Number Four Clip Art"/>
              <p:cNvPicPr>
                <a:picLocks noChangeAspect="1" noChangeArrowheads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4983443" y="285728"/>
                <a:ext cx="584732" cy="864000"/>
              </a:xfrm>
              <a:prstGeom prst="rect">
                <a:avLst/>
              </a:prstGeom>
              <a:noFill/>
            </p:spPr>
          </p:pic>
          <p:pic>
            <p:nvPicPr>
              <p:cNvPr id="91" name="Picture 14" descr="Animal Number Five Clip Art"/>
              <p:cNvPicPr>
                <a:picLocks noChangeAspect="1" noChangeArrowheads="1"/>
              </p:cNvPicPr>
              <p:nvPr/>
            </p:nvPicPr>
            <p:blipFill>
              <a:blip r:embed="rId9" cstate="print"/>
              <a:srcRect/>
              <a:stretch>
                <a:fillRect/>
              </a:stretch>
            </p:blipFill>
            <p:spPr bwMode="auto">
              <a:xfrm>
                <a:off x="6427055" y="285728"/>
                <a:ext cx="643652" cy="864000"/>
              </a:xfrm>
              <a:prstGeom prst="rect">
                <a:avLst/>
              </a:prstGeom>
              <a:noFill/>
            </p:spPr>
          </p:pic>
          <p:pic>
            <p:nvPicPr>
              <p:cNvPr id="104" name="Picture 16" descr="Animal Number Six  Clip Art"/>
              <p:cNvPicPr>
                <a:picLocks noChangeAspect="1" noChangeArrowheads="1"/>
              </p:cNvPicPr>
              <p:nvPr/>
            </p:nvPicPr>
            <p:blipFill>
              <a:blip r:embed="rId10" cstate="print"/>
              <a:srcRect/>
              <a:stretch>
                <a:fillRect/>
              </a:stretch>
            </p:blipFill>
            <p:spPr bwMode="auto">
              <a:xfrm>
                <a:off x="7929586" y="285728"/>
                <a:ext cx="748027" cy="864000"/>
              </a:xfrm>
              <a:prstGeom prst="rect">
                <a:avLst/>
              </a:prstGeom>
              <a:noFill/>
            </p:spPr>
          </p:pic>
        </p:grpSp>
        <p:grpSp>
          <p:nvGrpSpPr>
            <p:cNvPr id="4" name="Группа 56"/>
            <p:cNvGrpSpPr/>
            <p:nvPr/>
          </p:nvGrpSpPr>
          <p:grpSpPr>
            <a:xfrm>
              <a:off x="366870" y="5715016"/>
              <a:ext cx="8301030" cy="864000"/>
              <a:chOff x="376583" y="285728"/>
              <a:chExt cx="8301030" cy="864000"/>
            </a:xfrm>
          </p:grpSpPr>
          <p:pic>
            <p:nvPicPr>
              <p:cNvPr id="80" name="Picture 6" descr="Number One Light Blue Clip Art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376583" y="285728"/>
                <a:ext cx="554805" cy="864000"/>
              </a:xfrm>
              <a:prstGeom prst="rect">
                <a:avLst/>
              </a:prstGeom>
              <a:noFill/>
            </p:spPr>
          </p:pic>
          <p:pic>
            <p:nvPicPr>
              <p:cNvPr id="81" name="Picture 8" descr="Animal Number Two Clip Art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1790268" y="285728"/>
                <a:ext cx="812155" cy="864000"/>
              </a:xfrm>
              <a:prstGeom prst="rect">
                <a:avLst/>
              </a:prstGeom>
              <a:noFill/>
            </p:spPr>
          </p:pic>
          <p:pic>
            <p:nvPicPr>
              <p:cNvPr id="82" name="Picture 10" descr="Animal Number Three Clip Art"/>
              <p:cNvPicPr>
                <a:picLocks noChangeAspect="1" noChangeArrowheads="1"/>
              </p:cNvPicPr>
              <p:nvPr/>
            </p:nvPicPr>
            <p:blipFill>
              <a:blip r:embed="rId7" cstate="print"/>
              <a:srcRect/>
              <a:stretch>
                <a:fillRect/>
              </a:stretch>
            </p:blipFill>
            <p:spPr bwMode="auto">
              <a:xfrm>
                <a:off x="3461303" y="285728"/>
                <a:ext cx="663260" cy="864000"/>
              </a:xfrm>
              <a:prstGeom prst="rect">
                <a:avLst/>
              </a:prstGeom>
              <a:noFill/>
            </p:spPr>
          </p:pic>
          <p:pic>
            <p:nvPicPr>
              <p:cNvPr id="83" name="Picture 12" descr="Animal Number Four Clip Art"/>
              <p:cNvPicPr>
                <a:picLocks noChangeAspect="1" noChangeArrowheads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4983443" y="285728"/>
                <a:ext cx="584732" cy="864000"/>
              </a:xfrm>
              <a:prstGeom prst="rect">
                <a:avLst/>
              </a:prstGeom>
              <a:noFill/>
            </p:spPr>
          </p:pic>
          <p:pic>
            <p:nvPicPr>
              <p:cNvPr id="84" name="Picture 14" descr="Animal Number Five Clip Art"/>
              <p:cNvPicPr>
                <a:picLocks noChangeAspect="1" noChangeArrowheads="1"/>
              </p:cNvPicPr>
              <p:nvPr/>
            </p:nvPicPr>
            <p:blipFill>
              <a:blip r:embed="rId9" cstate="print"/>
              <a:srcRect/>
              <a:stretch>
                <a:fillRect/>
              </a:stretch>
            </p:blipFill>
            <p:spPr bwMode="auto">
              <a:xfrm>
                <a:off x="6427055" y="285728"/>
                <a:ext cx="643652" cy="864000"/>
              </a:xfrm>
              <a:prstGeom prst="rect">
                <a:avLst/>
              </a:prstGeom>
              <a:noFill/>
            </p:spPr>
          </p:pic>
          <p:pic>
            <p:nvPicPr>
              <p:cNvPr id="85" name="Picture 16" descr="Animal Number Six  Clip Art"/>
              <p:cNvPicPr>
                <a:picLocks noChangeAspect="1" noChangeArrowheads="1"/>
              </p:cNvPicPr>
              <p:nvPr/>
            </p:nvPicPr>
            <p:blipFill>
              <a:blip r:embed="rId10" cstate="print"/>
              <a:srcRect/>
              <a:stretch>
                <a:fillRect/>
              </a:stretch>
            </p:blipFill>
            <p:spPr bwMode="auto">
              <a:xfrm>
                <a:off x="7929586" y="285728"/>
                <a:ext cx="748027" cy="864000"/>
              </a:xfrm>
              <a:prstGeom prst="rect">
                <a:avLst/>
              </a:prstGeom>
              <a:noFill/>
            </p:spPr>
          </p:pic>
        </p:grpSp>
      </p:grpSp>
      <p:sp>
        <p:nvSpPr>
          <p:cNvPr id="60" name="Oval 44"/>
          <p:cNvSpPr>
            <a:spLocks noChangeArrowheads="1"/>
          </p:cNvSpPr>
          <p:nvPr/>
        </p:nvSpPr>
        <p:spPr bwMode="auto">
          <a:xfrm>
            <a:off x="2428860" y="4638684"/>
            <a:ext cx="381000" cy="38100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 w="28575">
            <a:solidFill>
              <a:srgbClr val="C0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000" dirty="0">
                <a:solidFill>
                  <a:srgbClr val="C00000"/>
                </a:solidFill>
              </a:rPr>
              <a:t>+</a:t>
            </a:r>
          </a:p>
        </p:txBody>
      </p:sp>
      <p:sp>
        <p:nvSpPr>
          <p:cNvPr id="58" name="Oval 44"/>
          <p:cNvSpPr>
            <a:spLocks noChangeArrowheads="1"/>
          </p:cNvSpPr>
          <p:nvPr/>
        </p:nvSpPr>
        <p:spPr bwMode="auto">
          <a:xfrm>
            <a:off x="2428860" y="2928934"/>
            <a:ext cx="381000" cy="38100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 w="28575">
            <a:solidFill>
              <a:srgbClr val="C0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000" dirty="0">
                <a:solidFill>
                  <a:srgbClr val="C00000"/>
                </a:solidFill>
              </a:rPr>
              <a:t>-</a:t>
            </a:r>
          </a:p>
        </p:txBody>
      </p:sp>
      <p:sp>
        <p:nvSpPr>
          <p:cNvPr id="3074" name="Rectangle 47"/>
          <p:cNvSpPr>
            <a:spLocks noChangeArrowheads="1"/>
          </p:cNvSpPr>
          <p:nvPr/>
        </p:nvSpPr>
        <p:spPr bwMode="auto">
          <a:xfrm>
            <a:off x="990000" y="1714488"/>
            <a:ext cx="7164000" cy="864000"/>
          </a:xfrm>
          <a:prstGeom prst="roundRect">
            <a:avLst/>
          </a:prstGeom>
          <a:solidFill>
            <a:srgbClr val="0000FF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ru-RU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9. Сколько всего стало бабочек?</a:t>
            </a:r>
            <a:endParaRPr lang="ru-RU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147" name="Rectangle 48"/>
          <p:cNvSpPr>
            <a:spLocks noChangeArrowheads="1"/>
          </p:cNvSpPr>
          <p:nvPr/>
        </p:nvSpPr>
        <p:spPr bwMode="auto">
          <a:xfrm>
            <a:off x="3357554" y="2840839"/>
            <a:ext cx="4752008" cy="576263"/>
          </a:xfrm>
          <a:prstGeom prst="doubleWave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  <a:effectLst>
            <a:outerShdw dist="114300" dir="2700000" algn="ctr" rotWithShape="0">
              <a:srgbClr val="0000FF">
                <a:alpha val="50000"/>
              </a:srgbClr>
            </a:outerShdw>
          </a:effectLst>
        </p:spPr>
        <p:txBody>
          <a:bodyPr/>
          <a:lstStyle/>
          <a:p>
            <a:pPr>
              <a:defRPr/>
            </a:pPr>
            <a:r>
              <a:rPr lang="ru-RU" sz="2400" dirty="0" smtClean="0">
                <a:solidFill>
                  <a:srgbClr val="333300"/>
                </a:solidFill>
                <a:latin typeface="Arial" pitchFamily="34" charset="0"/>
                <a:cs typeface="Arial" pitchFamily="34" charset="0"/>
              </a:rPr>
              <a:t>Осталась одна бабочка</a:t>
            </a:r>
            <a:endParaRPr lang="ru-RU" sz="2400" dirty="0">
              <a:solidFill>
                <a:srgbClr val="3333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148" name="Rectangle 49"/>
          <p:cNvSpPr>
            <a:spLocks noChangeArrowheads="1"/>
          </p:cNvSpPr>
          <p:nvPr/>
        </p:nvSpPr>
        <p:spPr bwMode="auto">
          <a:xfrm>
            <a:off x="3357554" y="3667133"/>
            <a:ext cx="4752008" cy="574675"/>
          </a:xfrm>
          <a:prstGeom prst="doubleWave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  <a:effectLst>
            <a:outerShdw dist="114300" dir="2700000" algn="ctr" rotWithShape="0">
              <a:srgbClr val="0000FF">
                <a:alpha val="50000"/>
              </a:srgbClr>
            </a:outerShdw>
          </a:effectLst>
        </p:spPr>
        <p:txBody>
          <a:bodyPr/>
          <a:lstStyle/>
          <a:p>
            <a:pPr>
              <a:defRPr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Стало три бабочки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149" name="Rectangle 50"/>
          <p:cNvSpPr>
            <a:spLocks noChangeArrowheads="1"/>
          </p:cNvSpPr>
          <p:nvPr/>
        </p:nvSpPr>
        <p:spPr bwMode="auto">
          <a:xfrm>
            <a:off x="3357554" y="4500570"/>
            <a:ext cx="4752008" cy="576263"/>
          </a:xfrm>
          <a:prstGeom prst="doubleWave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  <a:effectLst>
            <a:outerShdw dist="114300" dir="2700000" algn="ctr" rotWithShape="0">
              <a:srgbClr val="0000FF">
                <a:alpha val="50000"/>
              </a:srgbClr>
            </a:outerShdw>
          </a:effectLst>
        </p:spPr>
        <p:txBody>
          <a:bodyPr/>
          <a:lstStyle/>
          <a:p>
            <a:pPr>
              <a:defRPr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Всего стало две бабочки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2133600" y="4457700"/>
            <a:ext cx="432000" cy="432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1" name="Oval 44"/>
          <p:cNvSpPr>
            <a:spLocks noChangeArrowheads="1"/>
          </p:cNvSpPr>
          <p:nvPr/>
        </p:nvSpPr>
        <p:spPr bwMode="auto">
          <a:xfrm>
            <a:off x="2428860" y="3783809"/>
            <a:ext cx="381000" cy="38100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 w="28575">
            <a:solidFill>
              <a:srgbClr val="C0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000" dirty="0">
                <a:solidFill>
                  <a:srgbClr val="C00000"/>
                </a:solidFill>
              </a:rPr>
              <a:t>-</a:t>
            </a:r>
          </a:p>
        </p:txBody>
      </p:sp>
      <p:grpSp>
        <p:nvGrpSpPr>
          <p:cNvPr id="5" name="Группа 42"/>
          <p:cNvGrpSpPr>
            <a:grpSpLocks noChangeAspect="1"/>
          </p:cNvGrpSpPr>
          <p:nvPr/>
        </p:nvGrpSpPr>
        <p:grpSpPr>
          <a:xfrm>
            <a:off x="571472" y="2786058"/>
            <a:ext cx="938700" cy="1080000"/>
            <a:chOff x="1069956" y="1467992"/>
            <a:chExt cx="1152458" cy="1325934"/>
          </a:xfrm>
        </p:grpSpPr>
        <p:grpSp>
          <p:nvGrpSpPr>
            <p:cNvPr id="6" name="Группа 27"/>
            <p:cNvGrpSpPr/>
            <p:nvPr/>
          </p:nvGrpSpPr>
          <p:grpSpPr>
            <a:xfrm>
              <a:off x="1214414" y="1785926"/>
              <a:ext cx="1008000" cy="1008000"/>
              <a:chOff x="1214414" y="1785926"/>
              <a:chExt cx="1008000" cy="1008000"/>
            </a:xfrm>
          </p:grpSpPr>
          <p:grpSp>
            <p:nvGrpSpPr>
              <p:cNvPr id="7" name="Группа 26"/>
              <p:cNvGrpSpPr/>
              <p:nvPr/>
            </p:nvGrpSpPr>
            <p:grpSpPr>
              <a:xfrm>
                <a:off x="1214414" y="1785926"/>
                <a:ext cx="1008000" cy="1008000"/>
                <a:chOff x="1214414" y="1785926"/>
                <a:chExt cx="1008000" cy="1008000"/>
              </a:xfrm>
            </p:grpSpPr>
            <p:grpSp>
              <p:nvGrpSpPr>
                <p:cNvPr id="8" name="Группа 13"/>
                <p:cNvGrpSpPr/>
                <p:nvPr/>
              </p:nvGrpSpPr>
              <p:grpSpPr>
                <a:xfrm>
                  <a:off x="1214414" y="1785926"/>
                  <a:ext cx="1008000" cy="1008000"/>
                  <a:chOff x="1214414" y="1785926"/>
                  <a:chExt cx="1008000" cy="1008000"/>
                </a:xfrm>
              </p:grpSpPr>
              <p:sp>
                <p:nvSpPr>
                  <p:cNvPr id="55" name="Блок-схема: узел 54"/>
                  <p:cNvSpPr>
                    <a:spLocks noChangeAspect="1"/>
                  </p:cNvSpPr>
                  <p:nvPr/>
                </p:nvSpPr>
                <p:spPr>
                  <a:xfrm>
                    <a:off x="1214414" y="1785926"/>
                    <a:ext cx="1008000" cy="1008000"/>
                  </a:xfrm>
                  <a:prstGeom prst="flowChartConnector">
                    <a:avLst/>
                  </a:prstGeom>
                  <a:solidFill>
                    <a:srgbClr val="00B050"/>
                  </a:solidFill>
                  <a:ln>
                    <a:solidFill>
                      <a:srgbClr val="C0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grpSp>
                <p:nvGrpSpPr>
                  <p:cNvPr id="9" name="Группа 12"/>
                  <p:cNvGrpSpPr/>
                  <p:nvPr/>
                </p:nvGrpSpPr>
                <p:grpSpPr>
                  <a:xfrm>
                    <a:off x="1449819" y="2071678"/>
                    <a:ext cx="537190" cy="180000"/>
                    <a:chOff x="1428728" y="2071678"/>
                    <a:chExt cx="537190" cy="180000"/>
                  </a:xfrm>
                </p:grpSpPr>
                <p:sp>
                  <p:nvSpPr>
                    <p:cNvPr id="57" name="Блок-схема: узел 56"/>
                    <p:cNvSpPr>
                      <a:spLocks noChangeAspect="1"/>
                    </p:cNvSpPr>
                    <p:nvPr/>
                  </p:nvSpPr>
                  <p:spPr>
                    <a:xfrm>
                      <a:off x="1785918" y="2071678"/>
                      <a:ext cx="180000" cy="180000"/>
                    </a:xfrm>
                    <a:prstGeom prst="flowChartConnector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  <p:sp>
                  <p:nvSpPr>
                    <p:cNvPr id="59" name="Блок-схема: узел 11"/>
                    <p:cNvSpPr>
                      <a:spLocks noChangeAspect="1"/>
                    </p:cNvSpPr>
                    <p:nvPr/>
                  </p:nvSpPr>
                  <p:spPr>
                    <a:xfrm>
                      <a:off x="1428728" y="2071678"/>
                      <a:ext cx="180000" cy="180000"/>
                    </a:xfrm>
                    <a:prstGeom prst="flowChartConnector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</p:grpSp>
            </p:grpSp>
            <p:sp>
              <p:nvSpPr>
                <p:cNvPr id="54" name="Месяц 53"/>
                <p:cNvSpPr/>
                <p:nvPr/>
              </p:nvSpPr>
              <p:spPr>
                <a:xfrm rot="16200000">
                  <a:off x="1611257" y="2271706"/>
                  <a:ext cx="214314" cy="528638"/>
                </a:xfrm>
                <a:prstGeom prst="moon">
                  <a:avLst>
                    <a:gd name="adj" fmla="val 30475"/>
                  </a:avLst>
                </a:prstGeom>
                <a:solidFill>
                  <a:srgbClr val="C0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grpSp>
            <p:nvGrpSpPr>
              <p:cNvPr id="10" name="Группа 18"/>
              <p:cNvGrpSpPr>
                <a:grpSpLocks noChangeAspect="1"/>
              </p:cNvGrpSpPr>
              <p:nvPr/>
            </p:nvGrpSpPr>
            <p:grpSpPr>
              <a:xfrm>
                <a:off x="1500166" y="2145497"/>
                <a:ext cx="465190" cy="108000"/>
                <a:chOff x="1500166" y="2145497"/>
                <a:chExt cx="465190" cy="108000"/>
              </a:xfrm>
            </p:grpSpPr>
            <p:sp>
              <p:nvSpPr>
                <p:cNvPr id="48" name="Блок-схема: узел 47"/>
                <p:cNvSpPr>
                  <a:spLocks noChangeAspect="1"/>
                </p:cNvSpPr>
                <p:nvPr/>
              </p:nvSpPr>
              <p:spPr>
                <a:xfrm>
                  <a:off x="1500166" y="2145497"/>
                  <a:ext cx="108000" cy="108000"/>
                </a:xfrm>
                <a:prstGeom prst="flowChartConnector">
                  <a:avLst/>
                </a:prstGeom>
                <a:gradFill flip="none" rotWithShape="1">
                  <a:gsLst>
                    <a:gs pos="0">
                      <a:srgbClr val="00B0F0">
                        <a:shade val="30000"/>
                        <a:satMod val="115000"/>
                      </a:srgbClr>
                    </a:gs>
                    <a:gs pos="50000">
                      <a:srgbClr val="00B0F0">
                        <a:shade val="67500"/>
                        <a:satMod val="115000"/>
                      </a:srgbClr>
                    </a:gs>
                    <a:gs pos="100000">
                      <a:srgbClr val="00B0F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n w="285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49" name="Блок-схема: узел 48"/>
                <p:cNvSpPr>
                  <a:spLocks noChangeAspect="1"/>
                </p:cNvSpPr>
                <p:nvPr/>
              </p:nvSpPr>
              <p:spPr>
                <a:xfrm>
                  <a:off x="1857356" y="2145497"/>
                  <a:ext cx="108000" cy="108000"/>
                </a:xfrm>
                <a:prstGeom prst="flowChartConnector">
                  <a:avLst/>
                </a:prstGeom>
                <a:gradFill flip="none" rotWithShape="1">
                  <a:gsLst>
                    <a:gs pos="0">
                      <a:srgbClr val="00B0F0">
                        <a:shade val="30000"/>
                        <a:satMod val="115000"/>
                      </a:srgbClr>
                    </a:gs>
                    <a:gs pos="50000">
                      <a:srgbClr val="00B0F0">
                        <a:shade val="67500"/>
                        <a:satMod val="115000"/>
                      </a:srgbClr>
                    </a:gs>
                    <a:gs pos="100000">
                      <a:srgbClr val="00B0F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n w="285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</p:grpSp>
        <p:sp>
          <p:nvSpPr>
            <p:cNvPr id="45" name="Облако 44"/>
            <p:cNvSpPr/>
            <p:nvPr/>
          </p:nvSpPr>
          <p:spPr>
            <a:xfrm rot="19941007" flipV="1">
              <a:off x="1069956" y="1467992"/>
              <a:ext cx="914400" cy="526082"/>
            </a:xfrm>
            <a:prstGeom prst="cloud">
              <a:avLst/>
            </a:prstGeom>
            <a:gradFill flip="none" rotWithShape="1">
              <a:gsLst>
                <a:gs pos="0">
                  <a:srgbClr val="00B050">
                    <a:tint val="66000"/>
                    <a:satMod val="160000"/>
                  </a:srgbClr>
                </a:gs>
                <a:gs pos="50000">
                  <a:srgbClr val="00B050">
                    <a:tint val="44500"/>
                    <a:satMod val="160000"/>
                  </a:srgbClr>
                </a:gs>
                <a:gs pos="100000">
                  <a:srgbClr val="00B050">
                    <a:tint val="23500"/>
                    <a:satMod val="160000"/>
                  </a:srgbClr>
                </a:gs>
              </a:gsLst>
              <a:lin ang="16200000" scaled="1"/>
              <a:tileRect/>
            </a:gradFill>
            <a:ln w="190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1" name="Группа 61"/>
          <p:cNvGrpSpPr>
            <a:grpSpLocks noChangeAspect="1"/>
          </p:cNvGrpSpPr>
          <p:nvPr/>
        </p:nvGrpSpPr>
        <p:grpSpPr>
          <a:xfrm>
            <a:off x="714348" y="4143380"/>
            <a:ext cx="840210" cy="1080000"/>
            <a:chOff x="144458" y="2816336"/>
            <a:chExt cx="1008000" cy="1295656"/>
          </a:xfrm>
          <a:solidFill>
            <a:srgbClr val="FF0000"/>
          </a:solidFill>
        </p:grpSpPr>
        <p:grpSp>
          <p:nvGrpSpPr>
            <p:cNvPr id="12" name="Группа 31"/>
            <p:cNvGrpSpPr/>
            <p:nvPr/>
          </p:nvGrpSpPr>
          <p:grpSpPr>
            <a:xfrm>
              <a:off x="144458" y="2816336"/>
              <a:ext cx="1008000" cy="1295656"/>
              <a:chOff x="144458" y="2816336"/>
              <a:chExt cx="1008000" cy="1295656"/>
            </a:xfrm>
            <a:grpFill/>
          </p:grpSpPr>
          <p:grpSp>
            <p:nvGrpSpPr>
              <p:cNvPr id="13" name="Группа 30"/>
              <p:cNvGrpSpPr/>
              <p:nvPr/>
            </p:nvGrpSpPr>
            <p:grpSpPr>
              <a:xfrm>
                <a:off x="144458" y="2816336"/>
                <a:ext cx="1008000" cy="1295656"/>
                <a:chOff x="144458" y="2816336"/>
                <a:chExt cx="1008000" cy="1295656"/>
              </a:xfrm>
              <a:grpFill/>
            </p:grpSpPr>
            <p:grpSp>
              <p:nvGrpSpPr>
                <p:cNvPr id="14" name="Группа 13"/>
                <p:cNvGrpSpPr/>
                <p:nvPr/>
              </p:nvGrpSpPr>
              <p:grpSpPr>
                <a:xfrm>
                  <a:off x="144458" y="3103992"/>
                  <a:ext cx="1008000" cy="1008000"/>
                  <a:chOff x="1214414" y="1785926"/>
                  <a:chExt cx="1008000" cy="1008000"/>
                </a:xfrm>
                <a:grpFill/>
              </p:grpSpPr>
              <p:sp>
                <p:nvSpPr>
                  <p:cNvPr id="71" name="Блок-схема: узел 70"/>
                  <p:cNvSpPr>
                    <a:spLocks noChangeAspect="1"/>
                  </p:cNvSpPr>
                  <p:nvPr/>
                </p:nvSpPr>
                <p:spPr>
                  <a:xfrm>
                    <a:off x="1214414" y="1785926"/>
                    <a:ext cx="1008000" cy="1008000"/>
                  </a:xfrm>
                  <a:prstGeom prst="flowChartConnector">
                    <a:avLst/>
                  </a:prstGeom>
                  <a:gradFill flip="none" rotWithShape="1">
                    <a:gsLst>
                      <a:gs pos="0">
                        <a:srgbClr val="FF0000">
                          <a:tint val="66000"/>
                          <a:satMod val="160000"/>
                        </a:srgbClr>
                      </a:gs>
                      <a:gs pos="50000">
                        <a:srgbClr val="FF0000">
                          <a:tint val="44500"/>
                          <a:satMod val="160000"/>
                        </a:srgbClr>
                      </a:gs>
                      <a:gs pos="100000">
                        <a:srgbClr val="FF0000">
                          <a:tint val="23500"/>
                          <a:satMod val="160000"/>
                        </a:srgbClr>
                      </a:gs>
                    </a:gsLst>
                    <a:lin ang="16200000" scaled="1"/>
                    <a:tileRect/>
                  </a:gradFill>
                  <a:ln>
                    <a:solidFill>
                      <a:srgbClr val="0000FF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grpSp>
                <p:nvGrpSpPr>
                  <p:cNvPr id="15" name="Группа 12"/>
                  <p:cNvGrpSpPr/>
                  <p:nvPr/>
                </p:nvGrpSpPr>
                <p:grpSpPr>
                  <a:xfrm>
                    <a:off x="1449819" y="2071678"/>
                    <a:ext cx="537190" cy="180000"/>
                    <a:chOff x="1428728" y="2071678"/>
                    <a:chExt cx="537190" cy="180000"/>
                  </a:xfrm>
                  <a:grpFill/>
                </p:grpSpPr>
                <p:sp>
                  <p:nvSpPr>
                    <p:cNvPr id="73" name="Блок-схема: узел 72"/>
                    <p:cNvSpPr>
                      <a:spLocks noChangeAspect="1"/>
                    </p:cNvSpPr>
                    <p:nvPr/>
                  </p:nvSpPr>
                  <p:spPr>
                    <a:xfrm>
                      <a:off x="1785918" y="2071678"/>
                      <a:ext cx="180000" cy="180000"/>
                    </a:xfrm>
                    <a:prstGeom prst="flowChartConnector">
                      <a:avLst/>
                    </a:prstGeom>
                    <a:grpFill/>
                    <a:ln w="28575">
                      <a:solidFill>
                        <a:srgbClr val="0000FF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  <p:sp>
                  <p:nvSpPr>
                    <p:cNvPr id="74" name="Блок-схема: узел 11"/>
                    <p:cNvSpPr>
                      <a:spLocks noChangeAspect="1"/>
                    </p:cNvSpPr>
                    <p:nvPr/>
                  </p:nvSpPr>
                  <p:spPr>
                    <a:xfrm>
                      <a:off x="1428728" y="2071678"/>
                      <a:ext cx="180000" cy="180000"/>
                    </a:xfrm>
                    <a:prstGeom prst="flowChartConnector">
                      <a:avLst/>
                    </a:prstGeom>
                    <a:grpFill/>
                    <a:ln w="28575">
                      <a:solidFill>
                        <a:srgbClr val="0000FF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</p:grpSp>
            </p:grpSp>
            <p:sp>
              <p:nvSpPr>
                <p:cNvPr id="70" name="Пятно 2 8"/>
                <p:cNvSpPr/>
                <p:nvPr/>
              </p:nvSpPr>
              <p:spPr>
                <a:xfrm rot="1129421">
                  <a:off x="282145" y="2816336"/>
                  <a:ext cx="720000" cy="540000"/>
                </a:xfrm>
                <a:prstGeom prst="irregularSeal2">
                  <a:avLst/>
                </a:prstGeom>
                <a:grpFill/>
                <a:ln w="19050">
                  <a:solidFill>
                    <a:srgbClr val="0000F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68" name="Месяц 67"/>
              <p:cNvSpPr/>
              <p:nvPr/>
            </p:nvSpPr>
            <p:spPr>
              <a:xfrm rot="5400000" flipV="1">
                <a:off x="541301" y="3557590"/>
                <a:ext cx="214314" cy="528638"/>
              </a:xfrm>
              <a:prstGeom prst="moon">
                <a:avLst>
                  <a:gd name="adj" fmla="val 30475"/>
                </a:avLst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grpSp>
          <p:nvGrpSpPr>
            <p:cNvPr id="16" name="Группа 18"/>
            <p:cNvGrpSpPr>
              <a:grpSpLocks noChangeAspect="1"/>
            </p:cNvGrpSpPr>
            <p:nvPr/>
          </p:nvGrpSpPr>
          <p:grpSpPr>
            <a:xfrm>
              <a:off x="430210" y="3463563"/>
              <a:ext cx="465190" cy="108000"/>
              <a:chOff x="1500166" y="2145497"/>
              <a:chExt cx="465190" cy="108000"/>
            </a:xfrm>
            <a:grpFill/>
          </p:grpSpPr>
          <p:sp>
            <p:nvSpPr>
              <p:cNvPr id="65" name="Блок-схема: узел 64"/>
              <p:cNvSpPr>
                <a:spLocks noChangeAspect="1"/>
              </p:cNvSpPr>
              <p:nvPr/>
            </p:nvSpPr>
            <p:spPr>
              <a:xfrm>
                <a:off x="1500166" y="2145497"/>
                <a:ext cx="108000" cy="108000"/>
              </a:xfrm>
              <a:prstGeom prst="flowChartConnector">
                <a:avLst/>
              </a:prstGeom>
              <a:grpFill/>
              <a:ln w="28575">
                <a:solidFill>
                  <a:srgbClr val="0000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66" name="Блок-схема: узел 65"/>
              <p:cNvSpPr>
                <a:spLocks noChangeAspect="1"/>
              </p:cNvSpPr>
              <p:nvPr/>
            </p:nvSpPr>
            <p:spPr>
              <a:xfrm>
                <a:off x="1857356" y="2145497"/>
                <a:ext cx="108000" cy="108000"/>
              </a:xfrm>
              <a:prstGeom prst="flowChartConnector">
                <a:avLst/>
              </a:prstGeom>
              <a:grpFill/>
              <a:ln w="28575">
                <a:solidFill>
                  <a:srgbClr val="0000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grpSp>
        <p:nvGrpSpPr>
          <p:cNvPr id="17" name="Группа 53"/>
          <p:cNvGrpSpPr/>
          <p:nvPr/>
        </p:nvGrpSpPr>
        <p:grpSpPr>
          <a:xfrm>
            <a:off x="2107388" y="2852734"/>
            <a:ext cx="762001" cy="533400"/>
            <a:chOff x="2209800" y="1905000"/>
            <a:chExt cx="762000" cy="533400"/>
          </a:xfrm>
          <a:solidFill>
            <a:srgbClr val="0000FF"/>
          </a:solidFill>
        </p:grpSpPr>
        <p:sp>
          <p:nvSpPr>
            <p:cNvPr id="51" name="AutoShape 8"/>
            <p:cNvSpPr>
              <a:spLocks noChangeArrowheads="1"/>
            </p:cNvSpPr>
            <p:nvPr/>
          </p:nvSpPr>
          <p:spPr bwMode="auto">
            <a:xfrm>
              <a:off x="2286000" y="1905000"/>
              <a:ext cx="685800" cy="533400"/>
            </a:xfrm>
            <a:prstGeom prst="cloud">
              <a:avLst/>
            </a:prstGeom>
            <a:grpFill/>
            <a:ln w="9525">
              <a:noFill/>
              <a:round/>
              <a:headEnd/>
              <a:tailEnd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wrap="none" anchor="ctr"/>
            <a:lstStyle/>
            <a:p>
              <a:pPr algn="ctr">
                <a:defRPr/>
              </a:pPr>
              <a:r>
                <a:rPr lang="ru-RU">
                  <a:solidFill>
                    <a:schemeClr val="bg1"/>
                  </a:solidFill>
                </a:rPr>
                <a:t> </a:t>
              </a:r>
            </a:p>
          </p:txBody>
        </p:sp>
        <p:sp>
          <p:nvSpPr>
            <p:cNvPr id="52" name="Oval 44"/>
            <p:cNvSpPr>
              <a:spLocks noChangeArrowheads="1"/>
            </p:cNvSpPr>
            <p:nvPr/>
          </p:nvSpPr>
          <p:spPr bwMode="auto">
            <a:xfrm>
              <a:off x="2531271" y="1976438"/>
              <a:ext cx="381000" cy="381000"/>
            </a:xfrm>
            <a:prstGeom prst="cloud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/>
            </a:p>
          </p:txBody>
        </p:sp>
        <p:sp>
          <p:nvSpPr>
            <p:cNvPr id="53" name="Прямоугольник 52"/>
            <p:cNvSpPr/>
            <p:nvPr/>
          </p:nvSpPr>
          <p:spPr>
            <a:xfrm>
              <a:off x="2209800" y="1981200"/>
              <a:ext cx="432000" cy="432000"/>
            </a:xfrm>
            <a:prstGeom prst="clou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3200" dirty="0" smtClean="0">
                  <a:latin typeface="Arial" pitchFamily="34" charset="0"/>
                  <a:cs typeface="Arial" pitchFamily="34" charset="0"/>
                </a:rPr>
                <a:t>1</a:t>
              </a:r>
              <a:endParaRPr lang="ru-RU" sz="3200" dirty="0"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18" name="Группа 48"/>
          <p:cNvGrpSpPr/>
          <p:nvPr/>
        </p:nvGrpSpPr>
        <p:grpSpPr>
          <a:xfrm>
            <a:off x="2143107" y="3709990"/>
            <a:ext cx="762001" cy="533400"/>
            <a:chOff x="2057400" y="2692400"/>
            <a:chExt cx="762000" cy="533400"/>
          </a:xfrm>
          <a:solidFill>
            <a:srgbClr val="0000FF"/>
          </a:solidFill>
        </p:grpSpPr>
        <p:sp>
          <p:nvSpPr>
            <p:cNvPr id="31" name="AutoShape 8"/>
            <p:cNvSpPr>
              <a:spLocks noChangeArrowheads="1"/>
            </p:cNvSpPr>
            <p:nvPr/>
          </p:nvSpPr>
          <p:spPr bwMode="auto">
            <a:xfrm>
              <a:off x="2133600" y="2692400"/>
              <a:ext cx="685800" cy="533400"/>
            </a:xfrm>
            <a:prstGeom prst="cloud">
              <a:avLst/>
            </a:prstGeom>
            <a:grpFill/>
            <a:ln w="9525">
              <a:noFill/>
              <a:round/>
              <a:headEnd/>
              <a:tailEnd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wrap="none" anchor="ctr"/>
            <a:lstStyle/>
            <a:p>
              <a:pPr algn="ctr">
                <a:defRPr/>
              </a:pPr>
              <a:r>
                <a:rPr lang="ru-RU">
                  <a:solidFill>
                    <a:schemeClr val="bg1"/>
                  </a:solidFill>
                </a:rPr>
                <a:t> </a:t>
              </a:r>
            </a:p>
          </p:txBody>
        </p:sp>
        <p:sp>
          <p:nvSpPr>
            <p:cNvPr id="32" name="Oval 44"/>
            <p:cNvSpPr>
              <a:spLocks noChangeArrowheads="1"/>
            </p:cNvSpPr>
            <p:nvPr/>
          </p:nvSpPr>
          <p:spPr bwMode="auto">
            <a:xfrm>
              <a:off x="2343152" y="2763838"/>
              <a:ext cx="381000" cy="381000"/>
            </a:xfrm>
            <a:prstGeom prst="cloud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/>
            </a:p>
          </p:txBody>
        </p:sp>
        <p:sp>
          <p:nvSpPr>
            <p:cNvPr id="33" name="Прямоугольник 32"/>
            <p:cNvSpPr/>
            <p:nvPr/>
          </p:nvSpPr>
          <p:spPr>
            <a:xfrm>
              <a:off x="2057400" y="2768600"/>
              <a:ext cx="432000" cy="432000"/>
            </a:xfrm>
            <a:prstGeom prst="clou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dirty="0">
                  <a:latin typeface="Arial" pitchFamily="34" charset="0"/>
                  <a:cs typeface="Arial" pitchFamily="34" charset="0"/>
                </a:rPr>
                <a:t>2</a:t>
              </a:r>
              <a:endParaRPr lang="ru-RU" sz="3200" dirty="0"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19" name="Группа 56"/>
          <p:cNvGrpSpPr/>
          <p:nvPr/>
        </p:nvGrpSpPr>
        <p:grpSpPr>
          <a:xfrm>
            <a:off x="2107388" y="4567246"/>
            <a:ext cx="762001" cy="533400"/>
            <a:chOff x="2057400" y="3526631"/>
            <a:chExt cx="762000" cy="533400"/>
          </a:xfrm>
          <a:solidFill>
            <a:srgbClr val="0000FF"/>
          </a:solidFill>
        </p:grpSpPr>
        <p:sp>
          <p:nvSpPr>
            <p:cNvPr id="39" name="AutoShape 8"/>
            <p:cNvSpPr>
              <a:spLocks noChangeArrowheads="1"/>
            </p:cNvSpPr>
            <p:nvPr/>
          </p:nvSpPr>
          <p:spPr bwMode="auto">
            <a:xfrm>
              <a:off x="2133600" y="3526631"/>
              <a:ext cx="685800" cy="533400"/>
            </a:xfrm>
            <a:prstGeom prst="cloud">
              <a:avLst/>
            </a:prstGeom>
            <a:grpFill/>
            <a:ln w="9525">
              <a:noFill/>
              <a:round/>
              <a:headEnd/>
              <a:tailEnd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wrap="none" anchor="ctr"/>
            <a:lstStyle/>
            <a:p>
              <a:pPr algn="ctr">
                <a:defRPr/>
              </a:pPr>
              <a:r>
                <a:rPr lang="ru-RU">
                  <a:solidFill>
                    <a:schemeClr val="bg1"/>
                  </a:solidFill>
                </a:rPr>
                <a:t> </a:t>
              </a:r>
            </a:p>
          </p:txBody>
        </p:sp>
        <p:sp>
          <p:nvSpPr>
            <p:cNvPr id="40" name="Oval 44"/>
            <p:cNvSpPr>
              <a:spLocks noChangeArrowheads="1"/>
            </p:cNvSpPr>
            <p:nvPr/>
          </p:nvSpPr>
          <p:spPr bwMode="auto">
            <a:xfrm>
              <a:off x="2362200" y="3602831"/>
              <a:ext cx="381000" cy="381000"/>
            </a:xfrm>
            <a:prstGeom prst="cloud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/>
            </a:p>
          </p:txBody>
        </p:sp>
        <p:sp>
          <p:nvSpPr>
            <p:cNvPr id="41" name="Прямоугольник 40"/>
            <p:cNvSpPr/>
            <p:nvPr/>
          </p:nvSpPr>
          <p:spPr>
            <a:xfrm>
              <a:off x="2057400" y="3602831"/>
              <a:ext cx="432000" cy="432000"/>
            </a:xfrm>
            <a:prstGeom prst="clou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dirty="0">
                  <a:latin typeface="Arial" pitchFamily="34" charset="0"/>
                  <a:cs typeface="Arial" pitchFamily="34" charset="0"/>
                </a:rPr>
                <a:t>3</a:t>
              </a:r>
              <a:endParaRPr lang="ru-RU" sz="3200" dirty="0"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92" name="Умножение 91">
            <a:hlinkClick r:id="" action="ppaction://hlinkshowjump?jump=endshow"/>
          </p:cNvPr>
          <p:cNvSpPr/>
          <p:nvPr/>
        </p:nvSpPr>
        <p:spPr>
          <a:xfrm>
            <a:off x="8712000" y="0"/>
            <a:ext cx="432000" cy="432000"/>
          </a:xfrm>
          <a:prstGeom prst="mathMultiply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3" name="001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11" cstate="print"/>
          <a:stretch>
            <a:fillRect/>
          </a:stretch>
        </p:blipFill>
        <p:spPr>
          <a:xfrm>
            <a:off x="500034" y="2285992"/>
            <a:ext cx="304800" cy="304800"/>
          </a:xfrm>
          <a:prstGeom prst="rect">
            <a:avLst/>
          </a:prstGeom>
        </p:spPr>
      </p:pic>
      <p:pic>
        <p:nvPicPr>
          <p:cNvPr id="94" name="001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12" cstate="print"/>
          <a:stretch>
            <a:fillRect/>
          </a:stretch>
        </p:blipFill>
        <p:spPr>
          <a:xfrm>
            <a:off x="500034" y="1928802"/>
            <a:ext cx="304800" cy="304800"/>
          </a:xfrm>
          <a:prstGeom prst="rect">
            <a:avLst/>
          </a:prstGeom>
        </p:spPr>
      </p:pic>
      <p:pic>
        <p:nvPicPr>
          <p:cNvPr id="95" name="SCALES.WAV">
            <a:hlinkClick r:id="" action="ppaction://media"/>
          </p:cNvPr>
          <p:cNvPicPr>
            <a:picLocks noRot="1" noChangeAspect="1"/>
          </p:cNvPicPr>
          <p:nvPr>
            <a:wavAudioFile r:embed="rId3" name="SCALES.WAV"/>
          </p:nvPr>
        </p:nvPicPr>
        <p:blipFill>
          <a:blip r:embed="rId13" cstate="print"/>
          <a:stretch>
            <a:fillRect/>
          </a:stretch>
        </p:blipFill>
        <p:spPr>
          <a:xfrm>
            <a:off x="500034" y="1500174"/>
            <a:ext cx="304800" cy="304800"/>
          </a:xfrm>
          <a:prstGeom prst="rect">
            <a:avLst/>
          </a:prstGeom>
        </p:spPr>
      </p:pic>
      <p:sp>
        <p:nvSpPr>
          <p:cNvPr id="69" name="Скругленный прямоугольник 68">
            <a:hlinkClick r:id="rId14" action="ppaction://hlinksldjump"/>
          </p:cNvPr>
          <p:cNvSpPr/>
          <p:nvPr/>
        </p:nvSpPr>
        <p:spPr>
          <a:xfrm>
            <a:off x="5072066" y="5429264"/>
            <a:ext cx="3271854" cy="500066"/>
          </a:xfrm>
          <a:prstGeom prst="roundRect">
            <a:avLst/>
          </a:prstGeom>
          <a:solidFill>
            <a:srgbClr val="FFFF99"/>
          </a:solidFill>
          <a:ln>
            <a:solidFill>
              <a:srgbClr val="0000FF"/>
            </a:solidFill>
          </a:ln>
          <a:effectLst>
            <a:outerShdw dist="101600" dir="2400000" algn="ctr" rotWithShape="0">
              <a:srgbClr val="0000FF">
                <a:alpha val="5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333300"/>
                </a:solidFill>
                <a:latin typeface="Arial" pitchFamily="34" charset="0"/>
                <a:cs typeface="Arial" pitchFamily="34" charset="0"/>
              </a:rPr>
              <a:t>Задание в картинках</a:t>
            </a:r>
            <a:endParaRPr lang="ru-RU" sz="2400" dirty="0">
              <a:solidFill>
                <a:srgbClr val="3333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2" name="Управляющая кнопка: возврат 71">
            <a:hlinkClick r:id="rId15" action="ppaction://hlinksldjump" highlightClick="1"/>
          </p:cNvPr>
          <p:cNvSpPr/>
          <p:nvPr/>
        </p:nvSpPr>
        <p:spPr>
          <a:xfrm>
            <a:off x="8604000" y="6318000"/>
            <a:ext cx="540000" cy="540000"/>
          </a:xfrm>
          <a:prstGeom prst="actionButtonReturn">
            <a:avLst/>
          </a:prstGeom>
          <a:solidFill>
            <a:srgbClr val="FFFF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custDataLst>
      <p:tags r:id="rId1"/>
    </p:custData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3315" fill="hold"/>
                                        <p:tgtEl>
                                          <p:spTgt spid="9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815"/>
                            </p:stCondLst>
                            <p:childTnLst>
                              <p:par>
                                <p:cTn id="16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" dur="3315" fill="hold"/>
                                        <p:tgtEl>
                                          <p:spTgt spid="9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815"/>
                            </p:stCondLst>
                            <p:childTnLst>
                              <p:par>
                                <p:cTn id="32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4" dur="2975" fill="hold"/>
                                        <p:tgtEl>
                                          <p:spTgt spid="9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475"/>
                            </p:stCondLst>
                            <p:childTnLst>
                              <p:par>
                                <p:cTn id="4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audio>
              <p:cMediaNode showWhenStopped="0">
                <p:cTn id="5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3"/>
                </p:tgtEl>
              </p:cMediaNode>
            </p:audio>
            <p:audio>
              <p:cMediaNode showWhenStopped="0">
                <p:cTn id="5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4"/>
                </p:tgtEl>
              </p:cMediaNode>
            </p:audio>
            <p:audio>
              <p:cMediaNode showWhenStopped="0">
                <p:cTn id="5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5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78"/>
          <p:cNvGrpSpPr/>
          <p:nvPr/>
        </p:nvGrpSpPr>
        <p:grpSpPr>
          <a:xfrm>
            <a:off x="357158" y="285728"/>
            <a:ext cx="8429684" cy="6293288"/>
            <a:chOff x="357158" y="285728"/>
            <a:chExt cx="8429684" cy="6293288"/>
          </a:xfrm>
        </p:grpSpPr>
        <p:sp>
          <p:nvSpPr>
            <p:cNvPr id="77" name="Прямоугольник 76"/>
            <p:cNvSpPr/>
            <p:nvPr/>
          </p:nvSpPr>
          <p:spPr>
            <a:xfrm>
              <a:off x="357158" y="285728"/>
              <a:ext cx="8429684" cy="6286544"/>
            </a:xfrm>
            <a:prstGeom prst="rect">
              <a:avLst/>
            </a:prstGeom>
            <a:solidFill>
              <a:srgbClr val="00FFFF"/>
            </a:solidFill>
            <a:ln>
              <a:noFill/>
            </a:ln>
            <a:effectLst/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3" name="Группа 55"/>
            <p:cNvGrpSpPr/>
            <p:nvPr/>
          </p:nvGrpSpPr>
          <p:grpSpPr>
            <a:xfrm>
              <a:off x="366870" y="285728"/>
              <a:ext cx="8301030" cy="864000"/>
              <a:chOff x="376583" y="285728"/>
              <a:chExt cx="8301030" cy="864000"/>
            </a:xfrm>
          </p:grpSpPr>
          <p:pic>
            <p:nvPicPr>
              <p:cNvPr id="86" name="Picture 6" descr="Number One Light Blue Clip Art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376583" y="285728"/>
                <a:ext cx="554805" cy="864000"/>
              </a:xfrm>
              <a:prstGeom prst="rect">
                <a:avLst/>
              </a:prstGeom>
              <a:noFill/>
            </p:spPr>
          </p:pic>
          <p:pic>
            <p:nvPicPr>
              <p:cNvPr id="87" name="Picture 8" descr="Animal Number Two Clip Art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1790268" y="285728"/>
                <a:ext cx="812155" cy="864000"/>
              </a:xfrm>
              <a:prstGeom prst="rect">
                <a:avLst/>
              </a:prstGeom>
              <a:noFill/>
            </p:spPr>
          </p:pic>
          <p:pic>
            <p:nvPicPr>
              <p:cNvPr id="88" name="Picture 10" descr="Animal Number Three Clip Art"/>
              <p:cNvPicPr>
                <a:picLocks noChangeAspect="1" noChangeArrowheads="1"/>
              </p:cNvPicPr>
              <p:nvPr/>
            </p:nvPicPr>
            <p:blipFill>
              <a:blip r:embed="rId7" cstate="print"/>
              <a:srcRect/>
              <a:stretch>
                <a:fillRect/>
              </a:stretch>
            </p:blipFill>
            <p:spPr bwMode="auto">
              <a:xfrm>
                <a:off x="3461303" y="285728"/>
                <a:ext cx="663260" cy="864000"/>
              </a:xfrm>
              <a:prstGeom prst="rect">
                <a:avLst/>
              </a:prstGeom>
              <a:noFill/>
            </p:spPr>
          </p:pic>
          <p:pic>
            <p:nvPicPr>
              <p:cNvPr id="90" name="Picture 12" descr="Animal Number Four Clip Art"/>
              <p:cNvPicPr>
                <a:picLocks noChangeAspect="1" noChangeArrowheads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4983443" y="285728"/>
                <a:ext cx="584732" cy="864000"/>
              </a:xfrm>
              <a:prstGeom prst="rect">
                <a:avLst/>
              </a:prstGeom>
              <a:noFill/>
            </p:spPr>
          </p:pic>
          <p:pic>
            <p:nvPicPr>
              <p:cNvPr id="91" name="Picture 14" descr="Animal Number Five Clip Art"/>
              <p:cNvPicPr>
                <a:picLocks noChangeAspect="1" noChangeArrowheads="1"/>
              </p:cNvPicPr>
              <p:nvPr/>
            </p:nvPicPr>
            <p:blipFill>
              <a:blip r:embed="rId9" cstate="print"/>
              <a:srcRect/>
              <a:stretch>
                <a:fillRect/>
              </a:stretch>
            </p:blipFill>
            <p:spPr bwMode="auto">
              <a:xfrm>
                <a:off x="6427055" y="285728"/>
                <a:ext cx="643652" cy="864000"/>
              </a:xfrm>
              <a:prstGeom prst="rect">
                <a:avLst/>
              </a:prstGeom>
              <a:noFill/>
            </p:spPr>
          </p:pic>
          <p:pic>
            <p:nvPicPr>
              <p:cNvPr id="104" name="Picture 16" descr="Animal Number Six  Clip Art"/>
              <p:cNvPicPr>
                <a:picLocks noChangeAspect="1" noChangeArrowheads="1"/>
              </p:cNvPicPr>
              <p:nvPr/>
            </p:nvPicPr>
            <p:blipFill>
              <a:blip r:embed="rId10" cstate="print"/>
              <a:srcRect/>
              <a:stretch>
                <a:fillRect/>
              </a:stretch>
            </p:blipFill>
            <p:spPr bwMode="auto">
              <a:xfrm>
                <a:off x="7929586" y="285728"/>
                <a:ext cx="748027" cy="864000"/>
              </a:xfrm>
              <a:prstGeom prst="rect">
                <a:avLst/>
              </a:prstGeom>
              <a:noFill/>
            </p:spPr>
          </p:pic>
        </p:grpSp>
        <p:grpSp>
          <p:nvGrpSpPr>
            <p:cNvPr id="4" name="Группа 56"/>
            <p:cNvGrpSpPr/>
            <p:nvPr/>
          </p:nvGrpSpPr>
          <p:grpSpPr>
            <a:xfrm>
              <a:off x="366870" y="5715016"/>
              <a:ext cx="8301030" cy="864000"/>
              <a:chOff x="376583" y="285728"/>
              <a:chExt cx="8301030" cy="864000"/>
            </a:xfrm>
          </p:grpSpPr>
          <p:pic>
            <p:nvPicPr>
              <p:cNvPr id="80" name="Picture 6" descr="Number One Light Blue Clip Art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376583" y="285728"/>
                <a:ext cx="554805" cy="864000"/>
              </a:xfrm>
              <a:prstGeom prst="rect">
                <a:avLst/>
              </a:prstGeom>
              <a:noFill/>
            </p:spPr>
          </p:pic>
          <p:pic>
            <p:nvPicPr>
              <p:cNvPr id="81" name="Picture 8" descr="Animal Number Two Clip Art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1790268" y="285728"/>
                <a:ext cx="812155" cy="864000"/>
              </a:xfrm>
              <a:prstGeom prst="rect">
                <a:avLst/>
              </a:prstGeom>
              <a:noFill/>
            </p:spPr>
          </p:pic>
          <p:pic>
            <p:nvPicPr>
              <p:cNvPr id="82" name="Picture 10" descr="Animal Number Three Clip Art"/>
              <p:cNvPicPr>
                <a:picLocks noChangeAspect="1" noChangeArrowheads="1"/>
              </p:cNvPicPr>
              <p:nvPr/>
            </p:nvPicPr>
            <p:blipFill>
              <a:blip r:embed="rId7" cstate="print"/>
              <a:srcRect/>
              <a:stretch>
                <a:fillRect/>
              </a:stretch>
            </p:blipFill>
            <p:spPr bwMode="auto">
              <a:xfrm>
                <a:off x="3461303" y="285728"/>
                <a:ext cx="663260" cy="864000"/>
              </a:xfrm>
              <a:prstGeom prst="rect">
                <a:avLst/>
              </a:prstGeom>
              <a:noFill/>
            </p:spPr>
          </p:pic>
          <p:pic>
            <p:nvPicPr>
              <p:cNvPr id="83" name="Picture 12" descr="Animal Number Four Clip Art"/>
              <p:cNvPicPr>
                <a:picLocks noChangeAspect="1" noChangeArrowheads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4983443" y="285728"/>
                <a:ext cx="584732" cy="864000"/>
              </a:xfrm>
              <a:prstGeom prst="rect">
                <a:avLst/>
              </a:prstGeom>
              <a:noFill/>
            </p:spPr>
          </p:pic>
          <p:pic>
            <p:nvPicPr>
              <p:cNvPr id="84" name="Picture 14" descr="Animal Number Five Clip Art"/>
              <p:cNvPicPr>
                <a:picLocks noChangeAspect="1" noChangeArrowheads="1"/>
              </p:cNvPicPr>
              <p:nvPr/>
            </p:nvPicPr>
            <p:blipFill>
              <a:blip r:embed="rId9" cstate="print"/>
              <a:srcRect/>
              <a:stretch>
                <a:fillRect/>
              </a:stretch>
            </p:blipFill>
            <p:spPr bwMode="auto">
              <a:xfrm>
                <a:off x="6427055" y="285728"/>
                <a:ext cx="643652" cy="864000"/>
              </a:xfrm>
              <a:prstGeom prst="rect">
                <a:avLst/>
              </a:prstGeom>
              <a:noFill/>
            </p:spPr>
          </p:pic>
          <p:pic>
            <p:nvPicPr>
              <p:cNvPr id="85" name="Picture 16" descr="Animal Number Six  Clip Art"/>
              <p:cNvPicPr>
                <a:picLocks noChangeAspect="1" noChangeArrowheads="1"/>
              </p:cNvPicPr>
              <p:nvPr/>
            </p:nvPicPr>
            <p:blipFill>
              <a:blip r:embed="rId10" cstate="print"/>
              <a:srcRect/>
              <a:stretch>
                <a:fillRect/>
              </a:stretch>
            </p:blipFill>
            <p:spPr bwMode="auto">
              <a:xfrm>
                <a:off x="7929586" y="285728"/>
                <a:ext cx="748027" cy="864000"/>
              </a:xfrm>
              <a:prstGeom prst="rect">
                <a:avLst/>
              </a:prstGeom>
              <a:noFill/>
            </p:spPr>
          </p:pic>
        </p:grpSp>
      </p:grpSp>
      <p:sp>
        <p:nvSpPr>
          <p:cNvPr id="60" name="Oval 44"/>
          <p:cNvSpPr>
            <a:spLocks noChangeArrowheads="1"/>
          </p:cNvSpPr>
          <p:nvPr/>
        </p:nvSpPr>
        <p:spPr bwMode="auto">
          <a:xfrm>
            <a:off x="2428860" y="4638684"/>
            <a:ext cx="381000" cy="38100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 w="28575">
            <a:solidFill>
              <a:srgbClr val="C0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000" dirty="0">
                <a:solidFill>
                  <a:srgbClr val="C00000"/>
                </a:solidFill>
              </a:rPr>
              <a:t>+</a:t>
            </a:r>
          </a:p>
        </p:txBody>
      </p:sp>
      <p:sp>
        <p:nvSpPr>
          <p:cNvPr id="58" name="Oval 44"/>
          <p:cNvSpPr>
            <a:spLocks noChangeArrowheads="1"/>
          </p:cNvSpPr>
          <p:nvPr/>
        </p:nvSpPr>
        <p:spPr bwMode="auto">
          <a:xfrm>
            <a:off x="2428860" y="2928934"/>
            <a:ext cx="381000" cy="38100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 w="28575">
            <a:solidFill>
              <a:srgbClr val="C0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000" dirty="0">
                <a:solidFill>
                  <a:srgbClr val="C00000"/>
                </a:solidFill>
              </a:rPr>
              <a:t>-</a:t>
            </a:r>
          </a:p>
        </p:txBody>
      </p:sp>
      <p:sp>
        <p:nvSpPr>
          <p:cNvPr id="3074" name="Rectangle 47"/>
          <p:cNvSpPr>
            <a:spLocks noChangeArrowheads="1"/>
          </p:cNvSpPr>
          <p:nvPr/>
        </p:nvSpPr>
        <p:spPr bwMode="auto">
          <a:xfrm>
            <a:off x="990000" y="1714488"/>
            <a:ext cx="7164000" cy="864000"/>
          </a:xfrm>
          <a:prstGeom prst="roundRect">
            <a:avLst/>
          </a:prstGeom>
          <a:solidFill>
            <a:srgbClr val="0000FF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ru-RU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10. Сколько всего лап у птиц?</a:t>
            </a:r>
            <a:endParaRPr lang="ru-RU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147" name="Rectangle 48"/>
          <p:cNvSpPr>
            <a:spLocks noChangeArrowheads="1"/>
          </p:cNvSpPr>
          <p:nvPr/>
        </p:nvSpPr>
        <p:spPr bwMode="auto">
          <a:xfrm>
            <a:off x="3357554" y="2840839"/>
            <a:ext cx="4752008" cy="576263"/>
          </a:xfrm>
          <a:prstGeom prst="doubleWave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  <a:effectLst>
            <a:outerShdw dist="114300" dir="2700000" algn="ctr" rotWithShape="0">
              <a:srgbClr val="0000FF">
                <a:alpha val="50000"/>
              </a:srgbClr>
            </a:outerShdw>
          </a:effectLst>
        </p:spPr>
        <p:txBody>
          <a:bodyPr/>
          <a:lstStyle/>
          <a:p>
            <a:pPr>
              <a:defRPr/>
            </a:pPr>
            <a:r>
              <a:rPr lang="ru-RU" sz="2400" dirty="0" smtClean="0">
                <a:solidFill>
                  <a:srgbClr val="333300"/>
                </a:solidFill>
                <a:latin typeface="Arial" pitchFamily="34" charset="0"/>
                <a:cs typeface="Arial" pitchFamily="34" charset="0"/>
              </a:rPr>
              <a:t>Много</a:t>
            </a:r>
            <a:endParaRPr lang="ru-RU" sz="2400" dirty="0">
              <a:solidFill>
                <a:srgbClr val="3333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148" name="Rectangle 49"/>
          <p:cNvSpPr>
            <a:spLocks noChangeArrowheads="1"/>
          </p:cNvSpPr>
          <p:nvPr/>
        </p:nvSpPr>
        <p:spPr bwMode="auto">
          <a:xfrm>
            <a:off x="3357554" y="3667133"/>
            <a:ext cx="4752008" cy="574675"/>
          </a:xfrm>
          <a:prstGeom prst="doubleWave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  <a:effectLst>
            <a:outerShdw dist="114300" dir="2700000" algn="ctr" rotWithShape="0">
              <a:srgbClr val="0000FF">
                <a:alpha val="50000"/>
              </a:srgbClr>
            </a:outerShdw>
          </a:effectLst>
        </p:spPr>
        <p:txBody>
          <a:bodyPr/>
          <a:lstStyle/>
          <a:p>
            <a:pPr>
              <a:defRPr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Всего десять лап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149" name="Rectangle 50"/>
          <p:cNvSpPr>
            <a:spLocks noChangeArrowheads="1"/>
          </p:cNvSpPr>
          <p:nvPr/>
        </p:nvSpPr>
        <p:spPr bwMode="auto">
          <a:xfrm>
            <a:off x="3357554" y="4500570"/>
            <a:ext cx="4752008" cy="576263"/>
          </a:xfrm>
          <a:prstGeom prst="doubleWave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  <a:effectLst>
            <a:outerShdw dist="114300" dir="2700000" algn="ctr" rotWithShape="0">
              <a:srgbClr val="0000FF">
                <a:alpha val="50000"/>
              </a:srgbClr>
            </a:outerShdw>
          </a:effectLst>
        </p:spPr>
        <p:txBody>
          <a:bodyPr/>
          <a:lstStyle/>
          <a:p>
            <a:pPr>
              <a:defRPr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Две лапы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2133600" y="4457700"/>
            <a:ext cx="432000" cy="432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1" name="Oval 44"/>
          <p:cNvSpPr>
            <a:spLocks noChangeArrowheads="1"/>
          </p:cNvSpPr>
          <p:nvPr/>
        </p:nvSpPr>
        <p:spPr bwMode="auto">
          <a:xfrm>
            <a:off x="2428860" y="3783809"/>
            <a:ext cx="381000" cy="38100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 w="28575">
            <a:solidFill>
              <a:srgbClr val="C0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000" dirty="0">
                <a:solidFill>
                  <a:srgbClr val="C00000"/>
                </a:solidFill>
              </a:rPr>
              <a:t>-</a:t>
            </a:r>
          </a:p>
        </p:txBody>
      </p:sp>
      <p:grpSp>
        <p:nvGrpSpPr>
          <p:cNvPr id="5" name="Группа 42"/>
          <p:cNvGrpSpPr>
            <a:grpSpLocks noChangeAspect="1"/>
          </p:cNvGrpSpPr>
          <p:nvPr/>
        </p:nvGrpSpPr>
        <p:grpSpPr>
          <a:xfrm>
            <a:off x="571472" y="2786058"/>
            <a:ext cx="938700" cy="1080000"/>
            <a:chOff x="1069956" y="1467992"/>
            <a:chExt cx="1152458" cy="1325934"/>
          </a:xfrm>
        </p:grpSpPr>
        <p:grpSp>
          <p:nvGrpSpPr>
            <p:cNvPr id="6" name="Группа 27"/>
            <p:cNvGrpSpPr/>
            <p:nvPr/>
          </p:nvGrpSpPr>
          <p:grpSpPr>
            <a:xfrm>
              <a:off x="1214414" y="1785926"/>
              <a:ext cx="1008000" cy="1008000"/>
              <a:chOff x="1214414" y="1785926"/>
              <a:chExt cx="1008000" cy="1008000"/>
            </a:xfrm>
          </p:grpSpPr>
          <p:grpSp>
            <p:nvGrpSpPr>
              <p:cNvPr id="7" name="Группа 26"/>
              <p:cNvGrpSpPr/>
              <p:nvPr/>
            </p:nvGrpSpPr>
            <p:grpSpPr>
              <a:xfrm>
                <a:off x="1214414" y="1785926"/>
                <a:ext cx="1008000" cy="1008000"/>
                <a:chOff x="1214414" y="1785926"/>
                <a:chExt cx="1008000" cy="1008000"/>
              </a:xfrm>
            </p:grpSpPr>
            <p:grpSp>
              <p:nvGrpSpPr>
                <p:cNvPr id="8" name="Группа 13"/>
                <p:cNvGrpSpPr/>
                <p:nvPr/>
              </p:nvGrpSpPr>
              <p:grpSpPr>
                <a:xfrm>
                  <a:off x="1214414" y="1785926"/>
                  <a:ext cx="1008000" cy="1008000"/>
                  <a:chOff x="1214414" y="1785926"/>
                  <a:chExt cx="1008000" cy="1008000"/>
                </a:xfrm>
              </p:grpSpPr>
              <p:sp>
                <p:nvSpPr>
                  <p:cNvPr id="55" name="Блок-схема: узел 54"/>
                  <p:cNvSpPr>
                    <a:spLocks noChangeAspect="1"/>
                  </p:cNvSpPr>
                  <p:nvPr/>
                </p:nvSpPr>
                <p:spPr>
                  <a:xfrm>
                    <a:off x="1214414" y="1785926"/>
                    <a:ext cx="1008000" cy="1008000"/>
                  </a:xfrm>
                  <a:prstGeom prst="flowChartConnector">
                    <a:avLst/>
                  </a:prstGeom>
                  <a:solidFill>
                    <a:srgbClr val="00B050"/>
                  </a:solidFill>
                  <a:ln>
                    <a:solidFill>
                      <a:srgbClr val="C0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grpSp>
                <p:nvGrpSpPr>
                  <p:cNvPr id="9" name="Группа 12"/>
                  <p:cNvGrpSpPr/>
                  <p:nvPr/>
                </p:nvGrpSpPr>
                <p:grpSpPr>
                  <a:xfrm>
                    <a:off x="1449819" y="2071678"/>
                    <a:ext cx="537190" cy="180000"/>
                    <a:chOff x="1428728" y="2071678"/>
                    <a:chExt cx="537190" cy="180000"/>
                  </a:xfrm>
                </p:grpSpPr>
                <p:sp>
                  <p:nvSpPr>
                    <p:cNvPr id="57" name="Блок-схема: узел 56"/>
                    <p:cNvSpPr>
                      <a:spLocks noChangeAspect="1"/>
                    </p:cNvSpPr>
                    <p:nvPr/>
                  </p:nvSpPr>
                  <p:spPr>
                    <a:xfrm>
                      <a:off x="1785918" y="2071678"/>
                      <a:ext cx="180000" cy="180000"/>
                    </a:xfrm>
                    <a:prstGeom prst="flowChartConnector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  <p:sp>
                  <p:nvSpPr>
                    <p:cNvPr id="59" name="Блок-схема: узел 11"/>
                    <p:cNvSpPr>
                      <a:spLocks noChangeAspect="1"/>
                    </p:cNvSpPr>
                    <p:nvPr/>
                  </p:nvSpPr>
                  <p:spPr>
                    <a:xfrm>
                      <a:off x="1428728" y="2071678"/>
                      <a:ext cx="180000" cy="180000"/>
                    </a:xfrm>
                    <a:prstGeom prst="flowChartConnector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</p:grpSp>
            </p:grpSp>
            <p:sp>
              <p:nvSpPr>
                <p:cNvPr id="54" name="Месяц 53"/>
                <p:cNvSpPr/>
                <p:nvPr/>
              </p:nvSpPr>
              <p:spPr>
                <a:xfrm rot="16200000">
                  <a:off x="1611257" y="2271706"/>
                  <a:ext cx="214314" cy="528638"/>
                </a:xfrm>
                <a:prstGeom prst="moon">
                  <a:avLst>
                    <a:gd name="adj" fmla="val 30475"/>
                  </a:avLst>
                </a:prstGeom>
                <a:solidFill>
                  <a:srgbClr val="C0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grpSp>
            <p:nvGrpSpPr>
              <p:cNvPr id="10" name="Группа 18"/>
              <p:cNvGrpSpPr>
                <a:grpSpLocks noChangeAspect="1"/>
              </p:cNvGrpSpPr>
              <p:nvPr/>
            </p:nvGrpSpPr>
            <p:grpSpPr>
              <a:xfrm>
                <a:off x="1500166" y="2145497"/>
                <a:ext cx="465190" cy="108000"/>
                <a:chOff x="1500166" y="2145497"/>
                <a:chExt cx="465190" cy="108000"/>
              </a:xfrm>
            </p:grpSpPr>
            <p:sp>
              <p:nvSpPr>
                <p:cNvPr id="48" name="Блок-схема: узел 47"/>
                <p:cNvSpPr>
                  <a:spLocks noChangeAspect="1"/>
                </p:cNvSpPr>
                <p:nvPr/>
              </p:nvSpPr>
              <p:spPr>
                <a:xfrm>
                  <a:off x="1500166" y="2145497"/>
                  <a:ext cx="108000" cy="108000"/>
                </a:xfrm>
                <a:prstGeom prst="flowChartConnector">
                  <a:avLst/>
                </a:prstGeom>
                <a:gradFill flip="none" rotWithShape="1">
                  <a:gsLst>
                    <a:gs pos="0">
                      <a:srgbClr val="00B0F0">
                        <a:shade val="30000"/>
                        <a:satMod val="115000"/>
                      </a:srgbClr>
                    </a:gs>
                    <a:gs pos="50000">
                      <a:srgbClr val="00B0F0">
                        <a:shade val="67500"/>
                        <a:satMod val="115000"/>
                      </a:srgbClr>
                    </a:gs>
                    <a:gs pos="100000">
                      <a:srgbClr val="00B0F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n w="285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49" name="Блок-схема: узел 48"/>
                <p:cNvSpPr>
                  <a:spLocks noChangeAspect="1"/>
                </p:cNvSpPr>
                <p:nvPr/>
              </p:nvSpPr>
              <p:spPr>
                <a:xfrm>
                  <a:off x="1857356" y="2145497"/>
                  <a:ext cx="108000" cy="108000"/>
                </a:xfrm>
                <a:prstGeom prst="flowChartConnector">
                  <a:avLst/>
                </a:prstGeom>
                <a:gradFill flip="none" rotWithShape="1">
                  <a:gsLst>
                    <a:gs pos="0">
                      <a:srgbClr val="00B0F0">
                        <a:shade val="30000"/>
                        <a:satMod val="115000"/>
                      </a:srgbClr>
                    </a:gs>
                    <a:gs pos="50000">
                      <a:srgbClr val="00B0F0">
                        <a:shade val="67500"/>
                        <a:satMod val="115000"/>
                      </a:srgbClr>
                    </a:gs>
                    <a:gs pos="100000">
                      <a:srgbClr val="00B0F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n w="285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</p:grpSp>
        <p:sp>
          <p:nvSpPr>
            <p:cNvPr id="45" name="Облако 44"/>
            <p:cNvSpPr/>
            <p:nvPr/>
          </p:nvSpPr>
          <p:spPr>
            <a:xfrm rot="19941007" flipV="1">
              <a:off x="1069956" y="1467992"/>
              <a:ext cx="914400" cy="526082"/>
            </a:xfrm>
            <a:prstGeom prst="cloud">
              <a:avLst/>
            </a:prstGeom>
            <a:gradFill flip="none" rotWithShape="1">
              <a:gsLst>
                <a:gs pos="0">
                  <a:srgbClr val="00B050">
                    <a:tint val="66000"/>
                    <a:satMod val="160000"/>
                  </a:srgbClr>
                </a:gs>
                <a:gs pos="50000">
                  <a:srgbClr val="00B050">
                    <a:tint val="44500"/>
                    <a:satMod val="160000"/>
                  </a:srgbClr>
                </a:gs>
                <a:gs pos="100000">
                  <a:srgbClr val="00B050">
                    <a:tint val="23500"/>
                    <a:satMod val="160000"/>
                  </a:srgbClr>
                </a:gs>
              </a:gsLst>
              <a:lin ang="16200000" scaled="1"/>
              <a:tileRect/>
            </a:gradFill>
            <a:ln w="190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1" name="Группа 61"/>
          <p:cNvGrpSpPr>
            <a:grpSpLocks noChangeAspect="1"/>
          </p:cNvGrpSpPr>
          <p:nvPr/>
        </p:nvGrpSpPr>
        <p:grpSpPr>
          <a:xfrm>
            <a:off x="714348" y="4143380"/>
            <a:ext cx="840210" cy="1080000"/>
            <a:chOff x="144458" y="2816336"/>
            <a:chExt cx="1008000" cy="1295656"/>
          </a:xfrm>
          <a:solidFill>
            <a:srgbClr val="FF0000"/>
          </a:solidFill>
        </p:grpSpPr>
        <p:grpSp>
          <p:nvGrpSpPr>
            <p:cNvPr id="12" name="Группа 31"/>
            <p:cNvGrpSpPr/>
            <p:nvPr/>
          </p:nvGrpSpPr>
          <p:grpSpPr>
            <a:xfrm>
              <a:off x="144458" y="2816336"/>
              <a:ext cx="1008000" cy="1295656"/>
              <a:chOff x="144458" y="2816336"/>
              <a:chExt cx="1008000" cy="1295656"/>
            </a:xfrm>
            <a:grpFill/>
          </p:grpSpPr>
          <p:grpSp>
            <p:nvGrpSpPr>
              <p:cNvPr id="13" name="Группа 30"/>
              <p:cNvGrpSpPr/>
              <p:nvPr/>
            </p:nvGrpSpPr>
            <p:grpSpPr>
              <a:xfrm>
                <a:off x="144458" y="2816336"/>
                <a:ext cx="1008000" cy="1295656"/>
                <a:chOff x="144458" y="2816336"/>
                <a:chExt cx="1008000" cy="1295656"/>
              </a:xfrm>
              <a:grpFill/>
            </p:grpSpPr>
            <p:grpSp>
              <p:nvGrpSpPr>
                <p:cNvPr id="14" name="Группа 13"/>
                <p:cNvGrpSpPr/>
                <p:nvPr/>
              </p:nvGrpSpPr>
              <p:grpSpPr>
                <a:xfrm>
                  <a:off x="144458" y="3103992"/>
                  <a:ext cx="1008000" cy="1008000"/>
                  <a:chOff x="1214414" y="1785926"/>
                  <a:chExt cx="1008000" cy="1008000"/>
                </a:xfrm>
                <a:grpFill/>
              </p:grpSpPr>
              <p:sp>
                <p:nvSpPr>
                  <p:cNvPr id="71" name="Блок-схема: узел 70"/>
                  <p:cNvSpPr>
                    <a:spLocks noChangeAspect="1"/>
                  </p:cNvSpPr>
                  <p:nvPr/>
                </p:nvSpPr>
                <p:spPr>
                  <a:xfrm>
                    <a:off x="1214414" y="1785926"/>
                    <a:ext cx="1008000" cy="1008000"/>
                  </a:xfrm>
                  <a:prstGeom prst="flowChartConnector">
                    <a:avLst/>
                  </a:prstGeom>
                  <a:gradFill flip="none" rotWithShape="1">
                    <a:gsLst>
                      <a:gs pos="0">
                        <a:srgbClr val="FF0000">
                          <a:tint val="66000"/>
                          <a:satMod val="160000"/>
                        </a:srgbClr>
                      </a:gs>
                      <a:gs pos="50000">
                        <a:srgbClr val="FF0000">
                          <a:tint val="44500"/>
                          <a:satMod val="160000"/>
                        </a:srgbClr>
                      </a:gs>
                      <a:gs pos="100000">
                        <a:srgbClr val="FF0000">
                          <a:tint val="23500"/>
                          <a:satMod val="160000"/>
                        </a:srgbClr>
                      </a:gs>
                    </a:gsLst>
                    <a:lin ang="16200000" scaled="1"/>
                    <a:tileRect/>
                  </a:gradFill>
                  <a:ln>
                    <a:solidFill>
                      <a:srgbClr val="0000FF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grpSp>
                <p:nvGrpSpPr>
                  <p:cNvPr id="15" name="Группа 12"/>
                  <p:cNvGrpSpPr/>
                  <p:nvPr/>
                </p:nvGrpSpPr>
                <p:grpSpPr>
                  <a:xfrm>
                    <a:off x="1449819" y="2071678"/>
                    <a:ext cx="537190" cy="180000"/>
                    <a:chOff x="1428728" y="2071678"/>
                    <a:chExt cx="537190" cy="180000"/>
                  </a:xfrm>
                  <a:grpFill/>
                </p:grpSpPr>
                <p:sp>
                  <p:nvSpPr>
                    <p:cNvPr id="73" name="Блок-схема: узел 72"/>
                    <p:cNvSpPr>
                      <a:spLocks noChangeAspect="1"/>
                    </p:cNvSpPr>
                    <p:nvPr/>
                  </p:nvSpPr>
                  <p:spPr>
                    <a:xfrm>
                      <a:off x="1785918" y="2071678"/>
                      <a:ext cx="180000" cy="180000"/>
                    </a:xfrm>
                    <a:prstGeom prst="flowChartConnector">
                      <a:avLst/>
                    </a:prstGeom>
                    <a:grpFill/>
                    <a:ln w="28575">
                      <a:solidFill>
                        <a:srgbClr val="0000FF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  <p:sp>
                  <p:nvSpPr>
                    <p:cNvPr id="74" name="Блок-схема: узел 11"/>
                    <p:cNvSpPr>
                      <a:spLocks noChangeAspect="1"/>
                    </p:cNvSpPr>
                    <p:nvPr/>
                  </p:nvSpPr>
                  <p:spPr>
                    <a:xfrm>
                      <a:off x="1428728" y="2071678"/>
                      <a:ext cx="180000" cy="180000"/>
                    </a:xfrm>
                    <a:prstGeom prst="flowChartConnector">
                      <a:avLst/>
                    </a:prstGeom>
                    <a:grpFill/>
                    <a:ln w="28575">
                      <a:solidFill>
                        <a:srgbClr val="0000FF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</p:grpSp>
            </p:grpSp>
            <p:sp>
              <p:nvSpPr>
                <p:cNvPr id="70" name="Пятно 2 8"/>
                <p:cNvSpPr/>
                <p:nvPr/>
              </p:nvSpPr>
              <p:spPr>
                <a:xfrm rot="1129421">
                  <a:off x="282145" y="2816336"/>
                  <a:ext cx="720000" cy="540000"/>
                </a:xfrm>
                <a:prstGeom prst="irregularSeal2">
                  <a:avLst/>
                </a:prstGeom>
                <a:grpFill/>
                <a:ln w="19050">
                  <a:solidFill>
                    <a:srgbClr val="0000F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68" name="Месяц 67"/>
              <p:cNvSpPr/>
              <p:nvPr/>
            </p:nvSpPr>
            <p:spPr>
              <a:xfrm rot="5400000" flipV="1">
                <a:off x="541301" y="3557590"/>
                <a:ext cx="214314" cy="528638"/>
              </a:xfrm>
              <a:prstGeom prst="moon">
                <a:avLst>
                  <a:gd name="adj" fmla="val 30475"/>
                </a:avLst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grpSp>
          <p:nvGrpSpPr>
            <p:cNvPr id="16" name="Группа 18"/>
            <p:cNvGrpSpPr>
              <a:grpSpLocks noChangeAspect="1"/>
            </p:cNvGrpSpPr>
            <p:nvPr/>
          </p:nvGrpSpPr>
          <p:grpSpPr>
            <a:xfrm>
              <a:off x="430210" y="3463563"/>
              <a:ext cx="465190" cy="108000"/>
              <a:chOff x="1500166" y="2145497"/>
              <a:chExt cx="465190" cy="108000"/>
            </a:xfrm>
            <a:grpFill/>
          </p:grpSpPr>
          <p:sp>
            <p:nvSpPr>
              <p:cNvPr id="65" name="Блок-схема: узел 64"/>
              <p:cNvSpPr>
                <a:spLocks noChangeAspect="1"/>
              </p:cNvSpPr>
              <p:nvPr/>
            </p:nvSpPr>
            <p:spPr>
              <a:xfrm>
                <a:off x="1500166" y="2145497"/>
                <a:ext cx="108000" cy="108000"/>
              </a:xfrm>
              <a:prstGeom prst="flowChartConnector">
                <a:avLst/>
              </a:prstGeom>
              <a:grpFill/>
              <a:ln w="28575">
                <a:solidFill>
                  <a:srgbClr val="0000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66" name="Блок-схема: узел 65"/>
              <p:cNvSpPr>
                <a:spLocks noChangeAspect="1"/>
              </p:cNvSpPr>
              <p:nvPr/>
            </p:nvSpPr>
            <p:spPr>
              <a:xfrm>
                <a:off x="1857356" y="2145497"/>
                <a:ext cx="108000" cy="108000"/>
              </a:xfrm>
              <a:prstGeom prst="flowChartConnector">
                <a:avLst/>
              </a:prstGeom>
              <a:grpFill/>
              <a:ln w="28575">
                <a:solidFill>
                  <a:srgbClr val="0000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grpSp>
        <p:nvGrpSpPr>
          <p:cNvPr id="17" name="Группа 53"/>
          <p:cNvGrpSpPr/>
          <p:nvPr/>
        </p:nvGrpSpPr>
        <p:grpSpPr>
          <a:xfrm>
            <a:off x="2107388" y="2852734"/>
            <a:ext cx="762001" cy="533400"/>
            <a:chOff x="2209800" y="1905000"/>
            <a:chExt cx="762000" cy="533400"/>
          </a:xfrm>
          <a:solidFill>
            <a:srgbClr val="0000FF"/>
          </a:solidFill>
        </p:grpSpPr>
        <p:sp>
          <p:nvSpPr>
            <p:cNvPr id="51" name="AutoShape 8"/>
            <p:cNvSpPr>
              <a:spLocks noChangeArrowheads="1"/>
            </p:cNvSpPr>
            <p:nvPr/>
          </p:nvSpPr>
          <p:spPr bwMode="auto">
            <a:xfrm>
              <a:off x="2286000" y="1905000"/>
              <a:ext cx="685800" cy="533400"/>
            </a:xfrm>
            <a:prstGeom prst="cloud">
              <a:avLst/>
            </a:prstGeom>
            <a:grpFill/>
            <a:ln w="9525">
              <a:noFill/>
              <a:round/>
              <a:headEnd/>
              <a:tailEnd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wrap="none" anchor="ctr"/>
            <a:lstStyle/>
            <a:p>
              <a:pPr algn="ctr">
                <a:defRPr/>
              </a:pPr>
              <a:r>
                <a:rPr lang="ru-RU">
                  <a:solidFill>
                    <a:schemeClr val="bg1"/>
                  </a:solidFill>
                </a:rPr>
                <a:t> </a:t>
              </a:r>
            </a:p>
          </p:txBody>
        </p:sp>
        <p:sp>
          <p:nvSpPr>
            <p:cNvPr id="52" name="Oval 44"/>
            <p:cNvSpPr>
              <a:spLocks noChangeArrowheads="1"/>
            </p:cNvSpPr>
            <p:nvPr/>
          </p:nvSpPr>
          <p:spPr bwMode="auto">
            <a:xfrm>
              <a:off x="2531271" y="1976438"/>
              <a:ext cx="381000" cy="381000"/>
            </a:xfrm>
            <a:prstGeom prst="cloud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/>
            </a:p>
          </p:txBody>
        </p:sp>
        <p:sp>
          <p:nvSpPr>
            <p:cNvPr id="53" name="Прямоугольник 52"/>
            <p:cNvSpPr/>
            <p:nvPr/>
          </p:nvSpPr>
          <p:spPr>
            <a:xfrm>
              <a:off x="2209800" y="1981200"/>
              <a:ext cx="432000" cy="432000"/>
            </a:xfrm>
            <a:prstGeom prst="clou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3200" dirty="0" smtClean="0">
                  <a:latin typeface="Arial" pitchFamily="34" charset="0"/>
                  <a:cs typeface="Arial" pitchFamily="34" charset="0"/>
                </a:rPr>
                <a:t>1</a:t>
              </a:r>
              <a:endParaRPr lang="ru-RU" sz="3200" dirty="0"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18" name="Группа 48"/>
          <p:cNvGrpSpPr/>
          <p:nvPr/>
        </p:nvGrpSpPr>
        <p:grpSpPr>
          <a:xfrm>
            <a:off x="2143107" y="3709990"/>
            <a:ext cx="762001" cy="533400"/>
            <a:chOff x="2057400" y="2692400"/>
            <a:chExt cx="762000" cy="533400"/>
          </a:xfrm>
          <a:solidFill>
            <a:srgbClr val="0000FF"/>
          </a:solidFill>
        </p:grpSpPr>
        <p:sp>
          <p:nvSpPr>
            <p:cNvPr id="31" name="AutoShape 8"/>
            <p:cNvSpPr>
              <a:spLocks noChangeArrowheads="1"/>
            </p:cNvSpPr>
            <p:nvPr/>
          </p:nvSpPr>
          <p:spPr bwMode="auto">
            <a:xfrm>
              <a:off x="2133600" y="2692400"/>
              <a:ext cx="685800" cy="533400"/>
            </a:xfrm>
            <a:prstGeom prst="cloud">
              <a:avLst/>
            </a:prstGeom>
            <a:grpFill/>
            <a:ln w="9525">
              <a:noFill/>
              <a:round/>
              <a:headEnd/>
              <a:tailEnd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wrap="none" anchor="ctr"/>
            <a:lstStyle/>
            <a:p>
              <a:pPr algn="ctr">
                <a:defRPr/>
              </a:pPr>
              <a:r>
                <a:rPr lang="ru-RU">
                  <a:solidFill>
                    <a:schemeClr val="bg1"/>
                  </a:solidFill>
                </a:rPr>
                <a:t> </a:t>
              </a:r>
            </a:p>
          </p:txBody>
        </p:sp>
        <p:sp>
          <p:nvSpPr>
            <p:cNvPr id="32" name="Oval 44"/>
            <p:cNvSpPr>
              <a:spLocks noChangeArrowheads="1"/>
            </p:cNvSpPr>
            <p:nvPr/>
          </p:nvSpPr>
          <p:spPr bwMode="auto">
            <a:xfrm>
              <a:off x="2343152" y="2763838"/>
              <a:ext cx="381000" cy="381000"/>
            </a:xfrm>
            <a:prstGeom prst="cloud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/>
            </a:p>
          </p:txBody>
        </p:sp>
        <p:sp>
          <p:nvSpPr>
            <p:cNvPr id="33" name="Прямоугольник 32"/>
            <p:cNvSpPr/>
            <p:nvPr/>
          </p:nvSpPr>
          <p:spPr>
            <a:xfrm>
              <a:off x="2057400" y="2768600"/>
              <a:ext cx="432000" cy="432000"/>
            </a:xfrm>
            <a:prstGeom prst="clou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dirty="0">
                  <a:latin typeface="Arial" pitchFamily="34" charset="0"/>
                  <a:cs typeface="Arial" pitchFamily="34" charset="0"/>
                </a:rPr>
                <a:t>2</a:t>
              </a:r>
              <a:endParaRPr lang="ru-RU" sz="3200" dirty="0"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19" name="Группа 56"/>
          <p:cNvGrpSpPr/>
          <p:nvPr/>
        </p:nvGrpSpPr>
        <p:grpSpPr>
          <a:xfrm>
            <a:off x="2107388" y="4567246"/>
            <a:ext cx="762001" cy="533400"/>
            <a:chOff x="2057400" y="3526631"/>
            <a:chExt cx="762000" cy="533400"/>
          </a:xfrm>
          <a:solidFill>
            <a:srgbClr val="0000FF"/>
          </a:solidFill>
        </p:grpSpPr>
        <p:sp>
          <p:nvSpPr>
            <p:cNvPr id="39" name="AutoShape 8"/>
            <p:cNvSpPr>
              <a:spLocks noChangeArrowheads="1"/>
            </p:cNvSpPr>
            <p:nvPr/>
          </p:nvSpPr>
          <p:spPr bwMode="auto">
            <a:xfrm>
              <a:off x="2133600" y="3526631"/>
              <a:ext cx="685800" cy="533400"/>
            </a:xfrm>
            <a:prstGeom prst="cloud">
              <a:avLst/>
            </a:prstGeom>
            <a:grpFill/>
            <a:ln w="9525">
              <a:noFill/>
              <a:round/>
              <a:headEnd/>
              <a:tailEnd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wrap="none" anchor="ctr"/>
            <a:lstStyle/>
            <a:p>
              <a:pPr algn="ctr">
                <a:defRPr/>
              </a:pPr>
              <a:r>
                <a:rPr lang="ru-RU">
                  <a:solidFill>
                    <a:schemeClr val="bg1"/>
                  </a:solidFill>
                </a:rPr>
                <a:t> </a:t>
              </a:r>
            </a:p>
          </p:txBody>
        </p:sp>
        <p:sp>
          <p:nvSpPr>
            <p:cNvPr id="40" name="Oval 44"/>
            <p:cNvSpPr>
              <a:spLocks noChangeArrowheads="1"/>
            </p:cNvSpPr>
            <p:nvPr/>
          </p:nvSpPr>
          <p:spPr bwMode="auto">
            <a:xfrm>
              <a:off x="2362200" y="3602831"/>
              <a:ext cx="381000" cy="381000"/>
            </a:xfrm>
            <a:prstGeom prst="cloud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/>
            </a:p>
          </p:txBody>
        </p:sp>
        <p:sp>
          <p:nvSpPr>
            <p:cNvPr id="41" name="Прямоугольник 40"/>
            <p:cNvSpPr/>
            <p:nvPr/>
          </p:nvSpPr>
          <p:spPr>
            <a:xfrm>
              <a:off x="2057400" y="3602831"/>
              <a:ext cx="432000" cy="432000"/>
            </a:xfrm>
            <a:prstGeom prst="clou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dirty="0">
                  <a:latin typeface="Arial" pitchFamily="34" charset="0"/>
                  <a:cs typeface="Arial" pitchFamily="34" charset="0"/>
                </a:rPr>
                <a:t>3</a:t>
              </a:r>
              <a:endParaRPr lang="ru-RU" sz="3200" dirty="0"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92" name="Умножение 91">
            <a:hlinkClick r:id="" action="ppaction://hlinkshowjump?jump=endshow"/>
          </p:cNvPr>
          <p:cNvSpPr/>
          <p:nvPr/>
        </p:nvSpPr>
        <p:spPr>
          <a:xfrm>
            <a:off x="8712000" y="0"/>
            <a:ext cx="432000" cy="432000"/>
          </a:xfrm>
          <a:prstGeom prst="mathMultiply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3" name="001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11" cstate="print"/>
          <a:stretch>
            <a:fillRect/>
          </a:stretch>
        </p:blipFill>
        <p:spPr>
          <a:xfrm>
            <a:off x="500034" y="2285992"/>
            <a:ext cx="304800" cy="304800"/>
          </a:xfrm>
          <a:prstGeom prst="rect">
            <a:avLst/>
          </a:prstGeom>
        </p:spPr>
      </p:pic>
      <p:pic>
        <p:nvPicPr>
          <p:cNvPr id="94" name="001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12" cstate="print"/>
          <a:stretch>
            <a:fillRect/>
          </a:stretch>
        </p:blipFill>
        <p:spPr>
          <a:xfrm>
            <a:off x="500034" y="1928802"/>
            <a:ext cx="304800" cy="304800"/>
          </a:xfrm>
          <a:prstGeom prst="rect">
            <a:avLst/>
          </a:prstGeom>
        </p:spPr>
      </p:pic>
      <p:pic>
        <p:nvPicPr>
          <p:cNvPr id="95" name="SCALES.WAV">
            <a:hlinkClick r:id="" action="ppaction://media"/>
          </p:cNvPr>
          <p:cNvPicPr>
            <a:picLocks noRot="1" noChangeAspect="1"/>
          </p:cNvPicPr>
          <p:nvPr>
            <a:wavAudioFile r:embed="rId3" name="SCALES.WAV"/>
          </p:nvPr>
        </p:nvPicPr>
        <p:blipFill>
          <a:blip r:embed="rId13" cstate="print"/>
          <a:stretch>
            <a:fillRect/>
          </a:stretch>
        </p:blipFill>
        <p:spPr>
          <a:xfrm>
            <a:off x="500034" y="1500174"/>
            <a:ext cx="304800" cy="304800"/>
          </a:xfrm>
          <a:prstGeom prst="rect">
            <a:avLst/>
          </a:prstGeom>
        </p:spPr>
      </p:pic>
      <p:sp>
        <p:nvSpPr>
          <p:cNvPr id="69" name="Скругленный прямоугольник 68">
            <a:hlinkClick r:id="rId14" action="ppaction://hlinksldjump"/>
          </p:cNvPr>
          <p:cNvSpPr/>
          <p:nvPr/>
        </p:nvSpPr>
        <p:spPr>
          <a:xfrm>
            <a:off x="5072066" y="5429264"/>
            <a:ext cx="3271854" cy="500066"/>
          </a:xfrm>
          <a:prstGeom prst="roundRect">
            <a:avLst/>
          </a:prstGeom>
          <a:solidFill>
            <a:srgbClr val="FFFF99"/>
          </a:solidFill>
          <a:ln>
            <a:solidFill>
              <a:srgbClr val="0000FF"/>
            </a:solidFill>
          </a:ln>
          <a:effectLst>
            <a:outerShdw dist="101600" dir="2400000" algn="ctr" rotWithShape="0">
              <a:srgbClr val="0000FF">
                <a:alpha val="5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333300"/>
                </a:solidFill>
                <a:latin typeface="Arial" pitchFamily="34" charset="0"/>
                <a:cs typeface="Arial" pitchFamily="34" charset="0"/>
              </a:rPr>
              <a:t>Задание в картинках</a:t>
            </a:r>
            <a:endParaRPr lang="ru-RU" sz="2400" dirty="0">
              <a:solidFill>
                <a:srgbClr val="3333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2" name="Управляющая кнопка: возврат 71">
            <a:hlinkClick r:id="rId15" action="ppaction://hlinksldjump" highlightClick="1"/>
          </p:cNvPr>
          <p:cNvSpPr/>
          <p:nvPr/>
        </p:nvSpPr>
        <p:spPr>
          <a:xfrm>
            <a:off x="8604000" y="6318000"/>
            <a:ext cx="540000" cy="540000"/>
          </a:xfrm>
          <a:prstGeom prst="actionButtonReturn">
            <a:avLst/>
          </a:prstGeom>
          <a:solidFill>
            <a:srgbClr val="FFFF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custDataLst>
      <p:tags r:id="rId1"/>
    </p:custData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3315" fill="hold"/>
                                        <p:tgtEl>
                                          <p:spTgt spid="9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815"/>
                            </p:stCondLst>
                            <p:childTnLst>
                              <p:par>
                                <p:cTn id="16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" dur="3315" fill="hold"/>
                                        <p:tgtEl>
                                          <p:spTgt spid="9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815"/>
                            </p:stCondLst>
                            <p:childTnLst>
                              <p:par>
                                <p:cTn id="32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4" dur="2975" fill="hold"/>
                                        <p:tgtEl>
                                          <p:spTgt spid="9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475"/>
                            </p:stCondLst>
                            <p:childTnLst>
                              <p:par>
                                <p:cTn id="4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audio>
              <p:cMediaNode showWhenStopped="0">
                <p:cTn id="5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3"/>
                </p:tgtEl>
              </p:cMediaNode>
            </p:audio>
            <p:audio>
              <p:cMediaNode showWhenStopped="0">
                <p:cTn id="5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4"/>
                </p:tgtEl>
              </p:cMediaNode>
            </p:audio>
            <p:audio>
              <p:cMediaNode showWhenStopped="0">
                <p:cTn id="5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5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78"/>
          <p:cNvGrpSpPr/>
          <p:nvPr/>
        </p:nvGrpSpPr>
        <p:grpSpPr>
          <a:xfrm>
            <a:off x="357158" y="285728"/>
            <a:ext cx="8429684" cy="6293288"/>
            <a:chOff x="357158" y="285728"/>
            <a:chExt cx="8429684" cy="6293288"/>
          </a:xfrm>
        </p:grpSpPr>
        <p:sp>
          <p:nvSpPr>
            <p:cNvPr id="89" name="Прямоугольник 88"/>
            <p:cNvSpPr/>
            <p:nvPr/>
          </p:nvSpPr>
          <p:spPr>
            <a:xfrm>
              <a:off x="357158" y="285728"/>
              <a:ext cx="8429684" cy="6286544"/>
            </a:xfrm>
            <a:prstGeom prst="rect">
              <a:avLst/>
            </a:prstGeom>
            <a:solidFill>
              <a:srgbClr val="00FFFF"/>
            </a:solidFill>
            <a:ln>
              <a:noFill/>
            </a:ln>
            <a:effectLst/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3" name="Группа 55"/>
            <p:cNvGrpSpPr/>
            <p:nvPr/>
          </p:nvGrpSpPr>
          <p:grpSpPr>
            <a:xfrm>
              <a:off x="366870" y="285728"/>
              <a:ext cx="8301030" cy="864000"/>
              <a:chOff x="376583" y="285728"/>
              <a:chExt cx="8301030" cy="864000"/>
            </a:xfrm>
          </p:grpSpPr>
          <p:pic>
            <p:nvPicPr>
              <p:cNvPr id="98" name="Picture 6" descr="Number One Light Blue Clip Art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376583" y="285728"/>
                <a:ext cx="554805" cy="864000"/>
              </a:xfrm>
              <a:prstGeom prst="rect">
                <a:avLst/>
              </a:prstGeom>
              <a:noFill/>
            </p:spPr>
          </p:pic>
          <p:pic>
            <p:nvPicPr>
              <p:cNvPr id="99" name="Picture 8" descr="Animal Number Two Clip Art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1790268" y="285728"/>
                <a:ext cx="812155" cy="864000"/>
              </a:xfrm>
              <a:prstGeom prst="rect">
                <a:avLst/>
              </a:prstGeom>
              <a:noFill/>
            </p:spPr>
          </p:pic>
          <p:pic>
            <p:nvPicPr>
              <p:cNvPr id="100" name="Picture 10" descr="Animal Number Three Clip Art"/>
              <p:cNvPicPr>
                <a:picLocks noChangeAspect="1" noChangeArrowheads="1"/>
              </p:cNvPicPr>
              <p:nvPr/>
            </p:nvPicPr>
            <p:blipFill>
              <a:blip r:embed="rId7" cstate="print"/>
              <a:srcRect/>
              <a:stretch>
                <a:fillRect/>
              </a:stretch>
            </p:blipFill>
            <p:spPr bwMode="auto">
              <a:xfrm>
                <a:off x="3461303" y="285728"/>
                <a:ext cx="663260" cy="864000"/>
              </a:xfrm>
              <a:prstGeom prst="rect">
                <a:avLst/>
              </a:prstGeom>
              <a:noFill/>
            </p:spPr>
          </p:pic>
          <p:pic>
            <p:nvPicPr>
              <p:cNvPr id="101" name="Picture 12" descr="Animal Number Four Clip Art"/>
              <p:cNvPicPr>
                <a:picLocks noChangeAspect="1" noChangeArrowheads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4983443" y="285728"/>
                <a:ext cx="584732" cy="864000"/>
              </a:xfrm>
              <a:prstGeom prst="rect">
                <a:avLst/>
              </a:prstGeom>
              <a:noFill/>
            </p:spPr>
          </p:pic>
          <p:pic>
            <p:nvPicPr>
              <p:cNvPr id="102" name="Picture 14" descr="Animal Number Five Clip Art"/>
              <p:cNvPicPr>
                <a:picLocks noChangeAspect="1" noChangeArrowheads="1"/>
              </p:cNvPicPr>
              <p:nvPr/>
            </p:nvPicPr>
            <p:blipFill>
              <a:blip r:embed="rId9" cstate="print"/>
              <a:srcRect/>
              <a:stretch>
                <a:fillRect/>
              </a:stretch>
            </p:blipFill>
            <p:spPr bwMode="auto">
              <a:xfrm>
                <a:off x="6427055" y="285728"/>
                <a:ext cx="643652" cy="864000"/>
              </a:xfrm>
              <a:prstGeom prst="rect">
                <a:avLst/>
              </a:prstGeom>
              <a:noFill/>
            </p:spPr>
          </p:pic>
          <p:pic>
            <p:nvPicPr>
              <p:cNvPr id="103" name="Picture 16" descr="Animal Number Six  Clip Art"/>
              <p:cNvPicPr>
                <a:picLocks noChangeAspect="1" noChangeArrowheads="1"/>
              </p:cNvPicPr>
              <p:nvPr/>
            </p:nvPicPr>
            <p:blipFill>
              <a:blip r:embed="rId10" cstate="print"/>
              <a:srcRect/>
              <a:stretch>
                <a:fillRect/>
              </a:stretch>
            </p:blipFill>
            <p:spPr bwMode="auto">
              <a:xfrm>
                <a:off x="7929586" y="285728"/>
                <a:ext cx="748027" cy="864000"/>
              </a:xfrm>
              <a:prstGeom prst="rect">
                <a:avLst/>
              </a:prstGeom>
              <a:noFill/>
            </p:spPr>
          </p:pic>
        </p:grpSp>
        <p:grpSp>
          <p:nvGrpSpPr>
            <p:cNvPr id="4" name="Группа 56"/>
            <p:cNvGrpSpPr/>
            <p:nvPr/>
          </p:nvGrpSpPr>
          <p:grpSpPr>
            <a:xfrm>
              <a:off x="366870" y="5715016"/>
              <a:ext cx="8301030" cy="864000"/>
              <a:chOff x="376583" y="285728"/>
              <a:chExt cx="8301030" cy="864000"/>
            </a:xfrm>
          </p:grpSpPr>
          <p:pic>
            <p:nvPicPr>
              <p:cNvPr id="92" name="Picture 6" descr="Number One Light Blue Clip Art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376583" y="285728"/>
                <a:ext cx="554805" cy="864000"/>
              </a:xfrm>
              <a:prstGeom prst="rect">
                <a:avLst/>
              </a:prstGeom>
              <a:noFill/>
            </p:spPr>
          </p:pic>
          <p:pic>
            <p:nvPicPr>
              <p:cNvPr id="93" name="Picture 8" descr="Animal Number Two Clip Art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1790268" y="285728"/>
                <a:ext cx="812155" cy="864000"/>
              </a:xfrm>
              <a:prstGeom prst="rect">
                <a:avLst/>
              </a:prstGeom>
              <a:noFill/>
            </p:spPr>
          </p:pic>
          <p:pic>
            <p:nvPicPr>
              <p:cNvPr id="94" name="Picture 10" descr="Animal Number Three Clip Art"/>
              <p:cNvPicPr>
                <a:picLocks noChangeAspect="1" noChangeArrowheads="1"/>
              </p:cNvPicPr>
              <p:nvPr/>
            </p:nvPicPr>
            <p:blipFill>
              <a:blip r:embed="rId7" cstate="print"/>
              <a:srcRect/>
              <a:stretch>
                <a:fillRect/>
              </a:stretch>
            </p:blipFill>
            <p:spPr bwMode="auto">
              <a:xfrm>
                <a:off x="3461303" y="285728"/>
                <a:ext cx="663260" cy="864000"/>
              </a:xfrm>
              <a:prstGeom prst="rect">
                <a:avLst/>
              </a:prstGeom>
              <a:noFill/>
            </p:spPr>
          </p:pic>
          <p:pic>
            <p:nvPicPr>
              <p:cNvPr id="95" name="Picture 12" descr="Animal Number Four Clip Art"/>
              <p:cNvPicPr>
                <a:picLocks noChangeAspect="1" noChangeArrowheads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4983443" y="285728"/>
                <a:ext cx="584732" cy="864000"/>
              </a:xfrm>
              <a:prstGeom prst="rect">
                <a:avLst/>
              </a:prstGeom>
              <a:noFill/>
            </p:spPr>
          </p:pic>
          <p:pic>
            <p:nvPicPr>
              <p:cNvPr id="96" name="Picture 14" descr="Animal Number Five Clip Art"/>
              <p:cNvPicPr>
                <a:picLocks noChangeAspect="1" noChangeArrowheads="1"/>
              </p:cNvPicPr>
              <p:nvPr/>
            </p:nvPicPr>
            <p:blipFill>
              <a:blip r:embed="rId9" cstate="print"/>
              <a:srcRect/>
              <a:stretch>
                <a:fillRect/>
              </a:stretch>
            </p:blipFill>
            <p:spPr bwMode="auto">
              <a:xfrm>
                <a:off x="6427055" y="285728"/>
                <a:ext cx="643652" cy="864000"/>
              </a:xfrm>
              <a:prstGeom prst="rect">
                <a:avLst/>
              </a:prstGeom>
              <a:noFill/>
            </p:spPr>
          </p:pic>
          <p:pic>
            <p:nvPicPr>
              <p:cNvPr id="97" name="Picture 16" descr="Animal Number Six  Clip Art"/>
              <p:cNvPicPr>
                <a:picLocks noChangeAspect="1" noChangeArrowheads="1"/>
              </p:cNvPicPr>
              <p:nvPr/>
            </p:nvPicPr>
            <p:blipFill>
              <a:blip r:embed="rId10" cstate="print"/>
              <a:srcRect/>
              <a:stretch>
                <a:fillRect/>
              </a:stretch>
            </p:blipFill>
            <p:spPr bwMode="auto">
              <a:xfrm>
                <a:off x="7929586" y="285728"/>
                <a:ext cx="748027" cy="864000"/>
              </a:xfrm>
              <a:prstGeom prst="rect">
                <a:avLst/>
              </a:prstGeom>
              <a:noFill/>
            </p:spPr>
          </p:pic>
        </p:grpSp>
      </p:grpSp>
      <p:sp>
        <p:nvSpPr>
          <p:cNvPr id="60" name="Oval 44"/>
          <p:cNvSpPr>
            <a:spLocks noChangeArrowheads="1"/>
          </p:cNvSpPr>
          <p:nvPr/>
        </p:nvSpPr>
        <p:spPr bwMode="auto">
          <a:xfrm>
            <a:off x="2428860" y="4638684"/>
            <a:ext cx="381000" cy="38100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 w="28575">
            <a:solidFill>
              <a:srgbClr val="C0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000" dirty="0">
                <a:solidFill>
                  <a:srgbClr val="C00000"/>
                </a:solidFill>
              </a:rPr>
              <a:t>-</a:t>
            </a:r>
          </a:p>
        </p:txBody>
      </p:sp>
      <p:sp>
        <p:nvSpPr>
          <p:cNvPr id="58" name="Oval 44"/>
          <p:cNvSpPr>
            <a:spLocks noChangeArrowheads="1"/>
          </p:cNvSpPr>
          <p:nvPr/>
        </p:nvSpPr>
        <p:spPr bwMode="auto">
          <a:xfrm>
            <a:off x="2428860" y="2928934"/>
            <a:ext cx="381000" cy="38100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 w="28575">
            <a:solidFill>
              <a:srgbClr val="C0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000" dirty="0">
                <a:solidFill>
                  <a:srgbClr val="C00000"/>
                </a:solidFill>
              </a:rPr>
              <a:t>-</a:t>
            </a:r>
          </a:p>
        </p:txBody>
      </p:sp>
      <p:sp>
        <p:nvSpPr>
          <p:cNvPr id="3074" name="Rectangle 47"/>
          <p:cNvSpPr>
            <a:spLocks noChangeArrowheads="1"/>
          </p:cNvSpPr>
          <p:nvPr/>
        </p:nvSpPr>
        <p:spPr bwMode="auto">
          <a:xfrm>
            <a:off x="990000" y="1714488"/>
            <a:ext cx="7164000" cy="864000"/>
          </a:xfrm>
          <a:prstGeom prst="roundRect">
            <a:avLst/>
          </a:prstGeom>
          <a:solidFill>
            <a:srgbClr val="0000FF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ru-RU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11. Сколько всего утят плавает в пруду?</a:t>
            </a:r>
            <a:endParaRPr lang="ru-RU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147" name="Rectangle 48"/>
          <p:cNvSpPr>
            <a:spLocks noChangeArrowheads="1"/>
          </p:cNvSpPr>
          <p:nvPr/>
        </p:nvSpPr>
        <p:spPr bwMode="auto">
          <a:xfrm>
            <a:off x="3357554" y="2840839"/>
            <a:ext cx="4752008" cy="576263"/>
          </a:xfrm>
          <a:prstGeom prst="doubleWave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  <a:effectLst>
            <a:outerShdw dist="114300" dir="2700000" algn="ctr" rotWithShape="0">
              <a:srgbClr val="0000FF">
                <a:alpha val="50000"/>
              </a:srgbClr>
            </a:outerShdw>
          </a:effectLst>
        </p:spPr>
        <p:txBody>
          <a:bodyPr/>
          <a:lstStyle/>
          <a:p>
            <a:pPr>
              <a:defRPr/>
            </a:pPr>
            <a:r>
              <a:rPr lang="ru-RU" sz="2400" dirty="0" smtClean="0">
                <a:solidFill>
                  <a:srgbClr val="333300"/>
                </a:solidFill>
                <a:latin typeface="Arial" pitchFamily="34" charset="0"/>
                <a:cs typeface="Arial" pitchFamily="34" charset="0"/>
              </a:rPr>
              <a:t>Два утенка</a:t>
            </a:r>
            <a:endParaRPr lang="ru-RU" sz="2400" dirty="0">
              <a:solidFill>
                <a:srgbClr val="3333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148" name="Rectangle 49"/>
          <p:cNvSpPr>
            <a:spLocks noChangeArrowheads="1"/>
          </p:cNvSpPr>
          <p:nvPr/>
        </p:nvSpPr>
        <p:spPr bwMode="auto">
          <a:xfrm>
            <a:off x="3357554" y="3667133"/>
            <a:ext cx="4752008" cy="574675"/>
          </a:xfrm>
          <a:prstGeom prst="doubleWave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  <a:effectLst>
            <a:outerShdw dist="114300" dir="2700000" algn="ctr" rotWithShape="0">
              <a:srgbClr val="0000FF">
                <a:alpha val="50000"/>
              </a:srgbClr>
            </a:outerShdw>
          </a:effectLst>
        </p:spPr>
        <p:txBody>
          <a:bodyPr/>
          <a:lstStyle/>
          <a:p>
            <a:pPr>
              <a:defRPr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Три утенка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149" name="Rectangle 50"/>
          <p:cNvSpPr>
            <a:spLocks noChangeArrowheads="1"/>
          </p:cNvSpPr>
          <p:nvPr/>
        </p:nvSpPr>
        <p:spPr bwMode="auto">
          <a:xfrm>
            <a:off x="3357554" y="4500570"/>
            <a:ext cx="4752008" cy="576263"/>
          </a:xfrm>
          <a:prstGeom prst="doubleWave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  <a:effectLst>
            <a:outerShdw dist="114300" dir="2700000" algn="ctr" rotWithShape="0">
              <a:srgbClr val="0000FF">
                <a:alpha val="50000"/>
              </a:srgbClr>
            </a:outerShdw>
          </a:effectLst>
        </p:spPr>
        <p:txBody>
          <a:bodyPr/>
          <a:lstStyle/>
          <a:p>
            <a:pPr>
              <a:defRPr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Один утенок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2133600" y="4457700"/>
            <a:ext cx="432000" cy="432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1" name="Oval 44"/>
          <p:cNvSpPr>
            <a:spLocks noChangeArrowheads="1"/>
          </p:cNvSpPr>
          <p:nvPr/>
        </p:nvSpPr>
        <p:spPr bwMode="auto">
          <a:xfrm>
            <a:off x="2428860" y="3783809"/>
            <a:ext cx="381000" cy="38100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 w="28575">
            <a:solidFill>
              <a:srgbClr val="C0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000" dirty="0">
                <a:solidFill>
                  <a:srgbClr val="C00000"/>
                </a:solidFill>
              </a:rPr>
              <a:t>+</a:t>
            </a:r>
          </a:p>
        </p:txBody>
      </p:sp>
      <p:grpSp>
        <p:nvGrpSpPr>
          <p:cNvPr id="5" name="Группа 42"/>
          <p:cNvGrpSpPr>
            <a:grpSpLocks noChangeAspect="1"/>
          </p:cNvGrpSpPr>
          <p:nvPr/>
        </p:nvGrpSpPr>
        <p:grpSpPr>
          <a:xfrm>
            <a:off x="571472" y="2786058"/>
            <a:ext cx="938700" cy="1080000"/>
            <a:chOff x="1069956" y="1467992"/>
            <a:chExt cx="1152458" cy="1325934"/>
          </a:xfrm>
        </p:grpSpPr>
        <p:grpSp>
          <p:nvGrpSpPr>
            <p:cNvPr id="6" name="Группа 27"/>
            <p:cNvGrpSpPr/>
            <p:nvPr/>
          </p:nvGrpSpPr>
          <p:grpSpPr>
            <a:xfrm>
              <a:off x="1214414" y="1785926"/>
              <a:ext cx="1008000" cy="1008000"/>
              <a:chOff x="1214414" y="1785926"/>
              <a:chExt cx="1008000" cy="1008000"/>
            </a:xfrm>
          </p:grpSpPr>
          <p:grpSp>
            <p:nvGrpSpPr>
              <p:cNvPr id="7" name="Группа 26"/>
              <p:cNvGrpSpPr/>
              <p:nvPr/>
            </p:nvGrpSpPr>
            <p:grpSpPr>
              <a:xfrm>
                <a:off x="1214414" y="1785926"/>
                <a:ext cx="1008000" cy="1008000"/>
                <a:chOff x="1214414" y="1785926"/>
                <a:chExt cx="1008000" cy="1008000"/>
              </a:xfrm>
            </p:grpSpPr>
            <p:grpSp>
              <p:nvGrpSpPr>
                <p:cNvPr id="8" name="Группа 13"/>
                <p:cNvGrpSpPr/>
                <p:nvPr/>
              </p:nvGrpSpPr>
              <p:grpSpPr>
                <a:xfrm>
                  <a:off x="1214414" y="1785926"/>
                  <a:ext cx="1008000" cy="1008000"/>
                  <a:chOff x="1214414" y="1785926"/>
                  <a:chExt cx="1008000" cy="1008000"/>
                </a:xfrm>
              </p:grpSpPr>
              <p:sp>
                <p:nvSpPr>
                  <p:cNvPr id="55" name="Блок-схема: узел 54"/>
                  <p:cNvSpPr>
                    <a:spLocks noChangeAspect="1"/>
                  </p:cNvSpPr>
                  <p:nvPr/>
                </p:nvSpPr>
                <p:spPr>
                  <a:xfrm>
                    <a:off x="1214414" y="1785926"/>
                    <a:ext cx="1008000" cy="1008000"/>
                  </a:xfrm>
                  <a:prstGeom prst="flowChartConnector">
                    <a:avLst/>
                  </a:prstGeom>
                  <a:solidFill>
                    <a:srgbClr val="00B050"/>
                  </a:solidFill>
                  <a:ln>
                    <a:solidFill>
                      <a:srgbClr val="C0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grpSp>
                <p:nvGrpSpPr>
                  <p:cNvPr id="9" name="Группа 12"/>
                  <p:cNvGrpSpPr/>
                  <p:nvPr/>
                </p:nvGrpSpPr>
                <p:grpSpPr>
                  <a:xfrm>
                    <a:off x="1449819" y="2071678"/>
                    <a:ext cx="537190" cy="180000"/>
                    <a:chOff x="1428728" y="2071678"/>
                    <a:chExt cx="537190" cy="180000"/>
                  </a:xfrm>
                </p:grpSpPr>
                <p:sp>
                  <p:nvSpPr>
                    <p:cNvPr id="57" name="Блок-схема: узел 56"/>
                    <p:cNvSpPr>
                      <a:spLocks noChangeAspect="1"/>
                    </p:cNvSpPr>
                    <p:nvPr/>
                  </p:nvSpPr>
                  <p:spPr>
                    <a:xfrm>
                      <a:off x="1785918" y="2071678"/>
                      <a:ext cx="180000" cy="180000"/>
                    </a:xfrm>
                    <a:prstGeom prst="flowChartConnector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  <p:sp>
                  <p:nvSpPr>
                    <p:cNvPr id="59" name="Блок-схема: узел 11"/>
                    <p:cNvSpPr>
                      <a:spLocks noChangeAspect="1"/>
                    </p:cNvSpPr>
                    <p:nvPr/>
                  </p:nvSpPr>
                  <p:spPr>
                    <a:xfrm>
                      <a:off x="1428728" y="2071678"/>
                      <a:ext cx="180000" cy="180000"/>
                    </a:xfrm>
                    <a:prstGeom prst="flowChartConnector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</p:grpSp>
            </p:grpSp>
            <p:sp>
              <p:nvSpPr>
                <p:cNvPr id="54" name="Месяц 53"/>
                <p:cNvSpPr/>
                <p:nvPr/>
              </p:nvSpPr>
              <p:spPr>
                <a:xfrm rot="16200000">
                  <a:off x="1611257" y="2271706"/>
                  <a:ext cx="214314" cy="528638"/>
                </a:xfrm>
                <a:prstGeom prst="moon">
                  <a:avLst>
                    <a:gd name="adj" fmla="val 30475"/>
                  </a:avLst>
                </a:prstGeom>
                <a:solidFill>
                  <a:srgbClr val="C0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grpSp>
            <p:nvGrpSpPr>
              <p:cNvPr id="10" name="Группа 18"/>
              <p:cNvGrpSpPr>
                <a:grpSpLocks noChangeAspect="1"/>
              </p:cNvGrpSpPr>
              <p:nvPr/>
            </p:nvGrpSpPr>
            <p:grpSpPr>
              <a:xfrm>
                <a:off x="1500166" y="2145497"/>
                <a:ext cx="465190" cy="108000"/>
                <a:chOff x="1500166" y="2145497"/>
                <a:chExt cx="465190" cy="108000"/>
              </a:xfrm>
            </p:grpSpPr>
            <p:sp>
              <p:nvSpPr>
                <p:cNvPr id="48" name="Блок-схема: узел 47"/>
                <p:cNvSpPr>
                  <a:spLocks noChangeAspect="1"/>
                </p:cNvSpPr>
                <p:nvPr/>
              </p:nvSpPr>
              <p:spPr>
                <a:xfrm>
                  <a:off x="1500166" y="2145497"/>
                  <a:ext cx="108000" cy="108000"/>
                </a:xfrm>
                <a:prstGeom prst="flowChartConnector">
                  <a:avLst/>
                </a:prstGeom>
                <a:gradFill flip="none" rotWithShape="1">
                  <a:gsLst>
                    <a:gs pos="0">
                      <a:srgbClr val="00B0F0">
                        <a:shade val="30000"/>
                        <a:satMod val="115000"/>
                      </a:srgbClr>
                    </a:gs>
                    <a:gs pos="50000">
                      <a:srgbClr val="00B0F0">
                        <a:shade val="67500"/>
                        <a:satMod val="115000"/>
                      </a:srgbClr>
                    </a:gs>
                    <a:gs pos="100000">
                      <a:srgbClr val="00B0F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n w="285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49" name="Блок-схема: узел 48"/>
                <p:cNvSpPr>
                  <a:spLocks noChangeAspect="1"/>
                </p:cNvSpPr>
                <p:nvPr/>
              </p:nvSpPr>
              <p:spPr>
                <a:xfrm>
                  <a:off x="1857356" y="2145497"/>
                  <a:ext cx="108000" cy="108000"/>
                </a:xfrm>
                <a:prstGeom prst="flowChartConnector">
                  <a:avLst/>
                </a:prstGeom>
                <a:gradFill flip="none" rotWithShape="1">
                  <a:gsLst>
                    <a:gs pos="0">
                      <a:srgbClr val="00B0F0">
                        <a:shade val="30000"/>
                        <a:satMod val="115000"/>
                      </a:srgbClr>
                    </a:gs>
                    <a:gs pos="50000">
                      <a:srgbClr val="00B0F0">
                        <a:shade val="67500"/>
                        <a:satMod val="115000"/>
                      </a:srgbClr>
                    </a:gs>
                    <a:gs pos="100000">
                      <a:srgbClr val="00B0F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n w="285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</p:grpSp>
        <p:sp>
          <p:nvSpPr>
            <p:cNvPr id="45" name="Облако 44"/>
            <p:cNvSpPr/>
            <p:nvPr/>
          </p:nvSpPr>
          <p:spPr>
            <a:xfrm rot="19941007" flipV="1">
              <a:off x="1069956" y="1467992"/>
              <a:ext cx="914400" cy="526082"/>
            </a:xfrm>
            <a:prstGeom prst="cloud">
              <a:avLst/>
            </a:prstGeom>
            <a:gradFill flip="none" rotWithShape="1">
              <a:gsLst>
                <a:gs pos="0">
                  <a:srgbClr val="00B050">
                    <a:tint val="66000"/>
                    <a:satMod val="160000"/>
                  </a:srgbClr>
                </a:gs>
                <a:gs pos="50000">
                  <a:srgbClr val="00B050">
                    <a:tint val="44500"/>
                    <a:satMod val="160000"/>
                  </a:srgbClr>
                </a:gs>
                <a:gs pos="100000">
                  <a:srgbClr val="00B050">
                    <a:tint val="23500"/>
                    <a:satMod val="160000"/>
                  </a:srgbClr>
                </a:gs>
              </a:gsLst>
              <a:lin ang="16200000" scaled="1"/>
              <a:tileRect/>
            </a:gradFill>
            <a:ln w="190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1" name="Группа 61"/>
          <p:cNvGrpSpPr>
            <a:grpSpLocks noChangeAspect="1"/>
          </p:cNvGrpSpPr>
          <p:nvPr/>
        </p:nvGrpSpPr>
        <p:grpSpPr>
          <a:xfrm>
            <a:off x="714348" y="4143380"/>
            <a:ext cx="840210" cy="1080000"/>
            <a:chOff x="144458" y="2816336"/>
            <a:chExt cx="1008000" cy="1295656"/>
          </a:xfrm>
          <a:solidFill>
            <a:srgbClr val="FF0000"/>
          </a:solidFill>
        </p:grpSpPr>
        <p:grpSp>
          <p:nvGrpSpPr>
            <p:cNvPr id="12" name="Группа 31"/>
            <p:cNvGrpSpPr/>
            <p:nvPr/>
          </p:nvGrpSpPr>
          <p:grpSpPr>
            <a:xfrm>
              <a:off x="144458" y="2816336"/>
              <a:ext cx="1008000" cy="1295656"/>
              <a:chOff x="144458" y="2816336"/>
              <a:chExt cx="1008000" cy="1295656"/>
            </a:xfrm>
            <a:grpFill/>
          </p:grpSpPr>
          <p:grpSp>
            <p:nvGrpSpPr>
              <p:cNvPr id="13" name="Группа 30"/>
              <p:cNvGrpSpPr/>
              <p:nvPr/>
            </p:nvGrpSpPr>
            <p:grpSpPr>
              <a:xfrm>
                <a:off x="144458" y="2816336"/>
                <a:ext cx="1008000" cy="1295656"/>
                <a:chOff x="144458" y="2816336"/>
                <a:chExt cx="1008000" cy="1295656"/>
              </a:xfrm>
              <a:grpFill/>
            </p:grpSpPr>
            <p:grpSp>
              <p:nvGrpSpPr>
                <p:cNvPr id="14" name="Группа 13"/>
                <p:cNvGrpSpPr/>
                <p:nvPr/>
              </p:nvGrpSpPr>
              <p:grpSpPr>
                <a:xfrm>
                  <a:off x="144458" y="3103992"/>
                  <a:ext cx="1008000" cy="1008000"/>
                  <a:chOff x="1214414" y="1785926"/>
                  <a:chExt cx="1008000" cy="1008000"/>
                </a:xfrm>
                <a:grpFill/>
              </p:grpSpPr>
              <p:sp>
                <p:nvSpPr>
                  <p:cNvPr id="71" name="Блок-схема: узел 70"/>
                  <p:cNvSpPr>
                    <a:spLocks noChangeAspect="1"/>
                  </p:cNvSpPr>
                  <p:nvPr/>
                </p:nvSpPr>
                <p:spPr>
                  <a:xfrm>
                    <a:off x="1214414" y="1785926"/>
                    <a:ext cx="1008000" cy="1008000"/>
                  </a:xfrm>
                  <a:prstGeom prst="flowChartConnector">
                    <a:avLst/>
                  </a:prstGeom>
                  <a:gradFill flip="none" rotWithShape="1">
                    <a:gsLst>
                      <a:gs pos="0">
                        <a:srgbClr val="FF0000">
                          <a:tint val="66000"/>
                          <a:satMod val="160000"/>
                        </a:srgbClr>
                      </a:gs>
                      <a:gs pos="50000">
                        <a:srgbClr val="FF0000">
                          <a:tint val="44500"/>
                          <a:satMod val="160000"/>
                        </a:srgbClr>
                      </a:gs>
                      <a:gs pos="100000">
                        <a:srgbClr val="FF0000">
                          <a:tint val="23500"/>
                          <a:satMod val="160000"/>
                        </a:srgbClr>
                      </a:gs>
                    </a:gsLst>
                    <a:lin ang="16200000" scaled="1"/>
                    <a:tileRect/>
                  </a:gradFill>
                  <a:ln>
                    <a:solidFill>
                      <a:srgbClr val="0000FF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grpSp>
                <p:nvGrpSpPr>
                  <p:cNvPr id="15" name="Группа 12"/>
                  <p:cNvGrpSpPr/>
                  <p:nvPr/>
                </p:nvGrpSpPr>
                <p:grpSpPr>
                  <a:xfrm>
                    <a:off x="1449819" y="2071678"/>
                    <a:ext cx="537190" cy="180000"/>
                    <a:chOff x="1428728" y="2071678"/>
                    <a:chExt cx="537190" cy="180000"/>
                  </a:xfrm>
                  <a:grpFill/>
                </p:grpSpPr>
                <p:sp>
                  <p:nvSpPr>
                    <p:cNvPr id="73" name="Блок-схема: узел 72"/>
                    <p:cNvSpPr>
                      <a:spLocks noChangeAspect="1"/>
                    </p:cNvSpPr>
                    <p:nvPr/>
                  </p:nvSpPr>
                  <p:spPr>
                    <a:xfrm>
                      <a:off x="1785918" y="2071678"/>
                      <a:ext cx="180000" cy="180000"/>
                    </a:xfrm>
                    <a:prstGeom prst="flowChartConnector">
                      <a:avLst/>
                    </a:prstGeom>
                    <a:grpFill/>
                    <a:ln w="28575">
                      <a:solidFill>
                        <a:srgbClr val="0000FF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  <p:sp>
                  <p:nvSpPr>
                    <p:cNvPr id="74" name="Блок-схема: узел 11"/>
                    <p:cNvSpPr>
                      <a:spLocks noChangeAspect="1"/>
                    </p:cNvSpPr>
                    <p:nvPr/>
                  </p:nvSpPr>
                  <p:spPr>
                    <a:xfrm>
                      <a:off x="1428728" y="2071678"/>
                      <a:ext cx="180000" cy="180000"/>
                    </a:xfrm>
                    <a:prstGeom prst="flowChartConnector">
                      <a:avLst/>
                    </a:prstGeom>
                    <a:grpFill/>
                    <a:ln w="28575">
                      <a:solidFill>
                        <a:srgbClr val="0000FF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</p:grpSp>
            </p:grpSp>
            <p:sp>
              <p:nvSpPr>
                <p:cNvPr id="70" name="Пятно 2 8"/>
                <p:cNvSpPr/>
                <p:nvPr/>
              </p:nvSpPr>
              <p:spPr>
                <a:xfrm rot="1129421">
                  <a:off x="282145" y="2816336"/>
                  <a:ext cx="720000" cy="540000"/>
                </a:xfrm>
                <a:prstGeom prst="irregularSeal2">
                  <a:avLst/>
                </a:prstGeom>
                <a:grpFill/>
                <a:ln w="19050">
                  <a:solidFill>
                    <a:srgbClr val="0000F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68" name="Месяц 67"/>
              <p:cNvSpPr/>
              <p:nvPr/>
            </p:nvSpPr>
            <p:spPr>
              <a:xfrm rot="5400000" flipV="1">
                <a:off x="541301" y="3557590"/>
                <a:ext cx="214314" cy="528638"/>
              </a:xfrm>
              <a:prstGeom prst="moon">
                <a:avLst>
                  <a:gd name="adj" fmla="val 30475"/>
                </a:avLst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grpSp>
          <p:nvGrpSpPr>
            <p:cNvPr id="16" name="Группа 18"/>
            <p:cNvGrpSpPr>
              <a:grpSpLocks noChangeAspect="1"/>
            </p:cNvGrpSpPr>
            <p:nvPr/>
          </p:nvGrpSpPr>
          <p:grpSpPr>
            <a:xfrm>
              <a:off x="430210" y="3463563"/>
              <a:ext cx="465190" cy="108000"/>
              <a:chOff x="1500166" y="2145497"/>
              <a:chExt cx="465190" cy="108000"/>
            </a:xfrm>
            <a:grpFill/>
          </p:grpSpPr>
          <p:sp>
            <p:nvSpPr>
              <p:cNvPr id="65" name="Блок-схема: узел 64"/>
              <p:cNvSpPr>
                <a:spLocks noChangeAspect="1"/>
              </p:cNvSpPr>
              <p:nvPr/>
            </p:nvSpPr>
            <p:spPr>
              <a:xfrm>
                <a:off x="1500166" y="2145497"/>
                <a:ext cx="108000" cy="108000"/>
              </a:xfrm>
              <a:prstGeom prst="flowChartConnector">
                <a:avLst/>
              </a:prstGeom>
              <a:grpFill/>
              <a:ln w="28575">
                <a:solidFill>
                  <a:srgbClr val="0000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66" name="Блок-схема: узел 65"/>
              <p:cNvSpPr>
                <a:spLocks noChangeAspect="1"/>
              </p:cNvSpPr>
              <p:nvPr/>
            </p:nvSpPr>
            <p:spPr>
              <a:xfrm>
                <a:off x="1857356" y="2145497"/>
                <a:ext cx="108000" cy="108000"/>
              </a:xfrm>
              <a:prstGeom prst="flowChartConnector">
                <a:avLst/>
              </a:prstGeom>
              <a:grpFill/>
              <a:ln w="28575">
                <a:solidFill>
                  <a:srgbClr val="0000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grpSp>
        <p:nvGrpSpPr>
          <p:cNvPr id="17" name="Группа 53"/>
          <p:cNvGrpSpPr/>
          <p:nvPr/>
        </p:nvGrpSpPr>
        <p:grpSpPr>
          <a:xfrm>
            <a:off x="2107388" y="2852734"/>
            <a:ext cx="762001" cy="533400"/>
            <a:chOff x="2209800" y="1905000"/>
            <a:chExt cx="762000" cy="533400"/>
          </a:xfrm>
          <a:solidFill>
            <a:srgbClr val="0000FF"/>
          </a:solidFill>
        </p:grpSpPr>
        <p:sp>
          <p:nvSpPr>
            <p:cNvPr id="51" name="AutoShape 8"/>
            <p:cNvSpPr>
              <a:spLocks noChangeArrowheads="1"/>
            </p:cNvSpPr>
            <p:nvPr/>
          </p:nvSpPr>
          <p:spPr bwMode="auto">
            <a:xfrm>
              <a:off x="2286000" y="1905000"/>
              <a:ext cx="685800" cy="533400"/>
            </a:xfrm>
            <a:prstGeom prst="cloud">
              <a:avLst/>
            </a:prstGeom>
            <a:grpFill/>
            <a:ln w="9525">
              <a:noFill/>
              <a:round/>
              <a:headEnd/>
              <a:tailEnd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wrap="none" anchor="ctr"/>
            <a:lstStyle/>
            <a:p>
              <a:pPr algn="ctr">
                <a:defRPr/>
              </a:pPr>
              <a:r>
                <a:rPr lang="ru-RU">
                  <a:solidFill>
                    <a:schemeClr val="bg1"/>
                  </a:solidFill>
                </a:rPr>
                <a:t> </a:t>
              </a:r>
            </a:p>
          </p:txBody>
        </p:sp>
        <p:sp>
          <p:nvSpPr>
            <p:cNvPr id="52" name="Oval 44"/>
            <p:cNvSpPr>
              <a:spLocks noChangeArrowheads="1"/>
            </p:cNvSpPr>
            <p:nvPr/>
          </p:nvSpPr>
          <p:spPr bwMode="auto">
            <a:xfrm>
              <a:off x="2531271" y="1976438"/>
              <a:ext cx="381000" cy="381000"/>
            </a:xfrm>
            <a:prstGeom prst="cloud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/>
            </a:p>
          </p:txBody>
        </p:sp>
        <p:sp>
          <p:nvSpPr>
            <p:cNvPr id="53" name="Прямоугольник 52"/>
            <p:cNvSpPr/>
            <p:nvPr/>
          </p:nvSpPr>
          <p:spPr>
            <a:xfrm>
              <a:off x="2209800" y="1981200"/>
              <a:ext cx="432000" cy="432000"/>
            </a:xfrm>
            <a:prstGeom prst="clou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3200" dirty="0" smtClean="0">
                  <a:latin typeface="Arial" pitchFamily="34" charset="0"/>
                  <a:cs typeface="Arial" pitchFamily="34" charset="0"/>
                </a:rPr>
                <a:t>1</a:t>
              </a:r>
              <a:endParaRPr lang="ru-RU" sz="3200" dirty="0"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18" name="Группа 48"/>
          <p:cNvGrpSpPr/>
          <p:nvPr/>
        </p:nvGrpSpPr>
        <p:grpSpPr>
          <a:xfrm>
            <a:off x="2143107" y="3709990"/>
            <a:ext cx="762001" cy="533400"/>
            <a:chOff x="2057400" y="2692400"/>
            <a:chExt cx="762000" cy="533400"/>
          </a:xfrm>
          <a:solidFill>
            <a:srgbClr val="0000FF"/>
          </a:solidFill>
        </p:grpSpPr>
        <p:sp>
          <p:nvSpPr>
            <p:cNvPr id="31" name="AutoShape 8"/>
            <p:cNvSpPr>
              <a:spLocks noChangeArrowheads="1"/>
            </p:cNvSpPr>
            <p:nvPr/>
          </p:nvSpPr>
          <p:spPr bwMode="auto">
            <a:xfrm>
              <a:off x="2133600" y="2692400"/>
              <a:ext cx="685800" cy="533400"/>
            </a:xfrm>
            <a:prstGeom prst="cloud">
              <a:avLst/>
            </a:prstGeom>
            <a:grpFill/>
            <a:ln w="9525">
              <a:noFill/>
              <a:round/>
              <a:headEnd/>
              <a:tailEnd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wrap="none" anchor="ctr"/>
            <a:lstStyle/>
            <a:p>
              <a:pPr algn="ctr">
                <a:defRPr/>
              </a:pPr>
              <a:r>
                <a:rPr lang="ru-RU">
                  <a:solidFill>
                    <a:schemeClr val="bg1"/>
                  </a:solidFill>
                </a:rPr>
                <a:t> </a:t>
              </a:r>
            </a:p>
          </p:txBody>
        </p:sp>
        <p:sp>
          <p:nvSpPr>
            <p:cNvPr id="32" name="Oval 44"/>
            <p:cNvSpPr>
              <a:spLocks noChangeArrowheads="1"/>
            </p:cNvSpPr>
            <p:nvPr/>
          </p:nvSpPr>
          <p:spPr bwMode="auto">
            <a:xfrm>
              <a:off x="2343152" y="2763838"/>
              <a:ext cx="381000" cy="381000"/>
            </a:xfrm>
            <a:prstGeom prst="cloud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/>
            </a:p>
          </p:txBody>
        </p:sp>
        <p:sp>
          <p:nvSpPr>
            <p:cNvPr id="33" name="Прямоугольник 32"/>
            <p:cNvSpPr/>
            <p:nvPr/>
          </p:nvSpPr>
          <p:spPr>
            <a:xfrm>
              <a:off x="2057400" y="2768600"/>
              <a:ext cx="432000" cy="432000"/>
            </a:xfrm>
            <a:prstGeom prst="clou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dirty="0">
                  <a:latin typeface="Arial" pitchFamily="34" charset="0"/>
                  <a:cs typeface="Arial" pitchFamily="34" charset="0"/>
                </a:rPr>
                <a:t>2</a:t>
              </a:r>
              <a:endParaRPr lang="ru-RU" sz="3200" dirty="0"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19" name="Группа 56"/>
          <p:cNvGrpSpPr/>
          <p:nvPr/>
        </p:nvGrpSpPr>
        <p:grpSpPr>
          <a:xfrm>
            <a:off x="2107388" y="4567246"/>
            <a:ext cx="762001" cy="533400"/>
            <a:chOff x="2057400" y="3526631"/>
            <a:chExt cx="762000" cy="533400"/>
          </a:xfrm>
          <a:solidFill>
            <a:srgbClr val="0000FF"/>
          </a:solidFill>
        </p:grpSpPr>
        <p:sp>
          <p:nvSpPr>
            <p:cNvPr id="39" name="AutoShape 8"/>
            <p:cNvSpPr>
              <a:spLocks noChangeArrowheads="1"/>
            </p:cNvSpPr>
            <p:nvPr/>
          </p:nvSpPr>
          <p:spPr bwMode="auto">
            <a:xfrm>
              <a:off x="2133600" y="3526631"/>
              <a:ext cx="685800" cy="533400"/>
            </a:xfrm>
            <a:prstGeom prst="cloud">
              <a:avLst/>
            </a:prstGeom>
            <a:grpFill/>
            <a:ln w="9525">
              <a:noFill/>
              <a:round/>
              <a:headEnd/>
              <a:tailEnd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wrap="none" anchor="ctr"/>
            <a:lstStyle/>
            <a:p>
              <a:pPr algn="ctr">
                <a:defRPr/>
              </a:pPr>
              <a:r>
                <a:rPr lang="ru-RU">
                  <a:solidFill>
                    <a:schemeClr val="bg1"/>
                  </a:solidFill>
                </a:rPr>
                <a:t> </a:t>
              </a:r>
            </a:p>
          </p:txBody>
        </p:sp>
        <p:sp>
          <p:nvSpPr>
            <p:cNvPr id="40" name="Oval 44"/>
            <p:cNvSpPr>
              <a:spLocks noChangeArrowheads="1"/>
            </p:cNvSpPr>
            <p:nvPr/>
          </p:nvSpPr>
          <p:spPr bwMode="auto">
            <a:xfrm>
              <a:off x="2362200" y="3602831"/>
              <a:ext cx="381000" cy="381000"/>
            </a:xfrm>
            <a:prstGeom prst="cloud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/>
            </a:p>
          </p:txBody>
        </p:sp>
        <p:sp>
          <p:nvSpPr>
            <p:cNvPr id="41" name="Прямоугольник 40"/>
            <p:cNvSpPr/>
            <p:nvPr/>
          </p:nvSpPr>
          <p:spPr>
            <a:xfrm>
              <a:off x="2057400" y="3602831"/>
              <a:ext cx="432000" cy="432000"/>
            </a:xfrm>
            <a:prstGeom prst="clou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dirty="0">
                  <a:latin typeface="Arial" pitchFamily="34" charset="0"/>
                  <a:cs typeface="Arial" pitchFamily="34" charset="0"/>
                </a:rPr>
                <a:t>3</a:t>
              </a:r>
              <a:endParaRPr lang="ru-RU" sz="3200" dirty="0">
                <a:latin typeface="Arial" pitchFamily="34" charset="0"/>
                <a:cs typeface="Arial" pitchFamily="34" charset="0"/>
              </a:endParaRPr>
            </a:p>
          </p:txBody>
        </p:sp>
      </p:grpSp>
      <p:pic>
        <p:nvPicPr>
          <p:cNvPr id="72" name="001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11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76" name="001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12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77" name="SCALES.WAV">
            <a:hlinkClick r:id="" action="ppaction://media"/>
          </p:cNvPr>
          <p:cNvPicPr>
            <a:picLocks noRot="1" noChangeAspect="1"/>
          </p:cNvPicPr>
          <p:nvPr>
            <a:wavAudioFile r:embed="rId3" name="SCALES.WAV"/>
          </p:nvPr>
        </p:nvPicPr>
        <p:blipFill>
          <a:blip r:embed="rId13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sp>
        <p:nvSpPr>
          <p:cNvPr id="78" name="Умножение 77">
            <a:hlinkClick r:id="" action="ppaction://hlinkshowjump?jump=endshow"/>
          </p:cNvPr>
          <p:cNvSpPr/>
          <p:nvPr/>
        </p:nvSpPr>
        <p:spPr>
          <a:xfrm>
            <a:off x="8712000" y="0"/>
            <a:ext cx="432000" cy="432000"/>
          </a:xfrm>
          <a:prstGeom prst="mathMultiply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9" name="Скругленный прямоугольник 68">
            <a:hlinkClick r:id="rId14" action="ppaction://hlinksldjump"/>
          </p:cNvPr>
          <p:cNvSpPr/>
          <p:nvPr/>
        </p:nvSpPr>
        <p:spPr>
          <a:xfrm>
            <a:off x="5072066" y="5429264"/>
            <a:ext cx="3271854" cy="500066"/>
          </a:xfrm>
          <a:prstGeom prst="roundRect">
            <a:avLst/>
          </a:prstGeom>
          <a:solidFill>
            <a:srgbClr val="FFFF99"/>
          </a:solidFill>
          <a:ln>
            <a:solidFill>
              <a:srgbClr val="0000FF"/>
            </a:solidFill>
          </a:ln>
          <a:effectLst>
            <a:outerShdw dist="101600" dir="2400000" algn="ctr" rotWithShape="0">
              <a:srgbClr val="0000FF">
                <a:alpha val="5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333300"/>
                </a:solidFill>
                <a:latin typeface="Arial" pitchFamily="34" charset="0"/>
                <a:cs typeface="Arial" pitchFamily="34" charset="0"/>
              </a:rPr>
              <a:t>Задание в картинках</a:t>
            </a:r>
            <a:endParaRPr lang="ru-RU" sz="2400" dirty="0">
              <a:solidFill>
                <a:srgbClr val="3333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5" name="Управляющая кнопка: возврат 74">
            <a:hlinkClick r:id="rId15" action="ppaction://hlinksldjump" highlightClick="1"/>
          </p:cNvPr>
          <p:cNvSpPr/>
          <p:nvPr/>
        </p:nvSpPr>
        <p:spPr>
          <a:xfrm>
            <a:off x="8604000" y="6318000"/>
            <a:ext cx="540000" cy="540000"/>
          </a:xfrm>
          <a:prstGeom prst="actionButtonReturn">
            <a:avLst/>
          </a:prstGeom>
          <a:solidFill>
            <a:srgbClr val="FFFF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custDataLst>
      <p:tags r:id="rId1"/>
    </p:custData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3315" fill="hold"/>
                                        <p:tgtEl>
                                          <p:spTgt spid="7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815"/>
                            </p:stCondLst>
                            <p:childTnLst>
                              <p:par>
                                <p:cTn id="16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" dur="2975" fill="hold"/>
                                        <p:tgtEl>
                                          <p:spTgt spid="7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475"/>
                            </p:stCondLst>
                            <p:childTnLst>
                              <p:par>
                                <p:cTn id="32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4" dur="3315" fill="hold"/>
                                        <p:tgtEl>
                                          <p:spTgt spid="7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815"/>
                            </p:stCondLst>
                            <p:childTnLst>
                              <p:par>
                                <p:cTn id="4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audio>
              <p:cMediaNode showWhenStopped="0">
                <p:cTn id="5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2"/>
                </p:tgtEl>
              </p:cMediaNode>
            </p:audio>
            <p:audio>
              <p:cMediaNode showWhenStopped="0">
                <p:cTn id="5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6"/>
                </p:tgtEl>
              </p:cMediaNode>
            </p:audio>
            <p:audio>
              <p:cMediaNode showWhenStopped="0">
                <p:cTn id="5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7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78"/>
          <p:cNvGrpSpPr/>
          <p:nvPr/>
        </p:nvGrpSpPr>
        <p:grpSpPr>
          <a:xfrm>
            <a:off x="357158" y="285728"/>
            <a:ext cx="8429684" cy="6293288"/>
            <a:chOff x="357158" y="285728"/>
            <a:chExt cx="8429684" cy="6293288"/>
          </a:xfrm>
        </p:grpSpPr>
        <p:sp>
          <p:nvSpPr>
            <p:cNvPr id="75" name="Прямоугольник 74"/>
            <p:cNvSpPr/>
            <p:nvPr/>
          </p:nvSpPr>
          <p:spPr>
            <a:xfrm>
              <a:off x="357158" y="285728"/>
              <a:ext cx="8429684" cy="6286544"/>
            </a:xfrm>
            <a:prstGeom prst="rect">
              <a:avLst/>
            </a:prstGeom>
            <a:solidFill>
              <a:srgbClr val="00FFFF"/>
            </a:solidFill>
            <a:ln>
              <a:noFill/>
            </a:ln>
            <a:effectLst/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3" name="Группа 55"/>
            <p:cNvGrpSpPr/>
            <p:nvPr/>
          </p:nvGrpSpPr>
          <p:grpSpPr>
            <a:xfrm>
              <a:off x="366870" y="285728"/>
              <a:ext cx="8301030" cy="864000"/>
              <a:chOff x="376583" y="285728"/>
              <a:chExt cx="8301030" cy="864000"/>
            </a:xfrm>
          </p:grpSpPr>
          <p:pic>
            <p:nvPicPr>
              <p:cNvPr id="100" name="Picture 6" descr="Number One Light Blue Clip Art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376583" y="285728"/>
                <a:ext cx="554805" cy="864000"/>
              </a:xfrm>
              <a:prstGeom prst="rect">
                <a:avLst/>
              </a:prstGeom>
              <a:noFill/>
            </p:spPr>
          </p:pic>
          <p:pic>
            <p:nvPicPr>
              <p:cNvPr id="101" name="Picture 8" descr="Animal Number Two Clip Art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1790268" y="285728"/>
                <a:ext cx="812155" cy="864000"/>
              </a:xfrm>
              <a:prstGeom prst="rect">
                <a:avLst/>
              </a:prstGeom>
              <a:noFill/>
            </p:spPr>
          </p:pic>
          <p:pic>
            <p:nvPicPr>
              <p:cNvPr id="102" name="Picture 10" descr="Animal Number Three Clip Art"/>
              <p:cNvPicPr>
                <a:picLocks noChangeAspect="1" noChangeArrowheads="1"/>
              </p:cNvPicPr>
              <p:nvPr/>
            </p:nvPicPr>
            <p:blipFill>
              <a:blip r:embed="rId7" cstate="print"/>
              <a:srcRect/>
              <a:stretch>
                <a:fillRect/>
              </a:stretch>
            </p:blipFill>
            <p:spPr bwMode="auto">
              <a:xfrm>
                <a:off x="3461303" y="285728"/>
                <a:ext cx="663260" cy="864000"/>
              </a:xfrm>
              <a:prstGeom prst="rect">
                <a:avLst/>
              </a:prstGeom>
              <a:noFill/>
            </p:spPr>
          </p:pic>
          <p:pic>
            <p:nvPicPr>
              <p:cNvPr id="103" name="Picture 12" descr="Animal Number Four Clip Art"/>
              <p:cNvPicPr>
                <a:picLocks noChangeAspect="1" noChangeArrowheads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4983443" y="285728"/>
                <a:ext cx="584732" cy="864000"/>
              </a:xfrm>
              <a:prstGeom prst="rect">
                <a:avLst/>
              </a:prstGeom>
              <a:noFill/>
            </p:spPr>
          </p:pic>
          <p:pic>
            <p:nvPicPr>
              <p:cNvPr id="105" name="Picture 14" descr="Animal Number Five Clip Art"/>
              <p:cNvPicPr>
                <a:picLocks noChangeAspect="1" noChangeArrowheads="1"/>
              </p:cNvPicPr>
              <p:nvPr/>
            </p:nvPicPr>
            <p:blipFill>
              <a:blip r:embed="rId9" cstate="print"/>
              <a:srcRect/>
              <a:stretch>
                <a:fillRect/>
              </a:stretch>
            </p:blipFill>
            <p:spPr bwMode="auto">
              <a:xfrm>
                <a:off x="6427055" y="285728"/>
                <a:ext cx="643652" cy="864000"/>
              </a:xfrm>
              <a:prstGeom prst="rect">
                <a:avLst/>
              </a:prstGeom>
              <a:noFill/>
            </p:spPr>
          </p:pic>
          <p:pic>
            <p:nvPicPr>
              <p:cNvPr id="106" name="Picture 16" descr="Animal Number Six  Clip Art"/>
              <p:cNvPicPr>
                <a:picLocks noChangeAspect="1" noChangeArrowheads="1"/>
              </p:cNvPicPr>
              <p:nvPr/>
            </p:nvPicPr>
            <p:blipFill>
              <a:blip r:embed="rId10" cstate="print"/>
              <a:srcRect/>
              <a:stretch>
                <a:fillRect/>
              </a:stretch>
            </p:blipFill>
            <p:spPr bwMode="auto">
              <a:xfrm>
                <a:off x="7929586" y="285728"/>
                <a:ext cx="748027" cy="864000"/>
              </a:xfrm>
              <a:prstGeom prst="rect">
                <a:avLst/>
              </a:prstGeom>
              <a:noFill/>
            </p:spPr>
          </p:pic>
        </p:grpSp>
        <p:grpSp>
          <p:nvGrpSpPr>
            <p:cNvPr id="4" name="Группа 56"/>
            <p:cNvGrpSpPr/>
            <p:nvPr/>
          </p:nvGrpSpPr>
          <p:grpSpPr>
            <a:xfrm>
              <a:off x="366870" y="5715016"/>
              <a:ext cx="8301030" cy="864000"/>
              <a:chOff x="376583" y="285728"/>
              <a:chExt cx="8301030" cy="864000"/>
            </a:xfrm>
          </p:grpSpPr>
          <p:pic>
            <p:nvPicPr>
              <p:cNvPr id="79" name="Picture 6" descr="Number One Light Blue Clip Art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376583" y="285728"/>
                <a:ext cx="554805" cy="864000"/>
              </a:xfrm>
              <a:prstGeom prst="rect">
                <a:avLst/>
              </a:prstGeom>
              <a:noFill/>
            </p:spPr>
          </p:pic>
          <p:pic>
            <p:nvPicPr>
              <p:cNvPr id="89" name="Picture 8" descr="Animal Number Two Clip Art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1790268" y="285728"/>
                <a:ext cx="812155" cy="864000"/>
              </a:xfrm>
              <a:prstGeom prst="rect">
                <a:avLst/>
              </a:prstGeom>
              <a:noFill/>
            </p:spPr>
          </p:pic>
          <p:pic>
            <p:nvPicPr>
              <p:cNvPr id="96" name="Picture 10" descr="Animal Number Three Clip Art"/>
              <p:cNvPicPr>
                <a:picLocks noChangeAspect="1" noChangeArrowheads="1"/>
              </p:cNvPicPr>
              <p:nvPr/>
            </p:nvPicPr>
            <p:blipFill>
              <a:blip r:embed="rId7" cstate="print"/>
              <a:srcRect/>
              <a:stretch>
                <a:fillRect/>
              </a:stretch>
            </p:blipFill>
            <p:spPr bwMode="auto">
              <a:xfrm>
                <a:off x="3461303" y="285728"/>
                <a:ext cx="663260" cy="864000"/>
              </a:xfrm>
              <a:prstGeom prst="rect">
                <a:avLst/>
              </a:prstGeom>
              <a:noFill/>
            </p:spPr>
          </p:pic>
          <p:pic>
            <p:nvPicPr>
              <p:cNvPr id="97" name="Picture 12" descr="Animal Number Four Clip Art"/>
              <p:cNvPicPr>
                <a:picLocks noChangeAspect="1" noChangeArrowheads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4983443" y="285728"/>
                <a:ext cx="584732" cy="864000"/>
              </a:xfrm>
              <a:prstGeom prst="rect">
                <a:avLst/>
              </a:prstGeom>
              <a:noFill/>
            </p:spPr>
          </p:pic>
          <p:pic>
            <p:nvPicPr>
              <p:cNvPr id="98" name="Picture 14" descr="Animal Number Five Clip Art"/>
              <p:cNvPicPr>
                <a:picLocks noChangeAspect="1" noChangeArrowheads="1"/>
              </p:cNvPicPr>
              <p:nvPr/>
            </p:nvPicPr>
            <p:blipFill>
              <a:blip r:embed="rId9" cstate="print"/>
              <a:srcRect/>
              <a:stretch>
                <a:fillRect/>
              </a:stretch>
            </p:blipFill>
            <p:spPr bwMode="auto">
              <a:xfrm>
                <a:off x="6427055" y="285728"/>
                <a:ext cx="643652" cy="864000"/>
              </a:xfrm>
              <a:prstGeom prst="rect">
                <a:avLst/>
              </a:prstGeom>
              <a:noFill/>
            </p:spPr>
          </p:pic>
          <p:pic>
            <p:nvPicPr>
              <p:cNvPr id="99" name="Picture 16" descr="Animal Number Six  Clip Art"/>
              <p:cNvPicPr>
                <a:picLocks noChangeAspect="1" noChangeArrowheads="1"/>
              </p:cNvPicPr>
              <p:nvPr/>
            </p:nvPicPr>
            <p:blipFill>
              <a:blip r:embed="rId10" cstate="print"/>
              <a:srcRect/>
              <a:stretch>
                <a:fillRect/>
              </a:stretch>
            </p:blipFill>
            <p:spPr bwMode="auto">
              <a:xfrm>
                <a:off x="7929586" y="285728"/>
                <a:ext cx="748027" cy="864000"/>
              </a:xfrm>
              <a:prstGeom prst="rect">
                <a:avLst/>
              </a:prstGeom>
              <a:noFill/>
            </p:spPr>
          </p:pic>
        </p:grpSp>
      </p:grpSp>
      <p:sp>
        <p:nvSpPr>
          <p:cNvPr id="60" name="Oval 44"/>
          <p:cNvSpPr>
            <a:spLocks noChangeArrowheads="1"/>
          </p:cNvSpPr>
          <p:nvPr/>
        </p:nvSpPr>
        <p:spPr bwMode="auto">
          <a:xfrm>
            <a:off x="2428860" y="4638684"/>
            <a:ext cx="381000" cy="38100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 w="28575">
            <a:solidFill>
              <a:srgbClr val="C0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000" dirty="0">
                <a:solidFill>
                  <a:srgbClr val="C00000"/>
                </a:solidFill>
              </a:rPr>
              <a:t>+</a:t>
            </a:r>
          </a:p>
        </p:txBody>
      </p:sp>
      <p:sp>
        <p:nvSpPr>
          <p:cNvPr id="58" name="Oval 44"/>
          <p:cNvSpPr>
            <a:spLocks noChangeArrowheads="1"/>
          </p:cNvSpPr>
          <p:nvPr/>
        </p:nvSpPr>
        <p:spPr bwMode="auto">
          <a:xfrm>
            <a:off x="2428860" y="2928934"/>
            <a:ext cx="381000" cy="38100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 w="28575">
            <a:solidFill>
              <a:srgbClr val="C0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000" dirty="0">
                <a:solidFill>
                  <a:srgbClr val="C00000"/>
                </a:solidFill>
              </a:rPr>
              <a:t>-</a:t>
            </a:r>
          </a:p>
        </p:txBody>
      </p:sp>
      <p:sp>
        <p:nvSpPr>
          <p:cNvPr id="3074" name="Rectangle 47"/>
          <p:cNvSpPr>
            <a:spLocks noChangeArrowheads="1"/>
          </p:cNvSpPr>
          <p:nvPr/>
        </p:nvSpPr>
        <p:spPr bwMode="auto">
          <a:xfrm>
            <a:off x="990000" y="1714488"/>
            <a:ext cx="7164000" cy="864000"/>
          </a:xfrm>
          <a:prstGeom prst="roundRect">
            <a:avLst/>
          </a:prstGeom>
          <a:solidFill>
            <a:srgbClr val="0000FF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1</a:t>
            </a:r>
            <a:r>
              <a:rPr lang="ru-RU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2. Сколько морковок осталось?</a:t>
            </a:r>
            <a:endParaRPr lang="ru-RU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147" name="Rectangle 48"/>
          <p:cNvSpPr>
            <a:spLocks noChangeArrowheads="1"/>
          </p:cNvSpPr>
          <p:nvPr/>
        </p:nvSpPr>
        <p:spPr bwMode="auto">
          <a:xfrm>
            <a:off x="3357554" y="2840839"/>
            <a:ext cx="4752008" cy="576263"/>
          </a:xfrm>
          <a:prstGeom prst="doubleWave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  <a:effectLst>
            <a:outerShdw dist="114300" dir="2700000" algn="ctr" rotWithShape="0">
              <a:srgbClr val="0000FF">
                <a:alpha val="50000"/>
              </a:srgbClr>
            </a:outerShdw>
          </a:effectLst>
        </p:spPr>
        <p:txBody>
          <a:bodyPr/>
          <a:lstStyle/>
          <a:p>
            <a:pPr>
              <a:defRPr/>
            </a:pPr>
            <a:r>
              <a:rPr lang="ru-RU" sz="2400" dirty="0" smtClean="0">
                <a:solidFill>
                  <a:srgbClr val="333300"/>
                </a:solidFill>
                <a:latin typeface="Arial" pitchFamily="34" charset="0"/>
                <a:cs typeface="Arial" pitchFamily="34" charset="0"/>
              </a:rPr>
              <a:t>Осталась одна морковка</a:t>
            </a:r>
            <a:endParaRPr lang="ru-RU" sz="2400" dirty="0">
              <a:solidFill>
                <a:srgbClr val="3333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148" name="Rectangle 49"/>
          <p:cNvSpPr>
            <a:spLocks noChangeArrowheads="1"/>
          </p:cNvSpPr>
          <p:nvPr/>
        </p:nvSpPr>
        <p:spPr bwMode="auto">
          <a:xfrm>
            <a:off x="3357554" y="3667133"/>
            <a:ext cx="4752008" cy="574675"/>
          </a:xfrm>
          <a:prstGeom prst="doubleWave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  <a:effectLst>
            <a:outerShdw dist="114300" dir="2700000" algn="ctr" rotWithShape="0">
              <a:srgbClr val="0000FF">
                <a:alpha val="50000"/>
              </a:srgbClr>
            </a:outerShdw>
          </a:effectLst>
        </p:spPr>
        <p:txBody>
          <a:bodyPr/>
          <a:lstStyle/>
          <a:p>
            <a:pPr>
              <a:defRPr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Две морковки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149" name="Rectangle 50"/>
          <p:cNvSpPr>
            <a:spLocks noChangeArrowheads="1"/>
          </p:cNvSpPr>
          <p:nvPr/>
        </p:nvSpPr>
        <p:spPr bwMode="auto">
          <a:xfrm>
            <a:off x="3357554" y="4500570"/>
            <a:ext cx="4752008" cy="576263"/>
          </a:xfrm>
          <a:prstGeom prst="doubleWave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  <a:effectLst>
            <a:outerShdw dist="114300" dir="2700000" algn="ctr" rotWithShape="0">
              <a:srgbClr val="0000FF">
                <a:alpha val="50000"/>
              </a:srgbClr>
            </a:outerShdw>
          </a:effectLst>
        </p:spPr>
        <p:txBody>
          <a:bodyPr/>
          <a:lstStyle/>
          <a:p>
            <a:pPr>
              <a:defRPr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Осталось две морковки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2133600" y="4457700"/>
            <a:ext cx="432000" cy="432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1" name="Oval 44"/>
          <p:cNvSpPr>
            <a:spLocks noChangeArrowheads="1"/>
          </p:cNvSpPr>
          <p:nvPr/>
        </p:nvSpPr>
        <p:spPr bwMode="auto">
          <a:xfrm>
            <a:off x="2428860" y="3783809"/>
            <a:ext cx="381000" cy="38100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 w="28575">
            <a:solidFill>
              <a:srgbClr val="C0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000" dirty="0">
                <a:solidFill>
                  <a:srgbClr val="C00000"/>
                </a:solidFill>
              </a:rPr>
              <a:t>+</a:t>
            </a:r>
          </a:p>
        </p:txBody>
      </p:sp>
      <p:grpSp>
        <p:nvGrpSpPr>
          <p:cNvPr id="5" name="Группа 42"/>
          <p:cNvGrpSpPr>
            <a:grpSpLocks noChangeAspect="1"/>
          </p:cNvGrpSpPr>
          <p:nvPr/>
        </p:nvGrpSpPr>
        <p:grpSpPr>
          <a:xfrm>
            <a:off x="571472" y="2786058"/>
            <a:ext cx="938700" cy="1080000"/>
            <a:chOff x="1069956" y="1467992"/>
            <a:chExt cx="1152458" cy="1325934"/>
          </a:xfrm>
        </p:grpSpPr>
        <p:grpSp>
          <p:nvGrpSpPr>
            <p:cNvPr id="6" name="Группа 27"/>
            <p:cNvGrpSpPr/>
            <p:nvPr/>
          </p:nvGrpSpPr>
          <p:grpSpPr>
            <a:xfrm>
              <a:off x="1214414" y="1785926"/>
              <a:ext cx="1008000" cy="1008000"/>
              <a:chOff x="1214414" y="1785926"/>
              <a:chExt cx="1008000" cy="1008000"/>
            </a:xfrm>
          </p:grpSpPr>
          <p:grpSp>
            <p:nvGrpSpPr>
              <p:cNvPr id="7" name="Группа 26"/>
              <p:cNvGrpSpPr/>
              <p:nvPr/>
            </p:nvGrpSpPr>
            <p:grpSpPr>
              <a:xfrm>
                <a:off x="1214414" y="1785926"/>
                <a:ext cx="1008000" cy="1008000"/>
                <a:chOff x="1214414" y="1785926"/>
                <a:chExt cx="1008000" cy="1008000"/>
              </a:xfrm>
            </p:grpSpPr>
            <p:grpSp>
              <p:nvGrpSpPr>
                <p:cNvPr id="8" name="Группа 13"/>
                <p:cNvGrpSpPr/>
                <p:nvPr/>
              </p:nvGrpSpPr>
              <p:grpSpPr>
                <a:xfrm>
                  <a:off x="1214414" y="1785926"/>
                  <a:ext cx="1008000" cy="1008000"/>
                  <a:chOff x="1214414" y="1785926"/>
                  <a:chExt cx="1008000" cy="1008000"/>
                </a:xfrm>
              </p:grpSpPr>
              <p:sp>
                <p:nvSpPr>
                  <p:cNvPr id="55" name="Блок-схема: узел 54"/>
                  <p:cNvSpPr>
                    <a:spLocks noChangeAspect="1"/>
                  </p:cNvSpPr>
                  <p:nvPr/>
                </p:nvSpPr>
                <p:spPr>
                  <a:xfrm>
                    <a:off x="1214414" y="1785926"/>
                    <a:ext cx="1008000" cy="1008000"/>
                  </a:xfrm>
                  <a:prstGeom prst="flowChartConnector">
                    <a:avLst/>
                  </a:prstGeom>
                  <a:solidFill>
                    <a:srgbClr val="00B050"/>
                  </a:solidFill>
                  <a:ln>
                    <a:solidFill>
                      <a:srgbClr val="C0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grpSp>
                <p:nvGrpSpPr>
                  <p:cNvPr id="9" name="Группа 12"/>
                  <p:cNvGrpSpPr/>
                  <p:nvPr/>
                </p:nvGrpSpPr>
                <p:grpSpPr>
                  <a:xfrm>
                    <a:off x="1449819" y="2071678"/>
                    <a:ext cx="537190" cy="180000"/>
                    <a:chOff x="1428728" y="2071678"/>
                    <a:chExt cx="537190" cy="180000"/>
                  </a:xfrm>
                </p:grpSpPr>
                <p:sp>
                  <p:nvSpPr>
                    <p:cNvPr id="57" name="Блок-схема: узел 56"/>
                    <p:cNvSpPr>
                      <a:spLocks noChangeAspect="1"/>
                    </p:cNvSpPr>
                    <p:nvPr/>
                  </p:nvSpPr>
                  <p:spPr>
                    <a:xfrm>
                      <a:off x="1785918" y="2071678"/>
                      <a:ext cx="180000" cy="180000"/>
                    </a:xfrm>
                    <a:prstGeom prst="flowChartConnector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  <p:sp>
                  <p:nvSpPr>
                    <p:cNvPr id="59" name="Блок-схема: узел 11"/>
                    <p:cNvSpPr>
                      <a:spLocks noChangeAspect="1"/>
                    </p:cNvSpPr>
                    <p:nvPr/>
                  </p:nvSpPr>
                  <p:spPr>
                    <a:xfrm>
                      <a:off x="1428728" y="2071678"/>
                      <a:ext cx="180000" cy="180000"/>
                    </a:xfrm>
                    <a:prstGeom prst="flowChartConnector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</p:grpSp>
            </p:grpSp>
            <p:sp>
              <p:nvSpPr>
                <p:cNvPr id="54" name="Месяц 53"/>
                <p:cNvSpPr/>
                <p:nvPr/>
              </p:nvSpPr>
              <p:spPr>
                <a:xfrm rot="16200000">
                  <a:off x="1611257" y="2271706"/>
                  <a:ext cx="214314" cy="528638"/>
                </a:xfrm>
                <a:prstGeom prst="moon">
                  <a:avLst>
                    <a:gd name="adj" fmla="val 30475"/>
                  </a:avLst>
                </a:prstGeom>
                <a:solidFill>
                  <a:srgbClr val="C0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grpSp>
            <p:nvGrpSpPr>
              <p:cNvPr id="10" name="Группа 18"/>
              <p:cNvGrpSpPr>
                <a:grpSpLocks noChangeAspect="1"/>
              </p:cNvGrpSpPr>
              <p:nvPr/>
            </p:nvGrpSpPr>
            <p:grpSpPr>
              <a:xfrm>
                <a:off x="1500166" y="2145497"/>
                <a:ext cx="465190" cy="108000"/>
                <a:chOff x="1500166" y="2145497"/>
                <a:chExt cx="465190" cy="108000"/>
              </a:xfrm>
            </p:grpSpPr>
            <p:sp>
              <p:nvSpPr>
                <p:cNvPr id="48" name="Блок-схема: узел 47"/>
                <p:cNvSpPr>
                  <a:spLocks noChangeAspect="1"/>
                </p:cNvSpPr>
                <p:nvPr/>
              </p:nvSpPr>
              <p:spPr>
                <a:xfrm>
                  <a:off x="1500166" y="2145497"/>
                  <a:ext cx="108000" cy="108000"/>
                </a:xfrm>
                <a:prstGeom prst="flowChartConnector">
                  <a:avLst/>
                </a:prstGeom>
                <a:gradFill flip="none" rotWithShape="1">
                  <a:gsLst>
                    <a:gs pos="0">
                      <a:srgbClr val="00B0F0">
                        <a:shade val="30000"/>
                        <a:satMod val="115000"/>
                      </a:srgbClr>
                    </a:gs>
                    <a:gs pos="50000">
                      <a:srgbClr val="00B0F0">
                        <a:shade val="67500"/>
                        <a:satMod val="115000"/>
                      </a:srgbClr>
                    </a:gs>
                    <a:gs pos="100000">
                      <a:srgbClr val="00B0F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n w="285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49" name="Блок-схема: узел 48"/>
                <p:cNvSpPr>
                  <a:spLocks noChangeAspect="1"/>
                </p:cNvSpPr>
                <p:nvPr/>
              </p:nvSpPr>
              <p:spPr>
                <a:xfrm>
                  <a:off x="1857356" y="2145497"/>
                  <a:ext cx="108000" cy="108000"/>
                </a:xfrm>
                <a:prstGeom prst="flowChartConnector">
                  <a:avLst/>
                </a:prstGeom>
                <a:gradFill flip="none" rotWithShape="1">
                  <a:gsLst>
                    <a:gs pos="0">
                      <a:srgbClr val="00B0F0">
                        <a:shade val="30000"/>
                        <a:satMod val="115000"/>
                      </a:srgbClr>
                    </a:gs>
                    <a:gs pos="50000">
                      <a:srgbClr val="00B0F0">
                        <a:shade val="67500"/>
                        <a:satMod val="115000"/>
                      </a:srgbClr>
                    </a:gs>
                    <a:gs pos="100000">
                      <a:srgbClr val="00B0F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n w="285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</p:grpSp>
        <p:sp>
          <p:nvSpPr>
            <p:cNvPr id="45" name="Облако 44"/>
            <p:cNvSpPr/>
            <p:nvPr/>
          </p:nvSpPr>
          <p:spPr>
            <a:xfrm rot="19941007" flipV="1">
              <a:off x="1069956" y="1467992"/>
              <a:ext cx="914400" cy="526082"/>
            </a:xfrm>
            <a:prstGeom prst="cloud">
              <a:avLst/>
            </a:prstGeom>
            <a:gradFill flip="none" rotWithShape="1">
              <a:gsLst>
                <a:gs pos="0">
                  <a:srgbClr val="00B050">
                    <a:tint val="66000"/>
                    <a:satMod val="160000"/>
                  </a:srgbClr>
                </a:gs>
                <a:gs pos="50000">
                  <a:srgbClr val="00B050">
                    <a:tint val="44500"/>
                    <a:satMod val="160000"/>
                  </a:srgbClr>
                </a:gs>
                <a:gs pos="100000">
                  <a:srgbClr val="00B050">
                    <a:tint val="23500"/>
                    <a:satMod val="160000"/>
                  </a:srgbClr>
                </a:gs>
              </a:gsLst>
              <a:lin ang="16200000" scaled="1"/>
              <a:tileRect/>
            </a:gradFill>
            <a:ln w="190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1" name="Группа 61"/>
          <p:cNvGrpSpPr>
            <a:grpSpLocks noChangeAspect="1"/>
          </p:cNvGrpSpPr>
          <p:nvPr/>
        </p:nvGrpSpPr>
        <p:grpSpPr>
          <a:xfrm>
            <a:off x="714348" y="4143380"/>
            <a:ext cx="840210" cy="1080000"/>
            <a:chOff x="144458" y="2816336"/>
            <a:chExt cx="1008000" cy="1295656"/>
          </a:xfrm>
          <a:solidFill>
            <a:srgbClr val="FF0000"/>
          </a:solidFill>
        </p:grpSpPr>
        <p:grpSp>
          <p:nvGrpSpPr>
            <p:cNvPr id="12" name="Группа 31"/>
            <p:cNvGrpSpPr/>
            <p:nvPr/>
          </p:nvGrpSpPr>
          <p:grpSpPr>
            <a:xfrm>
              <a:off x="144458" y="2816336"/>
              <a:ext cx="1008000" cy="1295656"/>
              <a:chOff x="144458" y="2816336"/>
              <a:chExt cx="1008000" cy="1295656"/>
            </a:xfrm>
            <a:grpFill/>
          </p:grpSpPr>
          <p:grpSp>
            <p:nvGrpSpPr>
              <p:cNvPr id="13" name="Группа 30"/>
              <p:cNvGrpSpPr/>
              <p:nvPr/>
            </p:nvGrpSpPr>
            <p:grpSpPr>
              <a:xfrm>
                <a:off x="144458" y="2816336"/>
                <a:ext cx="1008000" cy="1295656"/>
                <a:chOff x="144458" y="2816336"/>
                <a:chExt cx="1008000" cy="1295656"/>
              </a:xfrm>
              <a:grpFill/>
            </p:grpSpPr>
            <p:grpSp>
              <p:nvGrpSpPr>
                <p:cNvPr id="14" name="Группа 13"/>
                <p:cNvGrpSpPr/>
                <p:nvPr/>
              </p:nvGrpSpPr>
              <p:grpSpPr>
                <a:xfrm>
                  <a:off x="144458" y="3103992"/>
                  <a:ext cx="1008000" cy="1008000"/>
                  <a:chOff x="1214414" y="1785926"/>
                  <a:chExt cx="1008000" cy="1008000"/>
                </a:xfrm>
                <a:grpFill/>
              </p:grpSpPr>
              <p:sp>
                <p:nvSpPr>
                  <p:cNvPr id="71" name="Блок-схема: узел 70"/>
                  <p:cNvSpPr>
                    <a:spLocks noChangeAspect="1"/>
                  </p:cNvSpPr>
                  <p:nvPr/>
                </p:nvSpPr>
                <p:spPr>
                  <a:xfrm>
                    <a:off x="1214414" y="1785926"/>
                    <a:ext cx="1008000" cy="1008000"/>
                  </a:xfrm>
                  <a:prstGeom prst="flowChartConnector">
                    <a:avLst/>
                  </a:prstGeom>
                  <a:gradFill flip="none" rotWithShape="1">
                    <a:gsLst>
                      <a:gs pos="0">
                        <a:srgbClr val="FF0000">
                          <a:tint val="66000"/>
                          <a:satMod val="160000"/>
                        </a:srgbClr>
                      </a:gs>
                      <a:gs pos="50000">
                        <a:srgbClr val="FF0000">
                          <a:tint val="44500"/>
                          <a:satMod val="160000"/>
                        </a:srgbClr>
                      </a:gs>
                      <a:gs pos="100000">
                        <a:srgbClr val="FF0000">
                          <a:tint val="23500"/>
                          <a:satMod val="160000"/>
                        </a:srgbClr>
                      </a:gs>
                    </a:gsLst>
                    <a:lin ang="16200000" scaled="1"/>
                    <a:tileRect/>
                  </a:gradFill>
                  <a:ln>
                    <a:solidFill>
                      <a:srgbClr val="0000FF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grpSp>
                <p:nvGrpSpPr>
                  <p:cNvPr id="15" name="Группа 12"/>
                  <p:cNvGrpSpPr/>
                  <p:nvPr/>
                </p:nvGrpSpPr>
                <p:grpSpPr>
                  <a:xfrm>
                    <a:off x="1449819" y="2071678"/>
                    <a:ext cx="537190" cy="180000"/>
                    <a:chOff x="1428728" y="2071678"/>
                    <a:chExt cx="537190" cy="180000"/>
                  </a:xfrm>
                  <a:grpFill/>
                </p:grpSpPr>
                <p:sp>
                  <p:nvSpPr>
                    <p:cNvPr id="73" name="Блок-схема: узел 72"/>
                    <p:cNvSpPr>
                      <a:spLocks noChangeAspect="1"/>
                    </p:cNvSpPr>
                    <p:nvPr/>
                  </p:nvSpPr>
                  <p:spPr>
                    <a:xfrm>
                      <a:off x="1785918" y="2071678"/>
                      <a:ext cx="180000" cy="180000"/>
                    </a:xfrm>
                    <a:prstGeom prst="flowChartConnector">
                      <a:avLst/>
                    </a:prstGeom>
                    <a:grpFill/>
                    <a:ln w="28575">
                      <a:solidFill>
                        <a:srgbClr val="0000FF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  <p:sp>
                  <p:nvSpPr>
                    <p:cNvPr id="74" name="Блок-схема: узел 11"/>
                    <p:cNvSpPr>
                      <a:spLocks noChangeAspect="1"/>
                    </p:cNvSpPr>
                    <p:nvPr/>
                  </p:nvSpPr>
                  <p:spPr>
                    <a:xfrm>
                      <a:off x="1428728" y="2071678"/>
                      <a:ext cx="180000" cy="180000"/>
                    </a:xfrm>
                    <a:prstGeom prst="flowChartConnector">
                      <a:avLst/>
                    </a:prstGeom>
                    <a:grpFill/>
                    <a:ln w="28575">
                      <a:solidFill>
                        <a:srgbClr val="0000FF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</p:grpSp>
            </p:grpSp>
            <p:sp>
              <p:nvSpPr>
                <p:cNvPr id="70" name="Пятно 2 8"/>
                <p:cNvSpPr/>
                <p:nvPr/>
              </p:nvSpPr>
              <p:spPr>
                <a:xfrm rot="1129421">
                  <a:off x="282145" y="2816336"/>
                  <a:ext cx="720000" cy="540000"/>
                </a:xfrm>
                <a:prstGeom prst="irregularSeal2">
                  <a:avLst/>
                </a:prstGeom>
                <a:grpFill/>
                <a:ln w="19050">
                  <a:solidFill>
                    <a:srgbClr val="0000F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68" name="Месяц 67"/>
              <p:cNvSpPr/>
              <p:nvPr/>
            </p:nvSpPr>
            <p:spPr>
              <a:xfrm rot="5400000" flipV="1">
                <a:off x="541301" y="3557590"/>
                <a:ext cx="214314" cy="528638"/>
              </a:xfrm>
              <a:prstGeom prst="moon">
                <a:avLst>
                  <a:gd name="adj" fmla="val 30475"/>
                </a:avLst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grpSp>
          <p:nvGrpSpPr>
            <p:cNvPr id="16" name="Группа 18"/>
            <p:cNvGrpSpPr>
              <a:grpSpLocks noChangeAspect="1"/>
            </p:cNvGrpSpPr>
            <p:nvPr/>
          </p:nvGrpSpPr>
          <p:grpSpPr>
            <a:xfrm>
              <a:off x="430210" y="3463563"/>
              <a:ext cx="465190" cy="108000"/>
              <a:chOff x="1500166" y="2145497"/>
              <a:chExt cx="465190" cy="108000"/>
            </a:xfrm>
            <a:grpFill/>
          </p:grpSpPr>
          <p:sp>
            <p:nvSpPr>
              <p:cNvPr id="65" name="Блок-схема: узел 64"/>
              <p:cNvSpPr>
                <a:spLocks noChangeAspect="1"/>
              </p:cNvSpPr>
              <p:nvPr/>
            </p:nvSpPr>
            <p:spPr>
              <a:xfrm>
                <a:off x="1500166" y="2145497"/>
                <a:ext cx="108000" cy="108000"/>
              </a:xfrm>
              <a:prstGeom prst="flowChartConnector">
                <a:avLst/>
              </a:prstGeom>
              <a:grpFill/>
              <a:ln w="28575">
                <a:solidFill>
                  <a:srgbClr val="0000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66" name="Блок-схема: узел 65"/>
              <p:cNvSpPr>
                <a:spLocks noChangeAspect="1"/>
              </p:cNvSpPr>
              <p:nvPr/>
            </p:nvSpPr>
            <p:spPr>
              <a:xfrm>
                <a:off x="1857356" y="2145497"/>
                <a:ext cx="108000" cy="108000"/>
              </a:xfrm>
              <a:prstGeom prst="flowChartConnector">
                <a:avLst/>
              </a:prstGeom>
              <a:grpFill/>
              <a:ln w="28575">
                <a:solidFill>
                  <a:srgbClr val="0000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grpSp>
        <p:nvGrpSpPr>
          <p:cNvPr id="17" name="Группа 53"/>
          <p:cNvGrpSpPr/>
          <p:nvPr/>
        </p:nvGrpSpPr>
        <p:grpSpPr>
          <a:xfrm>
            <a:off x="2107388" y="2852734"/>
            <a:ext cx="762001" cy="533400"/>
            <a:chOff x="2209800" y="1905000"/>
            <a:chExt cx="762000" cy="533400"/>
          </a:xfrm>
          <a:solidFill>
            <a:srgbClr val="0000FF"/>
          </a:solidFill>
        </p:grpSpPr>
        <p:sp>
          <p:nvSpPr>
            <p:cNvPr id="51" name="AutoShape 8"/>
            <p:cNvSpPr>
              <a:spLocks noChangeArrowheads="1"/>
            </p:cNvSpPr>
            <p:nvPr/>
          </p:nvSpPr>
          <p:spPr bwMode="auto">
            <a:xfrm>
              <a:off x="2286000" y="1905000"/>
              <a:ext cx="685800" cy="533400"/>
            </a:xfrm>
            <a:prstGeom prst="cloud">
              <a:avLst/>
            </a:prstGeom>
            <a:grpFill/>
            <a:ln w="9525">
              <a:noFill/>
              <a:round/>
              <a:headEnd/>
              <a:tailEnd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wrap="none" anchor="ctr"/>
            <a:lstStyle/>
            <a:p>
              <a:pPr algn="ctr">
                <a:defRPr/>
              </a:pPr>
              <a:r>
                <a:rPr lang="ru-RU">
                  <a:solidFill>
                    <a:schemeClr val="bg1"/>
                  </a:solidFill>
                </a:rPr>
                <a:t> </a:t>
              </a:r>
            </a:p>
          </p:txBody>
        </p:sp>
        <p:sp>
          <p:nvSpPr>
            <p:cNvPr id="52" name="Oval 44"/>
            <p:cNvSpPr>
              <a:spLocks noChangeArrowheads="1"/>
            </p:cNvSpPr>
            <p:nvPr/>
          </p:nvSpPr>
          <p:spPr bwMode="auto">
            <a:xfrm>
              <a:off x="2531271" y="1976438"/>
              <a:ext cx="381000" cy="381000"/>
            </a:xfrm>
            <a:prstGeom prst="cloud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/>
            </a:p>
          </p:txBody>
        </p:sp>
        <p:sp>
          <p:nvSpPr>
            <p:cNvPr id="53" name="Прямоугольник 52"/>
            <p:cNvSpPr/>
            <p:nvPr/>
          </p:nvSpPr>
          <p:spPr>
            <a:xfrm>
              <a:off x="2209800" y="1981200"/>
              <a:ext cx="432000" cy="432000"/>
            </a:xfrm>
            <a:prstGeom prst="clou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3200" dirty="0" smtClean="0">
                  <a:latin typeface="Arial" pitchFamily="34" charset="0"/>
                  <a:cs typeface="Arial" pitchFamily="34" charset="0"/>
                </a:rPr>
                <a:t>1</a:t>
              </a:r>
              <a:endParaRPr lang="ru-RU" sz="3200" dirty="0"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18" name="Группа 56"/>
          <p:cNvGrpSpPr/>
          <p:nvPr/>
        </p:nvGrpSpPr>
        <p:grpSpPr>
          <a:xfrm>
            <a:off x="2107388" y="4567246"/>
            <a:ext cx="762001" cy="533400"/>
            <a:chOff x="2057400" y="3526631"/>
            <a:chExt cx="762000" cy="533400"/>
          </a:xfrm>
          <a:solidFill>
            <a:srgbClr val="0000FF"/>
          </a:solidFill>
        </p:grpSpPr>
        <p:sp>
          <p:nvSpPr>
            <p:cNvPr id="39" name="AutoShape 8"/>
            <p:cNvSpPr>
              <a:spLocks noChangeArrowheads="1"/>
            </p:cNvSpPr>
            <p:nvPr/>
          </p:nvSpPr>
          <p:spPr bwMode="auto">
            <a:xfrm>
              <a:off x="2133600" y="3526631"/>
              <a:ext cx="685800" cy="533400"/>
            </a:xfrm>
            <a:prstGeom prst="cloud">
              <a:avLst/>
            </a:prstGeom>
            <a:grpFill/>
            <a:ln w="9525">
              <a:noFill/>
              <a:round/>
              <a:headEnd/>
              <a:tailEnd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wrap="none" anchor="ctr"/>
            <a:lstStyle/>
            <a:p>
              <a:pPr algn="ctr">
                <a:defRPr/>
              </a:pPr>
              <a:r>
                <a:rPr lang="ru-RU">
                  <a:solidFill>
                    <a:schemeClr val="bg1"/>
                  </a:solidFill>
                </a:rPr>
                <a:t> </a:t>
              </a:r>
            </a:p>
          </p:txBody>
        </p:sp>
        <p:sp>
          <p:nvSpPr>
            <p:cNvPr id="40" name="Oval 44"/>
            <p:cNvSpPr>
              <a:spLocks noChangeArrowheads="1"/>
            </p:cNvSpPr>
            <p:nvPr/>
          </p:nvSpPr>
          <p:spPr bwMode="auto">
            <a:xfrm>
              <a:off x="2362200" y="3602831"/>
              <a:ext cx="381000" cy="381000"/>
            </a:xfrm>
            <a:prstGeom prst="cloud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/>
            </a:p>
          </p:txBody>
        </p:sp>
        <p:sp>
          <p:nvSpPr>
            <p:cNvPr id="41" name="Прямоугольник 40"/>
            <p:cNvSpPr/>
            <p:nvPr/>
          </p:nvSpPr>
          <p:spPr>
            <a:xfrm>
              <a:off x="2057400" y="3602831"/>
              <a:ext cx="432000" cy="432000"/>
            </a:xfrm>
            <a:prstGeom prst="clou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dirty="0">
                  <a:latin typeface="Arial" pitchFamily="34" charset="0"/>
                  <a:cs typeface="Arial" pitchFamily="34" charset="0"/>
                </a:rPr>
                <a:t>3</a:t>
              </a:r>
              <a:endParaRPr lang="ru-RU" sz="3200" dirty="0"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92" name="Умножение 91">
            <a:hlinkClick r:id="" action="ppaction://hlinkshowjump?jump=endshow"/>
          </p:cNvPr>
          <p:cNvSpPr/>
          <p:nvPr/>
        </p:nvSpPr>
        <p:spPr>
          <a:xfrm>
            <a:off x="8712000" y="0"/>
            <a:ext cx="432000" cy="432000"/>
          </a:xfrm>
          <a:prstGeom prst="mathMultiply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3" name="001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11" cstate="print"/>
          <a:stretch>
            <a:fillRect/>
          </a:stretch>
        </p:blipFill>
        <p:spPr>
          <a:xfrm>
            <a:off x="500034" y="2285992"/>
            <a:ext cx="304800" cy="304800"/>
          </a:xfrm>
          <a:prstGeom prst="rect">
            <a:avLst/>
          </a:prstGeom>
        </p:spPr>
      </p:pic>
      <p:pic>
        <p:nvPicPr>
          <p:cNvPr id="95" name="SCALES.WAV">
            <a:hlinkClick r:id="" action="ppaction://media"/>
          </p:cNvPr>
          <p:cNvPicPr>
            <a:picLocks noRot="1" noChangeAspect="1"/>
          </p:cNvPicPr>
          <p:nvPr>
            <a:wavAudioFile r:embed="rId3" name="SCALES.WAV"/>
          </p:nvPr>
        </p:nvPicPr>
        <p:blipFill>
          <a:blip r:embed="rId12" cstate="print"/>
          <a:stretch>
            <a:fillRect/>
          </a:stretch>
        </p:blipFill>
        <p:spPr>
          <a:xfrm>
            <a:off x="500034" y="1500174"/>
            <a:ext cx="304800" cy="304800"/>
          </a:xfrm>
          <a:prstGeom prst="rect">
            <a:avLst/>
          </a:prstGeom>
        </p:spPr>
      </p:pic>
      <p:pic>
        <p:nvPicPr>
          <p:cNvPr id="69" name="SCALES.WAV">
            <a:hlinkClick r:id="" action="ppaction://media"/>
          </p:cNvPr>
          <p:cNvPicPr>
            <a:picLocks noRot="1" noChangeAspect="1"/>
          </p:cNvPicPr>
          <p:nvPr>
            <a:wavAudioFile r:embed="rId3" name="SCALES.WAV"/>
          </p:nvPr>
        </p:nvPicPr>
        <p:blipFill>
          <a:blip r:embed="rId13" cstate="print"/>
          <a:stretch>
            <a:fillRect/>
          </a:stretch>
        </p:blipFill>
        <p:spPr>
          <a:xfrm>
            <a:off x="500034" y="1928802"/>
            <a:ext cx="304800" cy="304800"/>
          </a:xfrm>
          <a:prstGeom prst="rect">
            <a:avLst/>
          </a:prstGeom>
        </p:spPr>
      </p:pic>
      <p:grpSp>
        <p:nvGrpSpPr>
          <p:cNvPr id="19" name="Группа 48"/>
          <p:cNvGrpSpPr/>
          <p:nvPr/>
        </p:nvGrpSpPr>
        <p:grpSpPr>
          <a:xfrm>
            <a:off x="2143107" y="3709990"/>
            <a:ext cx="762001" cy="533400"/>
            <a:chOff x="2057400" y="2692400"/>
            <a:chExt cx="762000" cy="533400"/>
          </a:xfrm>
          <a:solidFill>
            <a:srgbClr val="0000FF"/>
          </a:solidFill>
        </p:grpSpPr>
        <p:sp>
          <p:nvSpPr>
            <p:cNvPr id="31" name="AutoShape 8"/>
            <p:cNvSpPr>
              <a:spLocks noChangeArrowheads="1"/>
            </p:cNvSpPr>
            <p:nvPr/>
          </p:nvSpPr>
          <p:spPr bwMode="auto">
            <a:xfrm>
              <a:off x="2133600" y="2692400"/>
              <a:ext cx="685800" cy="533400"/>
            </a:xfrm>
            <a:prstGeom prst="cloud">
              <a:avLst/>
            </a:prstGeom>
            <a:grpFill/>
            <a:ln w="9525">
              <a:noFill/>
              <a:round/>
              <a:headEnd/>
              <a:tailEnd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wrap="none" anchor="ctr"/>
            <a:lstStyle/>
            <a:p>
              <a:pPr algn="ctr">
                <a:defRPr/>
              </a:pPr>
              <a:r>
                <a:rPr lang="ru-RU">
                  <a:solidFill>
                    <a:schemeClr val="bg1"/>
                  </a:solidFill>
                </a:rPr>
                <a:t> </a:t>
              </a:r>
            </a:p>
          </p:txBody>
        </p:sp>
        <p:sp>
          <p:nvSpPr>
            <p:cNvPr id="32" name="Oval 44"/>
            <p:cNvSpPr>
              <a:spLocks noChangeArrowheads="1"/>
            </p:cNvSpPr>
            <p:nvPr/>
          </p:nvSpPr>
          <p:spPr bwMode="auto">
            <a:xfrm>
              <a:off x="2343152" y="2763838"/>
              <a:ext cx="381000" cy="381000"/>
            </a:xfrm>
            <a:prstGeom prst="cloud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/>
            </a:p>
          </p:txBody>
        </p:sp>
        <p:sp>
          <p:nvSpPr>
            <p:cNvPr id="33" name="Прямоугольник 32"/>
            <p:cNvSpPr/>
            <p:nvPr/>
          </p:nvSpPr>
          <p:spPr>
            <a:xfrm>
              <a:off x="2057400" y="2768600"/>
              <a:ext cx="432000" cy="432000"/>
            </a:xfrm>
            <a:prstGeom prst="clou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dirty="0">
                  <a:latin typeface="Arial" pitchFamily="34" charset="0"/>
                  <a:cs typeface="Arial" pitchFamily="34" charset="0"/>
                </a:rPr>
                <a:t>2</a:t>
              </a:r>
              <a:endParaRPr lang="ru-RU" sz="3200" dirty="0"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72" name="Скругленный прямоугольник 71">
            <a:hlinkClick r:id="rId14" action="ppaction://hlinksldjump"/>
          </p:cNvPr>
          <p:cNvSpPr/>
          <p:nvPr/>
        </p:nvSpPr>
        <p:spPr>
          <a:xfrm>
            <a:off x="5072066" y="5429264"/>
            <a:ext cx="3271854" cy="500066"/>
          </a:xfrm>
          <a:prstGeom prst="roundRect">
            <a:avLst/>
          </a:prstGeom>
          <a:solidFill>
            <a:srgbClr val="FFFF99"/>
          </a:solidFill>
          <a:ln>
            <a:solidFill>
              <a:srgbClr val="0000FF"/>
            </a:solidFill>
          </a:ln>
          <a:effectLst>
            <a:outerShdw dist="101600" dir="2400000" algn="ctr" rotWithShape="0">
              <a:srgbClr val="0000FF">
                <a:alpha val="5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333300"/>
                </a:solidFill>
                <a:latin typeface="Arial" pitchFamily="34" charset="0"/>
                <a:cs typeface="Arial" pitchFamily="34" charset="0"/>
              </a:rPr>
              <a:t>Задание в картинках</a:t>
            </a:r>
            <a:endParaRPr lang="ru-RU" sz="2400" dirty="0">
              <a:solidFill>
                <a:srgbClr val="3333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6" name="Управляющая кнопка: возврат 75">
            <a:hlinkClick r:id="rId15" action="ppaction://hlinksldjump" highlightClick="1"/>
          </p:cNvPr>
          <p:cNvSpPr/>
          <p:nvPr/>
        </p:nvSpPr>
        <p:spPr>
          <a:xfrm>
            <a:off x="8604000" y="6318000"/>
            <a:ext cx="540000" cy="540000"/>
          </a:xfrm>
          <a:prstGeom prst="actionButtonReturn">
            <a:avLst/>
          </a:prstGeom>
          <a:solidFill>
            <a:srgbClr val="FFFF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custDataLst>
      <p:tags r:id="rId1"/>
    </p:custData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3315" fill="hold"/>
                                        <p:tgtEl>
                                          <p:spTgt spid="9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815"/>
                            </p:stCondLst>
                            <p:childTnLst>
                              <p:par>
                                <p:cTn id="16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" dur="2975" fill="hold"/>
                                        <p:tgtEl>
                                          <p:spTgt spid="6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475"/>
                            </p:stCondLst>
                            <p:childTnLst>
                              <p:par>
                                <p:cTn id="32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4" dur="2975" fill="hold"/>
                                        <p:tgtEl>
                                          <p:spTgt spid="9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475"/>
                            </p:stCondLst>
                            <p:childTnLst>
                              <p:par>
                                <p:cTn id="4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audio>
              <p:cMediaNode showWhenStopped="0">
                <p:cTn id="5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3"/>
                </p:tgtEl>
              </p:cMediaNode>
            </p:audio>
            <p:audio>
              <p:cMediaNode showWhenStopped="0">
                <p:cTn id="5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5"/>
                </p:tgtEl>
              </p:cMediaNode>
            </p:audio>
            <p:audio>
              <p:cMediaNode showWhenStopped="0">
                <p:cTn id="5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9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78"/>
          <p:cNvGrpSpPr/>
          <p:nvPr/>
        </p:nvGrpSpPr>
        <p:grpSpPr>
          <a:xfrm>
            <a:off x="357158" y="285728"/>
            <a:ext cx="8429684" cy="6293288"/>
            <a:chOff x="357158" y="285728"/>
            <a:chExt cx="8429684" cy="6293288"/>
          </a:xfrm>
        </p:grpSpPr>
        <p:sp>
          <p:nvSpPr>
            <p:cNvPr id="77" name="Прямоугольник 76"/>
            <p:cNvSpPr/>
            <p:nvPr/>
          </p:nvSpPr>
          <p:spPr>
            <a:xfrm>
              <a:off x="357158" y="285728"/>
              <a:ext cx="8429684" cy="6286544"/>
            </a:xfrm>
            <a:prstGeom prst="rect">
              <a:avLst/>
            </a:prstGeom>
            <a:solidFill>
              <a:srgbClr val="00FFFF"/>
            </a:solidFill>
            <a:ln>
              <a:noFill/>
            </a:ln>
            <a:effectLst/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3" name="Группа 55"/>
            <p:cNvGrpSpPr/>
            <p:nvPr/>
          </p:nvGrpSpPr>
          <p:grpSpPr>
            <a:xfrm>
              <a:off x="366870" y="285728"/>
              <a:ext cx="8301030" cy="864000"/>
              <a:chOff x="376583" y="285728"/>
              <a:chExt cx="8301030" cy="864000"/>
            </a:xfrm>
          </p:grpSpPr>
          <p:pic>
            <p:nvPicPr>
              <p:cNvPr id="86" name="Picture 6" descr="Number One Light Blue Clip Art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376583" y="285728"/>
                <a:ext cx="554805" cy="864000"/>
              </a:xfrm>
              <a:prstGeom prst="rect">
                <a:avLst/>
              </a:prstGeom>
              <a:noFill/>
            </p:spPr>
          </p:pic>
          <p:pic>
            <p:nvPicPr>
              <p:cNvPr id="87" name="Picture 8" descr="Animal Number Two Clip Art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1790268" y="285728"/>
                <a:ext cx="812155" cy="864000"/>
              </a:xfrm>
              <a:prstGeom prst="rect">
                <a:avLst/>
              </a:prstGeom>
              <a:noFill/>
            </p:spPr>
          </p:pic>
          <p:pic>
            <p:nvPicPr>
              <p:cNvPr id="88" name="Picture 10" descr="Animal Number Three Clip Art"/>
              <p:cNvPicPr>
                <a:picLocks noChangeAspect="1" noChangeArrowheads="1"/>
              </p:cNvPicPr>
              <p:nvPr/>
            </p:nvPicPr>
            <p:blipFill>
              <a:blip r:embed="rId7" cstate="print"/>
              <a:srcRect/>
              <a:stretch>
                <a:fillRect/>
              </a:stretch>
            </p:blipFill>
            <p:spPr bwMode="auto">
              <a:xfrm>
                <a:off x="3461303" y="285728"/>
                <a:ext cx="663260" cy="864000"/>
              </a:xfrm>
              <a:prstGeom prst="rect">
                <a:avLst/>
              </a:prstGeom>
              <a:noFill/>
            </p:spPr>
          </p:pic>
          <p:pic>
            <p:nvPicPr>
              <p:cNvPr id="90" name="Picture 12" descr="Animal Number Four Clip Art"/>
              <p:cNvPicPr>
                <a:picLocks noChangeAspect="1" noChangeArrowheads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4983443" y="285728"/>
                <a:ext cx="584732" cy="864000"/>
              </a:xfrm>
              <a:prstGeom prst="rect">
                <a:avLst/>
              </a:prstGeom>
              <a:noFill/>
            </p:spPr>
          </p:pic>
          <p:pic>
            <p:nvPicPr>
              <p:cNvPr id="91" name="Picture 14" descr="Animal Number Five Clip Art"/>
              <p:cNvPicPr>
                <a:picLocks noChangeAspect="1" noChangeArrowheads="1"/>
              </p:cNvPicPr>
              <p:nvPr/>
            </p:nvPicPr>
            <p:blipFill>
              <a:blip r:embed="rId9" cstate="print"/>
              <a:srcRect/>
              <a:stretch>
                <a:fillRect/>
              </a:stretch>
            </p:blipFill>
            <p:spPr bwMode="auto">
              <a:xfrm>
                <a:off x="6427055" y="285728"/>
                <a:ext cx="643652" cy="864000"/>
              </a:xfrm>
              <a:prstGeom prst="rect">
                <a:avLst/>
              </a:prstGeom>
              <a:noFill/>
            </p:spPr>
          </p:pic>
          <p:pic>
            <p:nvPicPr>
              <p:cNvPr id="104" name="Picture 16" descr="Animal Number Six  Clip Art"/>
              <p:cNvPicPr>
                <a:picLocks noChangeAspect="1" noChangeArrowheads="1"/>
              </p:cNvPicPr>
              <p:nvPr/>
            </p:nvPicPr>
            <p:blipFill>
              <a:blip r:embed="rId10" cstate="print"/>
              <a:srcRect/>
              <a:stretch>
                <a:fillRect/>
              </a:stretch>
            </p:blipFill>
            <p:spPr bwMode="auto">
              <a:xfrm>
                <a:off x="7929586" y="285728"/>
                <a:ext cx="748027" cy="864000"/>
              </a:xfrm>
              <a:prstGeom prst="rect">
                <a:avLst/>
              </a:prstGeom>
              <a:noFill/>
            </p:spPr>
          </p:pic>
        </p:grpSp>
        <p:grpSp>
          <p:nvGrpSpPr>
            <p:cNvPr id="4" name="Группа 56"/>
            <p:cNvGrpSpPr/>
            <p:nvPr/>
          </p:nvGrpSpPr>
          <p:grpSpPr>
            <a:xfrm>
              <a:off x="366870" y="5715016"/>
              <a:ext cx="8301030" cy="864000"/>
              <a:chOff x="376583" y="285728"/>
              <a:chExt cx="8301030" cy="864000"/>
            </a:xfrm>
          </p:grpSpPr>
          <p:pic>
            <p:nvPicPr>
              <p:cNvPr id="80" name="Picture 6" descr="Number One Light Blue Clip Art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376583" y="285728"/>
                <a:ext cx="554805" cy="864000"/>
              </a:xfrm>
              <a:prstGeom prst="rect">
                <a:avLst/>
              </a:prstGeom>
              <a:noFill/>
            </p:spPr>
          </p:pic>
          <p:pic>
            <p:nvPicPr>
              <p:cNvPr id="81" name="Picture 8" descr="Animal Number Two Clip Art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1790268" y="285728"/>
                <a:ext cx="812155" cy="864000"/>
              </a:xfrm>
              <a:prstGeom prst="rect">
                <a:avLst/>
              </a:prstGeom>
              <a:noFill/>
            </p:spPr>
          </p:pic>
          <p:pic>
            <p:nvPicPr>
              <p:cNvPr id="82" name="Picture 10" descr="Animal Number Three Clip Art"/>
              <p:cNvPicPr>
                <a:picLocks noChangeAspect="1" noChangeArrowheads="1"/>
              </p:cNvPicPr>
              <p:nvPr/>
            </p:nvPicPr>
            <p:blipFill>
              <a:blip r:embed="rId7" cstate="print"/>
              <a:srcRect/>
              <a:stretch>
                <a:fillRect/>
              </a:stretch>
            </p:blipFill>
            <p:spPr bwMode="auto">
              <a:xfrm>
                <a:off x="3461303" y="285728"/>
                <a:ext cx="663260" cy="864000"/>
              </a:xfrm>
              <a:prstGeom prst="rect">
                <a:avLst/>
              </a:prstGeom>
              <a:noFill/>
            </p:spPr>
          </p:pic>
          <p:pic>
            <p:nvPicPr>
              <p:cNvPr id="83" name="Picture 12" descr="Animal Number Four Clip Art"/>
              <p:cNvPicPr>
                <a:picLocks noChangeAspect="1" noChangeArrowheads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4983443" y="285728"/>
                <a:ext cx="584732" cy="864000"/>
              </a:xfrm>
              <a:prstGeom prst="rect">
                <a:avLst/>
              </a:prstGeom>
              <a:noFill/>
            </p:spPr>
          </p:pic>
          <p:pic>
            <p:nvPicPr>
              <p:cNvPr id="84" name="Picture 14" descr="Animal Number Five Clip Art"/>
              <p:cNvPicPr>
                <a:picLocks noChangeAspect="1" noChangeArrowheads="1"/>
              </p:cNvPicPr>
              <p:nvPr/>
            </p:nvPicPr>
            <p:blipFill>
              <a:blip r:embed="rId9" cstate="print"/>
              <a:srcRect/>
              <a:stretch>
                <a:fillRect/>
              </a:stretch>
            </p:blipFill>
            <p:spPr bwMode="auto">
              <a:xfrm>
                <a:off x="6427055" y="285728"/>
                <a:ext cx="643652" cy="864000"/>
              </a:xfrm>
              <a:prstGeom prst="rect">
                <a:avLst/>
              </a:prstGeom>
              <a:noFill/>
            </p:spPr>
          </p:pic>
          <p:pic>
            <p:nvPicPr>
              <p:cNvPr id="85" name="Picture 16" descr="Animal Number Six  Clip Art"/>
              <p:cNvPicPr>
                <a:picLocks noChangeAspect="1" noChangeArrowheads="1"/>
              </p:cNvPicPr>
              <p:nvPr/>
            </p:nvPicPr>
            <p:blipFill>
              <a:blip r:embed="rId10" cstate="print"/>
              <a:srcRect/>
              <a:stretch>
                <a:fillRect/>
              </a:stretch>
            </p:blipFill>
            <p:spPr bwMode="auto">
              <a:xfrm>
                <a:off x="7929586" y="285728"/>
                <a:ext cx="748027" cy="864000"/>
              </a:xfrm>
              <a:prstGeom prst="rect">
                <a:avLst/>
              </a:prstGeom>
              <a:noFill/>
            </p:spPr>
          </p:pic>
        </p:grpSp>
      </p:grpSp>
      <p:sp>
        <p:nvSpPr>
          <p:cNvPr id="60" name="Oval 44"/>
          <p:cNvSpPr>
            <a:spLocks noChangeArrowheads="1"/>
          </p:cNvSpPr>
          <p:nvPr/>
        </p:nvSpPr>
        <p:spPr bwMode="auto">
          <a:xfrm>
            <a:off x="2428860" y="4638684"/>
            <a:ext cx="381000" cy="38100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 w="28575">
            <a:solidFill>
              <a:srgbClr val="C0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000" dirty="0">
                <a:solidFill>
                  <a:srgbClr val="C00000"/>
                </a:solidFill>
              </a:rPr>
              <a:t>-</a:t>
            </a:r>
          </a:p>
        </p:txBody>
      </p:sp>
      <p:sp>
        <p:nvSpPr>
          <p:cNvPr id="58" name="Oval 44"/>
          <p:cNvSpPr>
            <a:spLocks noChangeArrowheads="1"/>
          </p:cNvSpPr>
          <p:nvPr/>
        </p:nvSpPr>
        <p:spPr bwMode="auto">
          <a:xfrm>
            <a:off x="2428860" y="2928934"/>
            <a:ext cx="381000" cy="38100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 w="28575">
            <a:solidFill>
              <a:srgbClr val="C0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000" dirty="0">
                <a:solidFill>
                  <a:srgbClr val="C00000"/>
                </a:solidFill>
              </a:rPr>
              <a:t>+</a:t>
            </a:r>
          </a:p>
        </p:txBody>
      </p:sp>
      <p:sp>
        <p:nvSpPr>
          <p:cNvPr id="3074" name="Rectangle 47"/>
          <p:cNvSpPr>
            <a:spLocks noChangeArrowheads="1"/>
          </p:cNvSpPr>
          <p:nvPr/>
        </p:nvSpPr>
        <p:spPr bwMode="auto">
          <a:xfrm>
            <a:off x="990000" y="1714488"/>
            <a:ext cx="7164000" cy="864000"/>
          </a:xfrm>
          <a:prstGeom prst="roundRect">
            <a:avLst/>
          </a:prstGeom>
          <a:solidFill>
            <a:srgbClr val="0000FF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ru-RU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13. Сколько шариков у нее осталось?</a:t>
            </a:r>
            <a:endParaRPr lang="ru-RU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147" name="Rectangle 48"/>
          <p:cNvSpPr>
            <a:spLocks noChangeArrowheads="1"/>
          </p:cNvSpPr>
          <p:nvPr/>
        </p:nvSpPr>
        <p:spPr bwMode="auto">
          <a:xfrm>
            <a:off x="3357554" y="2840839"/>
            <a:ext cx="4752008" cy="576263"/>
          </a:xfrm>
          <a:prstGeom prst="doubleWave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  <a:effectLst>
            <a:outerShdw dist="114300" dir="2700000" algn="ctr" rotWithShape="0">
              <a:srgbClr val="0000FF">
                <a:alpha val="50000"/>
              </a:srgbClr>
            </a:outerShdw>
          </a:effectLst>
        </p:spPr>
        <p:txBody>
          <a:bodyPr/>
          <a:lstStyle/>
          <a:p>
            <a:pPr>
              <a:defRPr/>
            </a:pPr>
            <a:r>
              <a:rPr lang="ru-RU" sz="2400" dirty="0" smtClean="0">
                <a:solidFill>
                  <a:srgbClr val="333300"/>
                </a:solidFill>
                <a:latin typeface="Arial" pitchFamily="34" charset="0"/>
                <a:cs typeface="Arial" pitchFamily="34" charset="0"/>
              </a:rPr>
              <a:t>Один шарик</a:t>
            </a:r>
            <a:endParaRPr lang="ru-RU" sz="2400" dirty="0">
              <a:solidFill>
                <a:srgbClr val="3333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148" name="Rectangle 49"/>
          <p:cNvSpPr>
            <a:spLocks noChangeArrowheads="1"/>
          </p:cNvSpPr>
          <p:nvPr/>
        </p:nvSpPr>
        <p:spPr bwMode="auto">
          <a:xfrm>
            <a:off x="3357554" y="3667133"/>
            <a:ext cx="4752008" cy="574675"/>
          </a:xfrm>
          <a:prstGeom prst="doubleWave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  <a:effectLst>
            <a:outerShdw dist="114300" dir="2700000" algn="ctr" rotWithShape="0">
              <a:srgbClr val="0000FF">
                <a:alpha val="50000"/>
              </a:srgbClr>
            </a:outerShdw>
          </a:effectLst>
        </p:spPr>
        <p:txBody>
          <a:bodyPr/>
          <a:lstStyle/>
          <a:p>
            <a:pPr>
              <a:defRPr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Два шарика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149" name="Rectangle 50"/>
          <p:cNvSpPr>
            <a:spLocks noChangeArrowheads="1"/>
          </p:cNvSpPr>
          <p:nvPr/>
        </p:nvSpPr>
        <p:spPr bwMode="auto">
          <a:xfrm>
            <a:off x="3357554" y="4500570"/>
            <a:ext cx="4752008" cy="576263"/>
          </a:xfrm>
          <a:prstGeom prst="doubleWave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  <a:effectLst>
            <a:outerShdw dist="114300" dir="2700000" algn="ctr" rotWithShape="0">
              <a:srgbClr val="0000FF">
                <a:alpha val="50000"/>
              </a:srgbClr>
            </a:outerShdw>
          </a:effectLst>
        </p:spPr>
        <p:txBody>
          <a:bodyPr/>
          <a:lstStyle/>
          <a:p>
            <a:pPr>
              <a:defRPr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Три шарика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2133600" y="4457700"/>
            <a:ext cx="432000" cy="432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1" name="Oval 44"/>
          <p:cNvSpPr>
            <a:spLocks noChangeArrowheads="1"/>
          </p:cNvSpPr>
          <p:nvPr/>
        </p:nvSpPr>
        <p:spPr bwMode="auto">
          <a:xfrm>
            <a:off x="2428860" y="3783809"/>
            <a:ext cx="381000" cy="38100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 w="28575">
            <a:solidFill>
              <a:srgbClr val="C0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000" dirty="0">
                <a:solidFill>
                  <a:srgbClr val="C00000"/>
                </a:solidFill>
              </a:rPr>
              <a:t>-</a:t>
            </a:r>
          </a:p>
        </p:txBody>
      </p:sp>
      <p:grpSp>
        <p:nvGrpSpPr>
          <p:cNvPr id="5" name="Группа 42"/>
          <p:cNvGrpSpPr>
            <a:grpSpLocks noChangeAspect="1"/>
          </p:cNvGrpSpPr>
          <p:nvPr/>
        </p:nvGrpSpPr>
        <p:grpSpPr>
          <a:xfrm>
            <a:off x="571472" y="2786058"/>
            <a:ext cx="938700" cy="1080000"/>
            <a:chOff x="1069956" y="1467992"/>
            <a:chExt cx="1152458" cy="1325934"/>
          </a:xfrm>
        </p:grpSpPr>
        <p:grpSp>
          <p:nvGrpSpPr>
            <p:cNvPr id="6" name="Группа 27"/>
            <p:cNvGrpSpPr/>
            <p:nvPr/>
          </p:nvGrpSpPr>
          <p:grpSpPr>
            <a:xfrm>
              <a:off x="1214414" y="1785926"/>
              <a:ext cx="1008000" cy="1008000"/>
              <a:chOff x="1214414" y="1785926"/>
              <a:chExt cx="1008000" cy="1008000"/>
            </a:xfrm>
          </p:grpSpPr>
          <p:grpSp>
            <p:nvGrpSpPr>
              <p:cNvPr id="7" name="Группа 26"/>
              <p:cNvGrpSpPr/>
              <p:nvPr/>
            </p:nvGrpSpPr>
            <p:grpSpPr>
              <a:xfrm>
                <a:off x="1214414" y="1785926"/>
                <a:ext cx="1008000" cy="1008000"/>
                <a:chOff x="1214414" y="1785926"/>
                <a:chExt cx="1008000" cy="1008000"/>
              </a:xfrm>
            </p:grpSpPr>
            <p:grpSp>
              <p:nvGrpSpPr>
                <p:cNvPr id="8" name="Группа 13"/>
                <p:cNvGrpSpPr/>
                <p:nvPr/>
              </p:nvGrpSpPr>
              <p:grpSpPr>
                <a:xfrm>
                  <a:off x="1214414" y="1785926"/>
                  <a:ext cx="1008000" cy="1008000"/>
                  <a:chOff x="1214414" y="1785926"/>
                  <a:chExt cx="1008000" cy="1008000"/>
                </a:xfrm>
              </p:grpSpPr>
              <p:sp>
                <p:nvSpPr>
                  <p:cNvPr id="55" name="Блок-схема: узел 54"/>
                  <p:cNvSpPr>
                    <a:spLocks noChangeAspect="1"/>
                  </p:cNvSpPr>
                  <p:nvPr/>
                </p:nvSpPr>
                <p:spPr>
                  <a:xfrm>
                    <a:off x="1214414" y="1785926"/>
                    <a:ext cx="1008000" cy="1008000"/>
                  </a:xfrm>
                  <a:prstGeom prst="flowChartConnector">
                    <a:avLst/>
                  </a:prstGeom>
                  <a:solidFill>
                    <a:srgbClr val="00B050"/>
                  </a:solidFill>
                  <a:ln>
                    <a:solidFill>
                      <a:srgbClr val="C0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grpSp>
                <p:nvGrpSpPr>
                  <p:cNvPr id="9" name="Группа 12"/>
                  <p:cNvGrpSpPr/>
                  <p:nvPr/>
                </p:nvGrpSpPr>
                <p:grpSpPr>
                  <a:xfrm>
                    <a:off x="1449819" y="2071678"/>
                    <a:ext cx="537190" cy="180000"/>
                    <a:chOff x="1428728" y="2071678"/>
                    <a:chExt cx="537190" cy="180000"/>
                  </a:xfrm>
                </p:grpSpPr>
                <p:sp>
                  <p:nvSpPr>
                    <p:cNvPr id="57" name="Блок-схема: узел 56"/>
                    <p:cNvSpPr>
                      <a:spLocks noChangeAspect="1"/>
                    </p:cNvSpPr>
                    <p:nvPr/>
                  </p:nvSpPr>
                  <p:spPr>
                    <a:xfrm>
                      <a:off x="1785918" y="2071678"/>
                      <a:ext cx="180000" cy="180000"/>
                    </a:xfrm>
                    <a:prstGeom prst="flowChartConnector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  <p:sp>
                  <p:nvSpPr>
                    <p:cNvPr id="59" name="Блок-схема: узел 11"/>
                    <p:cNvSpPr>
                      <a:spLocks noChangeAspect="1"/>
                    </p:cNvSpPr>
                    <p:nvPr/>
                  </p:nvSpPr>
                  <p:spPr>
                    <a:xfrm>
                      <a:off x="1428728" y="2071678"/>
                      <a:ext cx="180000" cy="180000"/>
                    </a:xfrm>
                    <a:prstGeom prst="flowChartConnector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</p:grpSp>
            </p:grpSp>
            <p:sp>
              <p:nvSpPr>
                <p:cNvPr id="54" name="Месяц 53"/>
                <p:cNvSpPr/>
                <p:nvPr/>
              </p:nvSpPr>
              <p:spPr>
                <a:xfrm rot="16200000">
                  <a:off x="1611257" y="2271706"/>
                  <a:ext cx="214314" cy="528638"/>
                </a:xfrm>
                <a:prstGeom prst="moon">
                  <a:avLst>
                    <a:gd name="adj" fmla="val 30475"/>
                  </a:avLst>
                </a:prstGeom>
                <a:solidFill>
                  <a:srgbClr val="C0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grpSp>
            <p:nvGrpSpPr>
              <p:cNvPr id="10" name="Группа 18"/>
              <p:cNvGrpSpPr>
                <a:grpSpLocks noChangeAspect="1"/>
              </p:cNvGrpSpPr>
              <p:nvPr/>
            </p:nvGrpSpPr>
            <p:grpSpPr>
              <a:xfrm>
                <a:off x="1500166" y="2145497"/>
                <a:ext cx="465190" cy="108000"/>
                <a:chOff x="1500166" y="2145497"/>
                <a:chExt cx="465190" cy="108000"/>
              </a:xfrm>
            </p:grpSpPr>
            <p:sp>
              <p:nvSpPr>
                <p:cNvPr id="48" name="Блок-схема: узел 47"/>
                <p:cNvSpPr>
                  <a:spLocks noChangeAspect="1"/>
                </p:cNvSpPr>
                <p:nvPr/>
              </p:nvSpPr>
              <p:spPr>
                <a:xfrm>
                  <a:off x="1500166" y="2145497"/>
                  <a:ext cx="108000" cy="108000"/>
                </a:xfrm>
                <a:prstGeom prst="flowChartConnector">
                  <a:avLst/>
                </a:prstGeom>
                <a:gradFill flip="none" rotWithShape="1">
                  <a:gsLst>
                    <a:gs pos="0">
                      <a:srgbClr val="00B0F0">
                        <a:shade val="30000"/>
                        <a:satMod val="115000"/>
                      </a:srgbClr>
                    </a:gs>
                    <a:gs pos="50000">
                      <a:srgbClr val="00B0F0">
                        <a:shade val="67500"/>
                        <a:satMod val="115000"/>
                      </a:srgbClr>
                    </a:gs>
                    <a:gs pos="100000">
                      <a:srgbClr val="00B0F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n w="285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49" name="Блок-схема: узел 48"/>
                <p:cNvSpPr>
                  <a:spLocks noChangeAspect="1"/>
                </p:cNvSpPr>
                <p:nvPr/>
              </p:nvSpPr>
              <p:spPr>
                <a:xfrm>
                  <a:off x="1857356" y="2145497"/>
                  <a:ext cx="108000" cy="108000"/>
                </a:xfrm>
                <a:prstGeom prst="flowChartConnector">
                  <a:avLst/>
                </a:prstGeom>
                <a:gradFill flip="none" rotWithShape="1">
                  <a:gsLst>
                    <a:gs pos="0">
                      <a:srgbClr val="00B0F0">
                        <a:shade val="30000"/>
                        <a:satMod val="115000"/>
                      </a:srgbClr>
                    </a:gs>
                    <a:gs pos="50000">
                      <a:srgbClr val="00B0F0">
                        <a:shade val="67500"/>
                        <a:satMod val="115000"/>
                      </a:srgbClr>
                    </a:gs>
                    <a:gs pos="100000">
                      <a:srgbClr val="00B0F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n w="285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</p:grpSp>
        <p:sp>
          <p:nvSpPr>
            <p:cNvPr id="45" name="Облако 44"/>
            <p:cNvSpPr/>
            <p:nvPr/>
          </p:nvSpPr>
          <p:spPr>
            <a:xfrm rot="19941007" flipV="1">
              <a:off x="1069956" y="1467992"/>
              <a:ext cx="914400" cy="526082"/>
            </a:xfrm>
            <a:prstGeom prst="cloud">
              <a:avLst/>
            </a:prstGeom>
            <a:gradFill flip="none" rotWithShape="1">
              <a:gsLst>
                <a:gs pos="0">
                  <a:srgbClr val="00B050">
                    <a:tint val="66000"/>
                    <a:satMod val="160000"/>
                  </a:srgbClr>
                </a:gs>
                <a:gs pos="50000">
                  <a:srgbClr val="00B050">
                    <a:tint val="44500"/>
                    <a:satMod val="160000"/>
                  </a:srgbClr>
                </a:gs>
                <a:gs pos="100000">
                  <a:srgbClr val="00B050">
                    <a:tint val="23500"/>
                    <a:satMod val="160000"/>
                  </a:srgbClr>
                </a:gs>
              </a:gsLst>
              <a:lin ang="16200000" scaled="1"/>
              <a:tileRect/>
            </a:gradFill>
            <a:ln w="190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1" name="Группа 61"/>
          <p:cNvGrpSpPr>
            <a:grpSpLocks noChangeAspect="1"/>
          </p:cNvGrpSpPr>
          <p:nvPr/>
        </p:nvGrpSpPr>
        <p:grpSpPr>
          <a:xfrm>
            <a:off x="714348" y="4143380"/>
            <a:ext cx="840210" cy="1080000"/>
            <a:chOff x="144458" y="2816336"/>
            <a:chExt cx="1008000" cy="1295656"/>
          </a:xfrm>
          <a:solidFill>
            <a:srgbClr val="FF0000"/>
          </a:solidFill>
        </p:grpSpPr>
        <p:grpSp>
          <p:nvGrpSpPr>
            <p:cNvPr id="12" name="Группа 31"/>
            <p:cNvGrpSpPr/>
            <p:nvPr/>
          </p:nvGrpSpPr>
          <p:grpSpPr>
            <a:xfrm>
              <a:off x="144458" y="2816336"/>
              <a:ext cx="1008000" cy="1295656"/>
              <a:chOff x="144458" y="2816336"/>
              <a:chExt cx="1008000" cy="1295656"/>
            </a:xfrm>
            <a:grpFill/>
          </p:grpSpPr>
          <p:grpSp>
            <p:nvGrpSpPr>
              <p:cNvPr id="13" name="Группа 30"/>
              <p:cNvGrpSpPr/>
              <p:nvPr/>
            </p:nvGrpSpPr>
            <p:grpSpPr>
              <a:xfrm>
                <a:off x="144458" y="2816336"/>
                <a:ext cx="1008000" cy="1295656"/>
                <a:chOff x="144458" y="2816336"/>
                <a:chExt cx="1008000" cy="1295656"/>
              </a:xfrm>
              <a:grpFill/>
            </p:grpSpPr>
            <p:grpSp>
              <p:nvGrpSpPr>
                <p:cNvPr id="14" name="Группа 13"/>
                <p:cNvGrpSpPr/>
                <p:nvPr/>
              </p:nvGrpSpPr>
              <p:grpSpPr>
                <a:xfrm>
                  <a:off x="144458" y="3103992"/>
                  <a:ext cx="1008000" cy="1008000"/>
                  <a:chOff x="1214414" y="1785926"/>
                  <a:chExt cx="1008000" cy="1008000"/>
                </a:xfrm>
                <a:grpFill/>
              </p:grpSpPr>
              <p:sp>
                <p:nvSpPr>
                  <p:cNvPr id="71" name="Блок-схема: узел 70"/>
                  <p:cNvSpPr>
                    <a:spLocks noChangeAspect="1"/>
                  </p:cNvSpPr>
                  <p:nvPr/>
                </p:nvSpPr>
                <p:spPr>
                  <a:xfrm>
                    <a:off x="1214414" y="1785926"/>
                    <a:ext cx="1008000" cy="1008000"/>
                  </a:xfrm>
                  <a:prstGeom prst="flowChartConnector">
                    <a:avLst/>
                  </a:prstGeom>
                  <a:gradFill flip="none" rotWithShape="1">
                    <a:gsLst>
                      <a:gs pos="0">
                        <a:srgbClr val="FF0000">
                          <a:tint val="66000"/>
                          <a:satMod val="160000"/>
                        </a:srgbClr>
                      </a:gs>
                      <a:gs pos="50000">
                        <a:srgbClr val="FF0000">
                          <a:tint val="44500"/>
                          <a:satMod val="160000"/>
                        </a:srgbClr>
                      </a:gs>
                      <a:gs pos="100000">
                        <a:srgbClr val="FF0000">
                          <a:tint val="23500"/>
                          <a:satMod val="160000"/>
                        </a:srgbClr>
                      </a:gs>
                    </a:gsLst>
                    <a:lin ang="16200000" scaled="1"/>
                    <a:tileRect/>
                  </a:gradFill>
                  <a:ln>
                    <a:solidFill>
                      <a:srgbClr val="0000FF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grpSp>
                <p:nvGrpSpPr>
                  <p:cNvPr id="15" name="Группа 12"/>
                  <p:cNvGrpSpPr/>
                  <p:nvPr/>
                </p:nvGrpSpPr>
                <p:grpSpPr>
                  <a:xfrm>
                    <a:off x="1449819" y="2071678"/>
                    <a:ext cx="537190" cy="180000"/>
                    <a:chOff x="1428728" y="2071678"/>
                    <a:chExt cx="537190" cy="180000"/>
                  </a:xfrm>
                  <a:grpFill/>
                </p:grpSpPr>
                <p:sp>
                  <p:nvSpPr>
                    <p:cNvPr id="73" name="Блок-схема: узел 72"/>
                    <p:cNvSpPr>
                      <a:spLocks noChangeAspect="1"/>
                    </p:cNvSpPr>
                    <p:nvPr/>
                  </p:nvSpPr>
                  <p:spPr>
                    <a:xfrm>
                      <a:off x="1785918" y="2071678"/>
                      <a:ext cx="180000" cy="180000"/>
                    </a:xfrm>
                    <a:prstGeom prst="flowChartConnector">
                      <a:avLst/>
                    </a:prstGeom>
                    <a:grpFill/>
                    <a:ln w="28575">
                      <a:solidFill>
                        <a:srgbClr val="0000FF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  <p:sp>
                  <p:nvSpPr>
                    <p:cNvPr id="74" name="Блок-схема: узел 11"/>
                    <p:cNvSpPr>
                      <a:spLocks noChangeAspect="1"/>
                    </p:cNvSpPr>
                    <p:nvPr/>
                  </p:nvSpPr>
                  <p:spPr>
                    <a:xfrm>
                      <a:off x="1428728" y="2071678"/>
                      <a:ext cx="180000" cy="180000"/>
                    </a:xfrm>
                    <a:prstGeom prst="flowChartConnector">
                      <a:avLst/>
                    </a:prstGeom>
                    <a:grpFill/>
                    <a:ln w="28575">
                      <a:solidFill>
                        <a:srgbClr val="0000FF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</p:grpSp>
            </p:grpSp>
            <p:sp>
              <p:nvSpPr>
                <p:cNvPr id="70" name="Пятно 2 8"/>
                <p:cNvSpPr/>
                <p:nvPr/>
              </p:nvSpPr>
              <p:spPr>
                <a:xfrm rot="1129421">
                  <a:off x="282145" y="2816336"/>
                  <a:ext cx="720000" cy="540000"/>
                </a:xfrm>
                <a:prstGeom prst="irregularSeal2">
                  <a:avLst/>
                </a:prstGeom>
                <a:grpFill/>
                <a:ln w="19050">
                  <a:solidFill>
                    <a:srgbClr val="0000F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68" name="Месяц 67"/>
              <p:cNvSpPr/>
              <p:nvPr/>
            </p:nvSpPr>
            <p:spPr>
              <a:xfrm rot="5400000" flipV="1">
                <a:off x="541301" y="3557590"/>
                <a:ext cx="214314" cy="528638"/>
              </a:xfrm>
              <a:prstGeom prst="moon">
                <a:avLst>
                  <a:gd name="adj" fmla="val 30475"/>
                </a:avLst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grpSp>
          <p:nvGrpSpPr>
            <p:cNvPr id="16" name="Группа 18"/>
            <p:cNvGrpSpPr>
              <a:grpSpLocks noChangeAspect="1"/>
            </p:cNvGrpSpPr>
            <p:nvPr/>
          </p:nvGrpSpPr>
          <p:grpSpPr>
            <a:xfrm>
              <a:off x="430210" y="3463563"/>
              <a:ext cx="465190" cy="108000"/>
              <a:chOff x="1500166" y="2145497"/>
              <a:chExt cx="465190" cy="108000"/>
            </a:xfrm>
            <a:grpFill/>
          </p:grpSpPr>
          <p:sp>
            <p:nvSpPr>
              <p:cNvPr id="65" name="Блок-схема: узел 64"/>
              <p:cNvSpPr>
                <a:spLocks noChangeAspect="1"/>
              </p:cNvSpPr>
              <p:nvPr/>
            </p:nvSpPr>
            <p:spPr>
              <a:xfrm>
                <a:off x="1500166" y="2145497"/>
                <a:ext cx="108000" cy="108000"/>
              </a:xfrm>
              <a:prstGeom prst="flowChartConnector">
                <a:avLst/>
              </a:prstGeom>
              <a:grpFill/>
              <a:ln w="28575">
                <a:solidFill>
                  <a:srgbClr val="0000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66" name="Блок-схема: узел 65"/>
              <p:cNvSpPr>
                <a:spLocks noChangeAspect="1"/>
              </p:cNvSpPr>
              <p:nvPr/>
            </p:nvSpPr>
            <p:spPr>
              <a:xfrm>
                <a:off x="1857356" y="2145497"/>
                <a:ext cx="108000" cy="108000"/>
              </a:xfrm>
              <a:prstGeom prst="flowChartConnector">
                <a:avLst/>
              </a:prstGeom>
              <a:grpFill/>
              <a:ln w="28575">
                <a:solidFill>
                  <a:srgbClr val="0000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grpSp>
        <p:nvGrpSpPr>
          <p:cNvPr id="17" name="Группа 53"/>
          <p:cNvGrpSpPr/>
          <p:nvPr/>
        </p:nvGrpSpPr>
        <p:grpSpPr>
          <a:xfrm>
            <a:off x="2107388" y="2852734"/>
            <a:ext cx="762001" cy="533400"/>
            <a:chOff x="2209800" y="1905000"/>
            <a:chExt cx="762000" cy="533400"/>
          </a:xfrm>
          <a:solidFill>
            <a:srgbClr val="0000FF"/>
          </a:solidFill>
        </p:grpSpPr>
        <p:sp>
          <p:nvSpPr>
            <p:cNvPr id="51" name="AutoShape 8"/>
            <p:cNvSpPr>
              <a:spLocks noChangeArrowheads="1"/>
            </p:cNvSpPr>
            <p:nvPr/>
          </p:nvSpPr>
          <p:spPr bwMode="auto">
            <a:xfrm>
              <a:off x="2286000" y="1905000"/>
              <a:ext cx="685800" cy="533400"/>
            </a:xfrm>
            <a:prstGeom prst="cloud">
              <a:avLst/>
            </a:prstGeom>
            <a:grpFill/>
            <a:ln w="9525">
              <a:noFill/>
              <a:round/>
              <a:headEnd/>
              <a:tailEnd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wrap="none" anchor="ctr"/>
            <a:lstStyle/>
            <a:p>
              <a:pPr algn="ctr">
                <a:defRPr/>
              </a:pPr>
              <a:r>
                <a:rPr lang="ru-RU">
                  <a:solidFill>
                    <a:schemeClr val="bg1"/>
                  </a:solidFill>
                </a:rPr>
                <a:t> </a:t>
              </a:r>
            </a:p>
          </p:txBody>
        </p:sp>
        <p:sp>
          <p:nvSpPr>
            <p:cNvPr id="52" name="Oval 44"/>
            <p:cNvSpPr>
              <a:spLocks noChangeArrowheads="1"/>
            </p:cNvSpPr>
            <p:nvPr/>
          </p:nvSpPr>
          <p:spPr bwMode="auto">
            <a:xfrm>
              <a:off x="2531271" y="1976438"/>
              <a:ext cx="381000" cy="381000"/>
            </a:xfrm>
            <a:prstGeom prst="cloud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/>
            </a:p>
          </p:txBody>
        </p:sp>
        <p:sp>
          <p:nvSpPr>
            <p:cNvPr id="53" name="Прямоугольник 52"/>
            <p:cNvSpPr/>
            <p:nvPr/>
          </p:nvSpPr>
          <p:spPr>
            <a:xfrm>
              <a:off x="2209800" y="1981200"/>
              <a:ext cx="432000" cy="432000"/>
            </a:xfrm>
            <a:prstGeom prst="clou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3200" dirty="0" smtClean="0">
                  <a:latin typeface="Arial" pitchFamily="34" charset="0"/>
                  <a:cs typeface="Arial" pitchFamily="34" charset="0"/>
                </a:rPr>
                <a:t>1</a:t>
              </a:r>
              <a:endParaRPr lang="ru-RU" sz="3200" dirty="0"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18" name="Группа 48"/>
          <p:cNvGrpSpPr/>
          <p:nvPr/>
        </p:nvGrpSpPr>
        <p:grpSpPr>
          <a:xfrm>
            <a:off x="2143107" y="3709990"/>
            <a:ext cx="762001" cy="533400"/>
            <a:chOff x="2057400" y="2692400"/>
            <a:chExt cx="762000" cy="533400"/>
          </a:xfrm>
          <a:solidFill>
            <a:srgbClr val="0000FF"/>
          </a:solidFill>
        </p:grpSpPr>
        <p:sp>
          <p:nvSpPr>
            <p:cNvPr id="31" name="AutoShape 8"/>
            <p:cNvSpPr>
              <a:spLocks noChangeArrowheads="1"/>
            </p:cNvSpPr>
            <p:nvPr/>
          </p:nvSpPr>
          <p:spPr bwMode="auto">
            <a:xfrm>
              <a:off x="2133600" y="2692400"/>
              <a:ext cx="685800" cy="533400"/>
            </a:xfrm>
            <a:prstGeom prst="cloud">
              <a:avLst/>
            </a:prstGeom>
            <a:grpFill/>
            <a:ln w="9525">
              <a:noFill/>
              <a:round/>
              <a:headEnd/>
              <a:tailEnd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wrap="none" anchor="ctr"/>
            <a:lstStyle/>
            <a:p>
              <a:pPr algn="ctr">
                <a:defRPr/>
              </a:pPr>
              <a:r>
                <a:rPr lang="ru-RU">
                  <a:solidFill>
                    <a:schemeClr val="bg1"/>
                  </a:solidFill>
                </a:rPr>
                <a:t> </a:t>
              </a:r>
            </a:p>
          </p:txBody>
        </p:sp>
        <p:sp>
          <p:nvSpPr>
            <p:cNvPr id="32" name="Oval 44"/>
            <p:cNvSpPr>
              <a:spLocks noChangeArrowheads="1"/>
            </p:cNvSpPr>
            <p:nvPr/>
          </p:nvSpPr>
          <p:spPr bwMode="auto">
            <a:xfrm>
              <a:off x="2343152" y="2763838"/>
              <a:ext cx="381000" cy="381000"/>
            </a:xfrm>
            <a:prstGeom prst="cloud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/>
            </a:p>
          </p:txBody>
        </p:sp>
        <p:sp>
          <p:nvSpPr>
            <p:cNvPr id="33" name="Прямоугольник 32"/>
            <p:cNvSpPr/>
            <p:nvPr/>
          </p:nvSpPr>
          <p:spPr>
            <a:xfrm>
              <a:off x="2057400" y="2768600"/>
              <a:ext cx="432000" cy="432000"/>
            </a:xfrm>
            <a:prstGeom prst="clou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dirty="0">
                  <a:latin typeface="Arial" pitchFamily="34" charset="0"/>
                  <a:cs typeface="Arial" pitchFamily="34" charset="0"/>
                </a:rPr>
                <a:t>2</a:t>
              </a:r>
              <a:endParaRPr lang="ru-RU" sz="3200" dirty="0"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19" name="Группа 56"/>
          <p:cNvGrpSpPr/>
          <p:nvPr/>
        </p:nvGrpSpPr>
        <p:grpSpPr>
          <a:xfrm>
            <a:off x="2107388" y="4567246"/>
            <a:ext cx="762001" cy="533400"/>
            <a:chOff x="2057400" y="3526631"/>
            <a:chExt cx="762000" cy="533400"/>
          </a:xfrm>
          <a:solidFill>
            <a:srgbClr val="0000FF"/>
          </a:solidFill>
        </p:grpSpPr>
        <p:sp>
          <p:nvSpPr>
            <p:cNvPr id="39" name="AutoShape 8"/>
            <p:cNvSpPr>
              <a:spLocks noChangeArrowheads="1"/>
            </p:cNvSpPr>
            <p:nvPr/>
          </p:nvSpPr>
          <p:spPr bwMode="auto">
            <a:xfrm>
              <a:off x="2133600" y="3526631"/>
              <a:ext cx="685800" cy="533400"/>
            </a:xfrm>
            <a:prstGeom prst="cloud">
              <a:avLst/>
            </a:prstGeom>
            <a:grpFill/>
            <a:ln w="9525">
              <a:noFill/>
              <a:round/>
              <a:headEnd/>
              <a:tailEnd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wrap="none" anchor="ctr"/>
            <a:lstStyle/>
            <a:p>
              <a:pPr algn="ctr">
                <a:defRPr/>
              </a:pPr>
              <a:r>
                <a:rPr lang="ru-RU">
                  <a:solidFill>
                    <a:schemeClr val="bg1"/>
                  </a:solidFill>
                </a:rPr>
                <a:t> </a:t>
              </a:r>
            </a:p>
          </p:txBody>
        </p:sp>
        <p:sp>
          <p:nvSpPr>
            <p:cNvPr id="40" name="Oval 44"/>
            <p:cNvSpPr>
              <a:spLocks noChangeArrowheads="1"/>
            </p:cNvSpPr>
            <p:nvPr/>
          </p:nvSpPr>
          <p:spPr bwMode="auto">
            <a:xfrm>
              <a:off x="2362200" y="3602831"/>
              <a:ext cx="381000" cy="381000"/>
            </a:xfrm>
            <a:prstGeom prst="cloud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/>
            </a:p>
          </p:txBody>
        </p:sp>
        <p:sp>
          <p:nvSpPr>
            <p:cNvPr id="41" name="Прямоугольник 40"/>
            <p:cNvSpPr/>
            <p:nvPr/>
          </p:nvSpPr>
          <p:spPr>
            <a:xfrm>
              <a:off x="2057400" y="3602831"/>
              <a:ext cx="432000" cy="432000"/>
            </a:xfrm>
            <a:prstGeom prst="clou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dirty="0">
                  <a:latin typeface="Arial" pitchFamily="34" charset="0"/>
                  <a:cs typeface="Arial" pitchFamily="34" charset="0"/>
                </a:rPr>
                <a:t>3</a:t>
              </a:r>
              <a:endParaRPr lang="ru-RU" sz="3200" dirty="0"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89" name="Умножение 88">
            <a:hlinkClick r:id="" action="ppaction://hlinkshowjump?jump=endshow"/>
          </p:cNvPr>
          <p:cNvSpPr/>
          <p:nvPr/>
        </p:nvSpPr>
        <p:spPr>
          <a:xfrm>
            <a:off x="8712000" y="0"/>
            <a:ext cx="432000" cy="432000"/>
          </a:xfrm>
          <a:prstGeom prst="mathMultiply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2" name="001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11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93" name="001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12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94" name="SCALES.WAV">
            <a:hlinkClick r:id="" action="ppaction://media"/>
          </p:cNvPr>
          <p:cNvPicPr>
            <a:picLocks noRot="1" noChangeAspect="1"/>
          </p:cNvPicPr>
          <p:nvPr>
            <a:wavAudioFile r:embed="rId3" name="SCALES.WAV"/>
          </p:nvPr>
        </p:nvPicPr>
        <p:blipFill>
          <a:blip r:embed="rId13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sp>
        <p:nvSpPr>
          <p:cNvPr id="69" name="Скругленный прямоугольник 68">
            <a:hlinkClick r:id="rId14" action="ppaction://hlinksldjump"/>
          </p:cNvPr>
          <p:cNvSpPr/>
          <p:nvPr/>
        </p:nvSpPr>
        <p:spPr>
          <a:xfrm>
            <a:off x="5072066" y="5429264"/>
            <a:ext cx="3271854" cy="500066"/>
          </a:xfrm>
          <a:prstGeom prst="roundRect">
            <a:avLst/>
          </a:prstGeom>
          <a:solidFill>
            <a:srgbClr val="FFFF99"/>
          </a:solidFill>
          <a:ln>
            <a:solidFill>
              <a:srgbClr val="0000FF"/>
            </a:solidFill>
          </a:ln>
          <a:effectLst>
            <a:outerShdw dist="101600" dir="2400000" algn="ctr" rotWithShape="0">
              <a:srgbClr val="0000FF">
                <a:alpha val="5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333300"/>
                </a:solidFill>
                <a:latin typeface="Arial" pitchFamily="34" charset="0"/>
                <a:cs typeface="Arial" pitchFamily="34" charset="0"/>
              </a:rPr>
              <a:t>Задание в картинках</a:t>
            </a:r>
            <a:endParaRPr lang="ru-RU" sz="2400" dirty="0">
              <a:solidFill>
                <a:srgbClr val="3333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2" name="Управляющая кнопка: возврат 71">
            <a:hlinkClick r:id="rId15" action="ppaction://hlinksldjump" highlightClick="1"/>
          </p:cNvPr>
          <p:cNvSpPr/>
          <p:nvPr/>
        </p:nvSpPr>
        <p:spPr>
          <a:xfrm>
            <a:off x="8604000" y="6318000"/>
            <a:ext cx="540000" cy="540000"/>
          </a:xfrm>
          <a:prstGeom prst="actionButtonReturn">
            <a:avLst/>
          </a:prstGeom>
          <a:solidFill>
            <a:srgbClr val="FFFF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custDataLst>
      <p:tags r:id="rId1"/>
    </p:custData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975" fill="hold"/>
                                        <p:tgtEl>
                                          <p:spTgt spid="9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475"/>
                            </p:stCondLst>
                            <p:childTnLst>
                              <p:par>
                                <p:cTn id="16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" dur="3315" fill="hold"/>
                                        <p:tgtEl>
                                          <p:spTgt spid="9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815"/>
                            </p:stCondLst>
                            <p:childTnLst>
                              <p:par>
                                <p:cTn id="32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4" dur="3315" fill="hold"/>
                                        <p:tgtEl>
                                          <p:spTgt spid="9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815"/>
                            </p:stCondLst>
                            <p:childTnLst>
                              <p:par>
                                <p:cTn id="4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audio>
              <p:cMediaNode showWhenStopped="0">
                <p:cTn id="5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2"/>
                </p:tgtEl>
              </p:cMediaNode>
            </p:audio>
            <p:audio>
              <p:cMediaNode showWhenStopped="0">
                <p:cTn id="5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3"/>
                </p:tgtEl>
              </p:cMediaNode>
            </p:audio>
            <p:audio>
              <p:cMediaNode showWhenStopped="0">
                <p:cTn id="5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4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78"/>
          <p:cNvGrpSpPr/>
          <p:nvPr/>
        </p:nvGrpSpPr>
        <p:grpSpPr>
          <a:xfrm>
            <a:off x="357158" y="285728"/>
            <a:ext cx="8429684" cy="6293288"/>
            <a:chOff x="357158" y="285728"/>
            <a:chExt cx="8429684" cy="6293288"/>
          </a:xfrm>
        </p:grpSpPr>
        <p:sp>
          <p:nvSpPr>
            <p:cNvPr id="77" name="Прямоугольник 76"/>
            <p:cNvSpPr/>
            <p:nvPr/>
          </p:nvSpPr>
          <p:spPr>
            <a:xfrm>
              <a:off x="357158" y="285728"/>
              <a:ext cx="8429684" cy="6286544"/>
            </a:xfrm>
            <a:prstGeom prst="rect">
              <a:avLst/>
            </a:prstGeom>
            <a:solidFill>
              <a:srgbClr val="00FFFF"/>
            </a:solidFill>
            <a:ln>
              <a:noFill/>
            </a:ln>
            <a:effectLst/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3" name="Группа 55"/>
            <p:cNvGrpSpPr/>
            <p:nvPr/>
          </p:nvGrpSpPr>
          <p:grpSpPr>
            <a:xfrm>
              <a:off x="366870" y="285728"/>
              <a:ext cx="8301030" cy="864000"/>
              <a:chOff x="376583" y="285728"/>
              <a:chExt cx="8301030" cy="864000"/>
            </a:xfrm>
          </p:grpSpPr>
          <p:pic>
            <p:nvPicPr>
              <p:cNvPr id="86" name="Picture 6" descr="Number One Light Blue Clip Art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376583" y="285728"/>
                <a:ext cx="554805" cy="864000"/>
              </a:xfrm>
              <a:prstGeom prst="rect">
                <a:avLst/>
              </a:prstGeom>
              <a:noFill/>
            </p:spPr>
          </p:pic>
          <p:pic>
            <p:nvPicPr>
              <p:cNvPr id="87" name="Picture 8" descr="Animal Number Two Clip Art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1790268" y="285728"/>
                <a:ext cx="812155" cy="864000"/>
              </a:xfrm>
              <a:prstGeom prst="rect">
                <a:avLst/>
              </a:prstGeom>
              <a:noFill/>
            </p:spPr>
          </p:pic>
          <p:pic>
            <p:nvPicPr>
              <p:cNvPr id="88" name="Picture 10" descr="Animal Number Three Clip Art"/>
              <p:cNvPicPr>
                <a:picLocks noChangeAspect="1" noChangeArrowheads="1"/>
              </p:cNvPicPr>
              <p:nvPr/>
            </p:nvPicPr>
            <p:blipFill>
              <a:blip r:embed="rId7" cstate="print"/>
              <a:srcRect/>
              <a:stretch>
                <a:fillRect/>
              </a:stretch>
            </p:blipFill>
            <p:spPr bwMode="auto">
              <a:xfrm>
                <a:off x="3461303" y="285728"/>
                <a:ext cx="663260" cy="864000"/>
              </a:xfrm>
              <a:prstGeom prst="rect">
                <a:avLst/>
              </a:prstGeom>
              <a:noFill/>
            </p:spPr>
          </p:pic>
          <p:pic>
            <p:nvPicPr>
              <p:cNvPr id="90" name="Picture 12" descr="Animal Number Four Clip Art"/>
              <p:cNvPicPr>
                <a:picLocks noChangeAspect="1" noChangeArrowheads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4983443" y="285728"/>
                <a:ext cx="584732" cy="864000"/>
              </a:xfrm>
              <a:prstGeom prst="rect">
                <a:avLst/>
              </a:prstGeom>
              <a:noFill/>
            </p:spPr>
          </p:pic>
          <p:pic>
            <p:nvPicPr>
              <p:cNvPr id="91" name="Picture 14" descr="Animal Number Five Clip Art"/>
              <p:cNvPicPr>
                <a:picLocks noChangeAspect="1" noChangeArrowheads="1"/>
              </p:cNvPicPr>
              <p:nvPr/>
            </p:nvPicPr>
            <p:blipFill>
              <a:blip r:embed="rId9" cstate="print"/>
              <a:srcRect/>
              <a:stretch>
                <a:fillRect/>
              </a:stretch>
            </p:blipFill>
            <p:spPr bwMode="auto">
              <a:xfrm>
                <a:off x="6427055" y="285728"/>
                <a:ext cx="643652" cy="864000"/>
              </a:xfrm>
              <a:prstGeom prst="rect">
                <a:avLst/>
              </a:prstGeom>
              <a:noFill/>
            </p:spPr>
          </p:pic>
          <p:pic>
            <p:nvPicPr>
              <p:cNvPr id="104" name="Picture 16" descr="Animal Number Six  Clip Art"/>
              <p:cNvPicPr>
                <a:picLocks noChangeAspect="1" noChangeArrowheads="1"/>
              </p:cNvPicPr>
              <p:nvPr/>
            </p:nvPicPr>
            <p:blipFill>
              <a:blip r:embed="rId10" cstate="print"/>
              <a:srcRect/>
              <a:stretch>
                <a:fillRect/>
              </a:stretch>
            </p:blipFill>
            <p:spPr bwMode="auto">
              <a:xfrm>
                <a:off x="7929586" y="285728"/>
                <a:ext cx="748027" cy="864000"/>
              </a:xfrm>
              <a:prstGeom prst="rect">
                <a:avLst/>
              </a:prstGeom>
              <a:noFill/>
            </p:spPr>
          </p:pic>
        </p:grpSp>
        <p:grpSp>
          <p:nvGrpSpPr>
            <p:cNvPr id="4" name="Группа 56"/>
            <p:cNvGrpSpPr/>
            <p:nvPr/>
          </p:nvGrpSpPr>
          <p:grpSpPr>
            <a:xfrm>
              <a:off x="366870" y="5715016"/>
              <a:ext cx="8301030" cy="864000"/>
              <a:chOff x="376583" y="285728"/>
              <a:chExt cx="8301030" cy="864000"/>
            </a:xfrm>
          </p:grpSpPr>
          <p:pic>
            <p:nvPicPr>
              <p:cNvPr id="80" name="Picture 6" descr="Number One Light Blue Clip Art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376583" y="285728"/>
                <a:ext cx="554805" cy="864000"/>
              </a:xfrm>
              <a:prstGeom prst="rect">
                <a:avLst/>
              </a:prstGeom>
              <a:noFill/>
            </p:spPr>
          </p:pic>
          <p:pic>
            <p:nvPicPr>
              <p:cNvPr id="81" name="Picture 8" descr="Animal Number Two Clip Art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1790268" y="285728"/>
                <a:ext cx="812155" cy="864000"/>
              </a:xfrm>
              <a:prstGeom prst="rect">
                <a:avLst/>
              </a:prstGeom>
              <a:noFill/>
            </p:spPr>
          </p:pic>
          <p:pic>
            <p:nvPicPr>
              <p:cNvPr id="82" name="Picture 10" descr="Animal Number Three Clip Art"/>
              <p:cNvPicPr>
                <a:picLocks noChangeAspect="1" noChangeArrowheads="1"/>
              </p:cNvPicPr>
              <p:nvPr/>
            </p:nvPicPr>
            <p:blipFill>
              <a:blip r:embed="rId7" cstate="print"/>
              <a:srcRect/>
              <a:stretch>
                <a:fillRect/>
              </a:stretch>
            </p:blipFill>
            <p:spPr bwMode="auto">
              <a:xfrm>
                <a:off x="3461303" y="285728"/>
                <a:ext cx="663260" cy="864000"/>
              </a:xfrm>
              <a:prstGeom prst="rect">
                <a:avLst/>
              </a:prstGeom>
              <a:noFill/>
            </p:spPr>
          </p:pic>
          <p:pic>
            <p:nvPicPr>
              <p:cNvPr id="83" name="Picture 12" descr="Animal Number Four Clip Art"/>
              <p:cNvPicPr>
                <a:picLocks noChangeAspect="1" noChangeArrowheads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4983443" y="285728"/>
                <a:ext cx="584732" cy="864000"/>
              </a:xfrm>
              <a:prstGeom prst="rect">
                <a:avLst/>
              </a:prstGeom>
              <a:noFill/>
            </p:spPr>
          </p:pic>
          <p:pic>
            <p:nvPicPr>
              <p:cNvPr id="84" name="Picture 14" descr="Animal Number Five Clip Art"/>
              <p:cNvPicPr>
                <a:picLocks noChangeAspect="1" noChangeArrowheads="1"/>
              </p:cNvPicPr>
              <p:nvPr/>
            </p:nvPicPr>
            <p:blipFill>
              <a:blip r:embed="rId9" cstate="print"/>
              <a:srcRect/>
              <a:stretch>
                <a:fillRect/>
              </a:stretch>
            </p:blipFill>
            <p:spPr bwMode="auto">
              <a:xfrm>
                <a:off x="6427055" y="285728"/>
                <a:ext cx="643652" cy="864000"/>
              </a:xfrm>
              <a:prstGeom prst="rect">
                <a:avLst/>
              </a:prstGeom>
              <a:noFill/>
            </p:spPr>
          </p:pic>
          <p:pic>
            <p:nvPicPr>
              <p:cNvPr id="85" name="Picture 16" descr="Animal Number Six  Clip Art"/>
              <p:cNvPicPr>
                <a:picLocks noChangeAspect="1" noChangeArrowheads="1"/>
              </p:cNvPicPr>
              <p:nvPr/>
            </p:nvPicPr>
            <p:blipFill>
              <a:blip r:embed="rId10" cstate="print"/>
              <a:srcRect/>
              <a:stretch>
                <a:fillRect/>
              </a:stretch>
            </p:blipFill>
            <p:spPr bwMode="auto">
              <a:xfrm>
                <a:off x="7929586" y="285728"/>
                <a:ext cx="748027" cy="864000"/>
              </a:xfrm>
              <a:prstGeom prst="rect">
                <a:avLst/>
              </a:prstGeom>
              <a:noFill/>
            </p:spPr>
          </p:pic>
        </p:grpSp>
      </p:grpSp>
      <p:sp>
        <p:nvSpPr>
          <p:cNvPr id="60" name="Oval 44"/>
          <p:cNvSpPr>
            <a:spLocks noChangeArrowheads="1"/>
          </p:cNvSpPr>
          <p:nvPr/>
        </p:nvSpPr>
        <p:spPr bwMode="auto">
          <a:xfrm>
            <a:off x="2428860" y="4638684"/>
            <a:ext cx="381000" cy="38100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 w="28575">
            <a:solidFill>
              <a:srgbClr val="C0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000" dirty="0">
                <a:solidFill>
                  <a:srgbClr val="C00000"/>
                </a:solidFill>
              </a:rPr>
              <a:t>+</a:t>
            </a:r>
          </a:p>
        </p:txBody>
      </p:sp>
      <p:sp>
        <p:nvSpPr>
          <p:cNvPr id="58" name="Oval 44"/>
          <p:cNvSpPr>
            <a:spLocks noChangeArrowheads="1"/>
          </p:cNvSpPr>
          <p:nvPr/>
        </p:nvSpPr>
        <p:spPr bwMode="auto">
          <a:xfrm>
            <a:off x="2428860" y="2928934"/>
            <a:ext cx="381000" cy="38100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 w="28575">
            <a:solidFill>
              <a:srgbClr val="C0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000" dirty="0">
                <a:solidFill>
                  <a:srgbClr val="C00000"/>
                </a:solidFill>
              </a:rPr>
              <a:t>-</a:t>
            </a:r>
          </a:p>
        </p:txBody>
      </p:sp>
      <p:sp>
        <p:nvSpPr>
          <p:cNvPr id="3074" name="Rectangle 47"/>
          <p:cNvSpPr>
            <a:spLocks noChangeArrowheads="1"/>
          </p:cNvSpPr>
          <p:nvPr/>
        </p:nvSpPr>
        <p:spPr bwMode="auto">
          <a:xfrm>
            <a:off x="990000" y="1714488"/>
            <a:ext cx="7164000" cy="864000"/>
          </a:xfrm>
          <a:prstGeom prst="roundRect">
            <a:avLst/>
          </a:prstGeom>
          <a:solidFill>
            <a:srgbClr val="0000FF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1</a:t>
            </a:r>
            <a:r>
              <a:rPr lang="ru-RU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4. Сколько всего домиков построили поросята?</a:t>
            </a:r>
            <a:endParaRPr lang="ru-RU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147" name="Rectangle 48"/>
          <p:cNvSpPr>
            <a:spLocks noChangeArrowheads="1"/>
          </p:cNvSpPr>
          <p:nvPr/>
        </p:nvSpPr>
        <p:spPr bwMode="auto">
          <a:xfrm>
            <a:off x="3357554" y="2840839"/>
            <a:ext cx="4752008" cy="576263"/>
          </a:xfrm>
          <a:prstGeom prst="doubleWave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  <a:effectLst>
            <a:outerShdw dist="114300" dir="2700000" algn="ctr" rotWithShape="0">
              <a:srgbClr val="0000FF">
                <a:alpha val="50000"/>
              </a:srgbClr>
            </a:outerShdw>
          </a:effectLst>
        </p:spPr>
        <p:txBody>
          <a:bodyPr/>
          <a:lstStyle/>
          <a:p>
            <a:pPr>
              <a:defRPr/>
            </a:pPr>
            <a:r>
              <a:rPr lang="ru-RU" sz="2400" dirty="0" smtClean="0">
                <a:solidFill>
                  <a:srgbClr val="333300"/>
                </a:solidFill>
                <a:latin typeface="Arial" pitchFamily="34" charset="0"/>
                <a:cs typeface="Arial" pitchFamily="34" charset="0"/>
              </a:rPr>
              <a:t>Один домик</a:t>
            </a:r>
            <a:endParaRPr lang="ru-RU" sz="2400" dirty="0">
              <a:solidFill>
                <a:srgbClr val="3333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148" name="Rectangle 49"/>
          <p:cNvSpPr>
            <a:spLocks noChangeArrowheads="1"/>
          </p:cNvSpPr>
          <p:nvPr/>
        </p:nvSpPr>
        <p:spPr bwMode="auto">
          <a:xfrm>
            <a:off x="3357554" y="3667133"/>
            <a:ext cx="4752008" cy="574675"/>
          </a:xfrm>
          <a:prstGeom prst="doubleWave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  <a:effectLst>
            <a:outerShdw dist="114300" dir="2700000" algn="ctr" rotWithShape="0">
              <a:srgbClr val="0000FF">
                <a:alpha val="50000"/>
              </a:srgbClr>
            </a:outerShdw>
          </a:effectLst>
        </p:spPr>
        <p:txBody>
          <a:bodyPr/>
          <a:lstStyle/>
          <a:p>
            <a:pPr>
              <a:defRPr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Два домика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149" name="Rectangle 50"/>
          <p:cNvSpPr>
            <a:spLocks noChangeArrowheads="1"/>
          </p:cNvSpPr>
          <p:nvPr/>
        </p:nvSpPr>
        <p:spPr bwMode="auto">
          <a:xfrm>
            <a:off x="3357554" y="4500570"/>
            <a:ext cx="4752008" cy="576263"/>
          </a:xfrm>
          <a:prstGeom prst="doubleWave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  <a:effectLst>
            <a:outerShdw dist="114300" dir="2700000" algn="ctr" rotWithShape="0">
              <a:srgbClr val="0000FF">
                <a:alpha val="50000"/>
              </a:srgbClr>
            </a:outerShdw>
          </a:effectLst>
        </p:spPr>
        <p:txBody>
          <a:bodyPr/>
          <a:lstStyle/>
          <a:p>
            <a:pPr>
              <a:defRPr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Три домика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2133600" y="4457700"/>
            <a:ext cx="432000" cy="432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1" name="Oval 44"/>
          <p:cNvSpPr>
            <a:spLocks noChangeArrowheads="1"/>
          </p:cNvSpPr>
          <p:nvPr/>
        </p:nvSpPr>
        <p:spPr bwMode="auto">
          <a:xfrm>
            <a:off x="2428860" y="3783809"/>
            <a:ext cx="381000" cy="38100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 w="28575">
            <a:solidFill>
              <a:srgbClr val="C0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000" dirty="0">
                <a:solidFill>
                  <a:srgbClr val="C00000"/>
                </a:solidFill>
              </a:rPr>
              <a:t>-</a:t>
            </a:r>
          </a:p>
        </p:txBody>
      </p:sp>
      <p:grpSp>
        <p:nvGrpSpPr>
          <p:cNvPr id="5" name="Группа 42"/>
          <p:cNvGrpSpPr>
            <a:grpSpLocks noChangeAspect="1"/>
          </p:cNvGrpSpPr>
          <p:nvPr/>
        </p:nvGrpSpPr>
        <p:grpSpPr>
          <a:xfrm>
            <a:off x="571472" y="2786058"/>
            <a:ext cx="938700" cy="1080000"/>
            <a:chOff x="1069956" y="1467992"/>
            <a:chExt cx="1152458" cy="1325934"/>
          </a:xfrm>
        </p:grpSpPr>
        <p:grpSp>
          <p:nvGrpSpPr>
            <p:cNvPr id="6" name="Группа 27"/>
            <p:cNvGrpSpPr/>
            <p:nvPr/>
          </p:nvGrpSpPr>
          <p:grpSpPr>
            <a:xfrm>
              <a:off x="1214414" y="1785926"/>
              <a:ext cx="1008000" cy="1008000"/>
              <a:chOff x="1214414" y="1785926"/>
              <a:chExt cx="1008000" cy="1008000"/>
            </a:xfrm>
          </p:grpSpPr>
          <p:grpSp>
            <p:nvGrpSpPr>
              <p:cNvPr id="7" name="Группа 26"/>
              <p:cNvGrpSpPr/>
              <p:nvPr/>
            </p:nvGrpSpPr>
            <p:grpSpPr>
              <a:xfrm>
                <a:off x="1214414" y="1785926"/>
                <a:ext cx="1008000" cy="1008000"/>
                <a:chOff x="1214414" y="1785926"/>
                <a:chExt cx="1008000" cy="1008000"/>
              </a:xfrm>
            </p:grpSpPr>
            <p:grpSp>
              <p:nvGrpSpPr>
                <p:cNvPr id="8" name="Группа 13"/>
                <p:cNvGrpSpPr/>
                <p:nvPr/>
              </p:nvGrpSpPr>
              <p:grpSpPr>
                <a:xfrm>
                  <a:off x="1214414" y="1785926"/>
                  <a:ext cx="1008000" cy="1008000"/>
                  <a:chOff x="1214414" y="1785926"/>
                  <a:chExt cx="1008000" cy="1008000"/>
                </a:xfrm>
              </p:grpSpPr>
              <p:sp>
                <p:nvSpPr>
                  <p:cNvPr id="55" name="Блок-схема: узел 54"/>
                  <p:cNvSpPr>
                    <a:spLocks noChangeAspect="1"/>
                  </p:cNvSpPr>
                  <p:nvPr/>
                </p:nvSpPr>
                <p:spPr>
                  <a:xfrm>
                    <a:off x="1214414" y="1785926"/>
                    <a:ext cx="1008000" cy="1008000"/>
                  </a:xfrm>
                  <a:prstGeom prst="flowChartConnector">
                    <a:avLst/>
                  </a:prstGeom>
                  <a:solidFill>
                    <a:srgbClr val="00B050"/>
                  </a:solidFill>
                  <a:ln>
                    <a:solidFill>
                      <a:srgbClr val="C0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grpSp>
                <p:nvGrpSpPr>
                  <p:cNvPr id="9" name="Группа 12"/>
                  <p:cNvGrpSpPr/>
                  <p:nvPr/>
                </p:nvGrpSpPr>
                <p:grpSpPr>
                  <a:xfrm>
                    <a:off x="1449819" y="2071678"/>
                    <a:ext cx="537190" cy="180000"/>
                    <a:chOff x="1428728" y="2071678"/>
                    <a:chExt cx="537190" cy="180000"/>
                  </a:xfrm>
                </p:grpSpPr>
                <p:sp>
                  <p:nvSpPr>
                    <p:cNvPr id="57" name="Блок-схема: узел 56"/>
                    <p:cNvSpPr>
                      <a:spLocks noChangeAspect="1"/>
                    </p:cNvSpPr>
                    <p:nvPr/>
                  </p:nvSpPr>
                  <p:spPr>
                    <a:xfrm>
                      <a:off x="1785918" y="2071678"/>
                      <a:ext cx="180000" cy="180000"/>
                    </a:xfrm>
                    <a:prstGeom prst="flowChartConnector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  <p:sp>
                  <p:nvSpPr>
                    <p:cNvPr id="59" name="Блок-схема: узел 11"/>
                    <p:cNvSpPr>
                      <a:spLocks noChangeAspect="1"/>
                    </p:cNvSpPr>
                    <p:nvPr/>
                  </p:nvSpPr>
                  <p:spPr>
                    <a:xfrm>
                      <a:off x="1428728" y="2071678"/>
                      <a:ext cx="180000" cy="180000"/>
                    </a:xfrm>
                    <a:prstGeom prst="flowChartConnector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</p:grpSp>
            </p:grpSp>
            <p:sp>
              <p:nvSpPr>
                <p:cNvPr id="54" name="Месяц 53"/>
                <p:cNvSpPr/>
                <p:nvPr/>
              </p:nvSpPr>
              <p:spPr>
                <a:xfrm rot="16200000">
                  <a:off x="1611257" y="2271706"/>
                  <a:ext cx="214314" cy="528638"/>
                </a:xfrm>
                <a:prstGeom prst="moon">
                  <a:avLst>
                    <a:gd name="adj" fmla="val 30475"/>
                  </a:avLst>
                </a:prstGeom>
                <a:solidFill>
                  <a:srgbClr val="C0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grpSp>
            <p:nvGrpSpPr>
              <p:cNvPr id="10" name="Группа 18"/>
              <p:cNvGrpSpPr>
                <a:grpSpLocks noChangeAspect="1"/>
              </p:cNvGrpSpPr>
              <p:nvPr/>
            </p:nvGrpSpPr>
            <p:grpSpPr>
              <a:xfrm>
                <a:off x="1500166" y="2145497"/>
                <a:ext cx="465190" cy="108000"/>
                <a:chOff x="1500166" y="2145497"/>
                <a:chExt cx="465190" cy="108000"/>
              </a:xfrm>
            </p:grpSpPr>
            <p:sp>
              <p:nvSpPr>
                <p:cNvPr id="48" name="Блок-схема: узел 47"/>
                <p:cNvSpPr>
                  <a:spLocks noChangeAspect="1"/>
                </p:cNvSpPr>
                <p:nvPr/>
              </p:nvSpPr>
              <p:spPr>
                <a:xfrm>
                  <a:off x="1500166" y="2145497"/>
                  <a:ext cx="108000" cy="108000"/>
                </a:xfrm>
                <a:prstGeom prst="flowChartConnector">
                  <a:avLst/>
                </a:prstGeom>
                <a:gradFill flip="none" rotWithShape="1">
                  <a:gsLst>
                    <a:gs pos="0">
                      <a:srgbClr val="00B0F0">
                        <a:shade val="30000"/>
                        <a:satMod val="115000"/>
                      </a:srgbClr>
                    </a:gs>
                    <a:gs pos="50000">
                      <a:srgbClr val="00B0F0">
                        <a:shade val="67500"/>
                        <a:satMod val="115000"/>
                      </a:srgbClr>
                    </a:gs>
                    <a:gs pos="100000">
                      <a:srgbClr val="00B0F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n w="285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49" name="Блок-схема: узел 48"/>
                <p:cNvSpPr>
                  <a:spLocks noChangeAspect="1"/>
                </p:cNvSpPr>
                <p:nvPr/>
              </p:nvSpPr>
              <p:spPr>
                <a:xfrm>
                  <a:off x="1857356" y="2145497"/>
                  <a:ext cx="108000" cy="108000"/>
                </a:xfrm>
                <a:prstGeom prst="flowChartConnector">
                  <a:avLst/>
                </a:prstGeom>
                <a:gradFill flip="none" rotWithShape="1">
                  <a:gsLst>
                    <a:gs pos="0">
                      <a:srgbClr val="00B0F0">
                        <a:shade val="30000"/>
                        <a:satMod val="115000"/>
                      </a:srgbClr>
                    </a:gs>
                    <a:gs pos="50000">
                      <a:srgbClr val="00B0F0">
                        <a:shade val="67500"/>
                        <a:satMod val="115000"/>
                      </a:srgbClr>
                    </a:gs>
                    <a:gs pos="100000">
                      <a:srgbClr val="00B0F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n w="285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</p:grpSp>
        <p:sp>
          <p:nvSpPr>
            <p:cNvPr id="45" name="Облако 44"/>
            <p:cNvSpPr/>
            <p:nvPr/>
          </p:nvSpPr>
          <p:spPr>
            <a:xfrm rot="19941007" flipV="1">
              <a:off x="1069956" y="1467992"/>
              <a:ext cx="914400" cy="526082"/>
            </a:xfrm>
            <a:prstGeom prst="cloud">
              <a:avLst/>
            </a:prstGeom>
            <a:gradFill flip="none" rotWithShape="1">
              <a:gsLst>
                <a:gs pos="0">
                  <a:srgbClr val="00B050">
                    <a:tint val="66000"/>
                    <a:satMod val="160000"/>
                  </a:srgbClr>
                </a:gs>
                <a:gs pos="50000">
                  <a:srgbClr val="00B050">
                    <a:tint val="44500"/>
                    <a:satMod val="160000"/>
                  </a:srgbClr>
                </a:gs>
                <a:gs pos="100000">
                  <a:srgbClr val="00B050">
                    <a:tint val="23500"/>
                    <a:satMod val="160000"/>
                  </a:srgbClr>
                </a:gs>
              </a:gsLst>
              <a:lin ang="16200000" scaled="1"/>
              <a:tileRect/>
            </a:gradFill>
            <a:ln w="190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1" name="Группа 61"/>
          <p:cNvGrpSpPr>
            <a:grpSpLocks noChangeAspect="1"/>
          </p:cNvGrpSpPr>
          <p:nvPr/>
        </p:nvGrpSpPr>
        <p:grpSpPr>
          <a:xfrm>
            <a:off x="714348" y="4143380"/>
            <a:ext cx="840210" cy="1080000"/>
            <a:chOff x="144458" y="2816336"/>
            <a:chExt cx="1008000" cy="1295656"/>
          </a:xfrm>
          <a:solidFill>
            <a:srgbClr val="FF0000"/>
          </a:solidFill>
        </p:grpSpPr>
        <p:grpSp>
          <p:nvGrpSpPr>
            <p:cNvPr id="12" name="Группа 31"/>
            <p:cNvGrpSpPr/>
            <p:nvPr/>
          </p:nvGrpSpPr>
          <p:grpSpPr>
            <a:xfrm>
              <a:off x="144458" y="2816336"/>
              <a:ext cx="1008000" cy="1295656"/>
              <a:chOff x="144458" y="2816336"/>
              <a:chExt cx="1008000" cy="1295656"/>
            </a:xfrm>
            <a:grpFill/>
          </p:grpSpPr>
          <p:grpSp>
            <p:nvGrpSpPr>
              <p:cNvPr id="13" name="Группа 30"/>
              <p:cNvGrpSpPr/>
              <p:nvPr/>
            </p:nvGrpSpPr>
            <p:grpSpPr>
              <a:xfrm>
                <a:off x="144458" y="2816336"/>
                <a:ext cx="1008000" cy="1295656"/>
                <a:chOff x="144458" y="2816336"/>
                <a:chExt cx="1008000" cy="1295656"/>
              </a:xfrm>
              <a:grpFill/>
            </p:grpSpPr>
            <p:grpSp>
              <p:nvGrpSpPr>
                <p:cNvPr id="14" name="Группа 13"/>
                <p:cNvGrpSpPr/>
                <p:nvPr/>
              </p:nvGrpSpPr>
              <p:grpSpPr>
                <a:xfrm>
                  <a:off x="144458" y="3103992"/>
                  <a:ext cx="1008000" cy="1008000"/>
                  <a:chOff x="1214414" y="1785926"/>
                  <a:chExt cx="1008000" cy="1008000"/>
                </a:xfrm>
                <a:grpFill/>
              </p:grpSpPr>
              <p:sp>
                <p:nvSpPr>
                  <p:cNvPr id="71" name="Блок-схема: узел 70"/>
                  <p:cNvSpPr>
                    <a:spLocks noChangeAspect="1"/>
                  </p:cNvSpPr>
                  <p:nvPr/>
                </p:nvSpPr>
                <p:spPr>
                  <a:xfrm>
                    <a:off x="1214414" y="1785926"/>
                    <a:ext cx="1008000" cy="1008000"/>
                  </a:xfrm>
                  <a:prstGeom prst="flowChartConnector">
                    <a:avLst/>
                  </a:prstGeom>
                  <a:gradFill flip="none" rotWithShape="1">
                    <a:gsLst>
                      <a:gs pos="0">
                        <a:srgbClr val="FF0000">
                          <a:tint val="66000"/>
                          <a:satMod val="160000"/>
                        </a:srgbClr>
                      </a:gs>
                      <a:gs pos="50000">
                        <a:srgbClr val="FF0000">
                          <a:tint val="44500"/>
                          <a:satMod val="160000"/>
                        </a:srgbClr>
                      </a:gs>
                      <a:gs pos="100000">
                        <a:srgbClr val="FF0000">
                          <a:tint val="23500"/>
                          <a:satMod val="160000"/>
                        </a:srgbClr>
                      </a:gs>
                    </a:gsLst>
                    <a:lin ang="16200000" scaled="1"/>
                    <a:tileRect/>
                  </a:gradFill>
                  <a:ln>
                    <a:solidFill>
                      <a:srgbClr val="0000FF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grpSp>
                <p:nvGrpSpPr>
                  <p:cNvPr id="15" name="Группа 12"/>
                  <p:cNvGrpSpPr/>
                  <p:nvPr/>
                </p:nvGrpSpPr>
                <p:grpSpPr>
                  <a:xfrm>
                    <a:off x="1449819" y="2071678"/>
                    <a:ext cx="537190" cy="180000"/>
                    <a:chOff x="1428728" y="2071678"/>
                    <a:chExt cx="537190" cy="180000"/>
                  </a:xfrm>
                  <a:grpFill/>
                </p:grpSpPr>
                <p:sp>
                  <p:nvSpPr>
                    <p:cNvPr id="73" name="Блок-схема: узел 72"/>
                    <p:cNvSpPr>
                      <a:spLocks noChangeAspect="1"/>
                    </p:cNvSpPr>
                    <p:nvPr/>
                  </p:nvSpPr>
                  <p:spPr>
                    <a:xfrm>
                      <a:off x="1785918" y="2071678"/>
                      <a:ext cx="180000" cy="180000"/>
                    </a:xfrm>
                    <a:prstGeom prst="flowChartConnector">
                      <a:avLst/>
                    </a:prstGeom>
                    <a:grpFill/>
                    <a:ln w="28575">
                      <a:solidFill>
                        <a:srgbClr val="0000FF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  <p:sp>
                  <p:nvSpPr>
                    <p:cNvPr id="74" name="Блок-схема: узел 11"/>
                    <p:cNvSpPr>
                      <a:spLocks noChangeAspect="1"/>
                    </p:cNvSpPr>
                    <p:nvPr/>
                  </p:nvSpPr>
                  <p:spPr>
                    <a:xfrm>
                      <a:off x="1428728" y="2071678"/>
                      <a:ext cx="180000" cy="180000"/>
                    </a:xfrm>
                    <a:prstGeom prst="flowChartConnector">
                      <a:avLst/>
                    </a:prstGeom>
                    <a:grpFill/>
                    <a:ln w="28575">
                      <a:solidFill>
                        <a:srgbClr val="0000FF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</p:grpSp>
            </p:grpSp>
            <p:sp>
              <p:nvSpPr>
                <p:cNvPr id="70" name="Пятно 2 8"/>
                <p:cNvSpPr/>
                <p:nvPr/>
              </p:nvSpPr>
              <p:spPr>
                <a:xfrm rot="1129421">
                  <a:off x="282145" y="2816336"/>
                  <a:ext cx="720000" cy="540000"/>
                </a:xfrm>
                <a:prstGeom prst="irregularSeal2">
                  <a:avLst/>
                </a:prstGeom>
                <a:grpFill/>
                <a:ln w="19050">
                  <a:solidFill>
                    <a:srgbClr val="0000F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68" name="Месяц 67"/>
              <p:cNvSpPr/>
              <p:nvPr/>
            </p:nvSpPr>
            <p:spPr>
              <a:xfrm rot="5400000" flipV="1">
                <a:off x="541301" y="3557590"/>
                <a:ext cx="214314" cy="528638"/>
              </a:xfrm>
              <a:prstGeom prst="moon">
                <a:avLst>
                  <a:gd name="adj" fmla="val 30475"/>
                </a:avLst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grpSp>
          <p:nvGrpSpPr>
            <p:cNvPr id="16" name="Группа 18"/>
            <p:cNvGrpSpPr>
              <a:grpSpLocks noChangeAspect="1"/>
            </p:cNvGrpSpPr>
            <p:nvPr/>
          </p:nvGrpSpPr>
          <p:grpSpPr>
            <a:xfrm>
              <a:off x="430210" y="3463563"/>
              <a:ext cx="465190" cy="108000"/>
              <a:chOff x="1500166" y="2145497"/>
              <a:chExt cx="465190" cy="108000"/>
            </a:xfrm>
            <a:grpFill/>
          </p:grpSpPr>
          <p:sp>
            <p:nvSpPr>
              <p:cNvPr id="65" name="Блок-схема: узел 64"/>
              <p:cNvSpPr>
                <a:spLocks noChangeAspect="1"/>
              </p:cNvSpPr>
              <p:nvPr/>
            </p:nvSpPr>
            <p:spPr>
              <a:xfrm>
                <a:off x="1500166" y="2145497"/>
                <a:ext cx="108000" cy="108000"/>
              </a:xfrm>
              <a:prstGeom prst="flowChartConnector">
                <a:avLst/>
              </a:prstGeom>
              <a:grpFill/>
              <a:ln w="28575">
                <a:solidFill>
                  <a:srgbClr val="0000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66" name="Блок-схема: узел 65"/>
              <p:cNvSpPr>
                <a:spLocks noChangeAspect="1"/>
              </p:cNvSpPr>
              <p:nvPr/>
            </p:nvSpPr>
            <p:spPr>
              <a:xfrm>
                <a:off x="1857356" y="2145497"/>
                <a:ext cx="108000" cy="108000"/>
              </a:xfrm>
              <a:prstGeom prst="flowChartConnector">
                <a:avLst/>
              </a:prstGeom>
              <a:grpFill/>
              <a:ln w="28575">
                <a:solidFill>
                  <a:srgbClr val="0000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grpSp>
        <p:nvGrpSpPr>
          <p:cNvPr id="17" name="Группа 53"/>
          <p:cNvGrpSpPr/>
          <p:nvPr/>
        </p:nvGrpSpPr>
        <p:grpSpPr>
          <a:xfrm>
            <a:off x="2107388" y="2852734"/>
            <a:ext cx="762001" cy="533400"/>
            <a:chOff x="2209800" y="1905000"/>
            <a:chExt cx="762000" cy="533400"/>
          </a:xfrm>
          <a:solidFill>
            <a:srgbClr val="0000FF"/>
          </a:solidFill>
        </p:grpSpPr>
        <p:sp>
          <p:nvSpPr>
            <p:cNvPr id="51" name="AutoShape 8"/>
            <p:cNvSpPr>
              <a:spLocks noChangeArrowheads="1"/>
            </p:cNvSpPr>
            <p:nvPr/>
          </p:nvSpPr>
          <p:spPr bwMode="auto">
            <a:xfrm>
              <a:off x="2286000" y="1905000"/>
              <a:ext cx="685800" cy="533400"/>
            </a:xfrm>
            <a:prstGeom prst="cloud">
              <a:avLst/>
            </a:prstGeom>
            <a:grpFill/>
            <a:ln w="9525">
              <a:noFill/>
              <a:round/>
              <a:headEnd/>
              <a:tailEnd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wrap="none" anchor="ctr"/>
            <a:lstStyle/>
            <a:p>
              <a:pPr algn="ctr">
                <a:defRPr/>
              </a:pPr>
              <a:r>
                <a:rPr lang="ru-RU">
                  <a:solidFill>
                    <a:schemeClr val="bg1"/>
                  </a:solidFill>
                </a:rPr>
                <a:t> </a:t>
              </a:r>
            </a:p>
          </p:txBody>
        </p:sp>
        <p:sp>
          <p:nvSpPr>
            <p:cNvPr id="52" name="Oval 44"/>
            <p:cNvSpPr>
              <a:spLocks noChangeArrowheads="1"/>
            </p:cNvSpPr>
            <p:nvPr/>
          </p:nvSpPr>
          <p:spPr bwMode="auto">
            <a:xfrm>
              <a:off x="2531271" y="1976438"/>
              <a:ext cx="381000" cy="381000"/>
            </a:xfrm>
            <a:prstGeom prst="cloud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/>
            </a:p>
          </p:txBody>
        </p:sp>
        <p:sp>
          <p:nvSpPr>
            <p:cNvPr id="53" name="Прямоугольник 52"/>
            <p:cNvSpPr/>
            <p:nvPr/>
          </p:nvSpPr>
          <p:spPr>
            <a:xfrm>
              <a:off x="2209800" y="1981200"/>
              <a:ext cx="432000" cy="432000"/>
            </a:xfrm>
            <a:prstGeom prst="clou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3200" dirty="0" smtClean="0">
                  <a:latin typeface="Arial" pitchFamily="34" charset="0"/>
                  <a:cs typeface="Arial" pitchFamily="34" charset="0"/>
                </a:rPr>
                <a:t>1</a:t>
              </a:r>
              <a:endParaRPr lang="ru-RU" sz="3200" dirty="0"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18" name="Группа 48"/>
          <p:cNvGrpSpPr/>
          <p:nvPr/>
        </p:nvGrpSpPr>
        <p:grpSpPr>
          <a:xfrm>
            <a:off x="2143107" y="3709990"/>
            <a:ext cx="762001" cy="533400"/>
            <a:chOff x="2057400" y="2692400"/>
            <a:chExt cx="762000" cy="533400"/>
          </a:xfrm>
          <a:solidFill>
            <a:srgbClr val="0000FF"/>
          </a:solidFill>
        </p:grpSpPr>
        <p:sp>
          <p:nvSpPr>
            <p:cNvPr id="31" name="AutoShape 8"/>
            <p:cNvSpPr>
              <a:spLocks noChangeArrowheads="1"/>
            </p:cNvSpPr>
            <p:nvPr/>
          </p:nvSpPr>
          <p:spPr bwMode="auto">
            <a:xfrm>
              <a:off x="2133600" y="2692400"/>
              <a:ext cx="685800" cy="533400"/>
            </a:xfrm>
            <a:prstGeom prst="cloud">
              <a:avLst/>
            </a:prstGeom>
            <a:grpFill/>
            <a:ln w="9525">
              <a:noFill/>
              <a:round/>
              <a:headEnd/>
              <a:tailEnd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wrap="none" anchor="ctr"/>
            <a:lstStyle/>
            <a:p>
              <a:pPr algn="ctr">
                <a:defRPr/>
              </a:pPr>
              <a:r>
                <a:rPr lang="ru-RU">
                  <a:solidFill>
                    <a:schemeClr val="bg1"/>
                  </a:solidFill>
                </a:rPr>
                <a:t> </a:t>
              </a:r>
            </a:p>
          </p:txBody>
        </p:sp>
        <p:sp>
          <p:nvSpPr>
            <p:cNvPr id="32" name="Oval 44"/>
            <p:cNvSpPr>
              <a:spLocks noChangeArrowheads="1"/>
            </p:cNvSpPr>
            <p:nvPr/>
          </p:nvSpPr>
          <p:spPr bwMode="auto">
            <a:xfrm>
              <a:off x="2343152" y="2763838"/>
              <a:ext cx="381000" cy="381000"/>
            </a:xfrm>
            <a:prstGeom prst="cloud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/>
            </a:p>
          </p:txBody>
        </p:sp>
        <p:sp>
          <p:nvSpPr>
            <p:cNvPr id="33" name="Прямоугольник 32"/>
            <p:cNvSpPr/>
            <p:nvPr/>
          </p:nvSpPr>
          <p:spPr>
            <a:xfrm>
              <a:off x="2057400" y="2768600"/>
              <a:ext cx="432000" cy="432000"/>
            </a:xfrm>
            <a:prstGeom prst="clou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dirty="0">
                  <a:latin typeface="Arial" pitchFamily="34" charset="0"/>
                  <a:cs typeface="Arial" pitchFamily="34" charset="0"/>
                </a:rPr>
                <a:t>2</a:t>
              </a:r>
              <a:endParaRPr lang="ru-RU" sz="3200" dirty="0"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19" name="Группа 56"/>
          <p:cNvGrpSpPr/>
          <p:nvPr/>
        </p:nvGrpSpPr>
        <p:grpSpPr>
          <a:xfrm>
            <a:off x="2107388" y="4567246"/>
            <a:ext cx="762001" cy="533400"/>
            <a:chOff x="2057400" y="3526631"/>
            <a:chExt cx="762000" cy="533400"/>
          </a:xfrm>
          <a:solidFill>
            <a:srgbClr val="0000FF"/>
          </a:solidFill>
        </p:grpSpPr>
        <p:sp>
          <p:nvSpPr>
            <p:cNvPr id="39" name="AutoShape 8"/>
            <p:cNvSpPr>
              <a:spLocks noChangeArrowheads="1"/>
            </p:cNvSpPr>
            <p:nvPr/>
          </p:nvSpPr>
          <p:spPr bwMode="auto">
            <a:xfrm>
              <a:off x="2133600" y="3526631"/>
              <a:ext cx="685800" cy="533400"/>
            </a:xfrm>
            <a:prstGeom prst="cloud">
              <a:avLst/>
            </a:prstGeom>
            <a:grpFill/>
            <a:ln w="9525">
              <a:noFill/>
              <a:round/>
              <a:headEnd/>
              <a:tailEnd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wrap="none" anchor="ctr"/>
            <a:lstStyle/>
            <a:p>
              <a:pPr algn="ctr">
                <a:defRPr/>
              </a:pPr>
              <a:r>
                <a:rPr lang="ru-RU">
                  <a:solidFill>
                    <a:schemeClr val="bg1"/>
                  </a:solidFill>
                </a:rPr>
                <a:t> </a:t>
              </a:r>
            </a:p>
          </p:txBody>
        </p:sp>
        <p:sp>
          <p:nvSpPr>
            <p:cNvPr id="40" name="Oval 44"/>
            <p:cNvSpPr>
              <a:spLocks noChangeArrowheads="1"/>
            </p:cNvSpPr>
            <p:nvPr/>
          </p:nvSpPr>
          <p:spPr bwMode="auto">
            <a:xfrm>
              <a:off x="2362200" y="3602831"/>
              <a:ext cx="381000" cy="381000"/>
            </a:xfrm>
            <a:prstGeom prst="cloud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/>
            </a:p>
          </p:txBody>
        </p:sp>
        <p:sp>
          <p:nvSpPr>
            <p:cNvPr id="41" name="Прямоугольник 40"/>
            <p:cNvSpPr/>
            <p:nvPr/>
          </p:nvSpPr>
          <p:spPr>
            <a:xfrm>
              <a:off x="2057400" y="3602831"/>
              <a:ext cx="432000" cy="432000"/>
            </a:xfrm>
            <a:prstGeom prst="clou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dirty="0">
                  <a:latin typeface="Arial" pitchFamily="34" charset="0"/>
                  <a:cs typeface="Arial" pitchFamily="34" charset="0"/>
                </a:rPr>
                <a:t>3</a:t>
              </a:r>
              <a:endParaRPr lang="ru-RU" sz="3200" dirty="0"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92" name="Умножение 91">
            <a:hlinkClick r:id="" action="ppaction://hlinkshowjump?jump=endshow"/>
          </p:cNvPr>
          <p:cNvSpPr/>
          <p:nvPr/>
        </p:nvSpPr>
        <p:spPr>
          <a:xfrm>
            <a:off x="8712000" y="0"/>
            <a:ext cx="432000" cy="432000"/>
          </a:xfrm>
          <a:prstGeom prst="mathMultiply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3" name="001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11" cstate="print"/>
          <a:stretch>
            <a:fillRect/>
          </a:stretch>
        </p:blipFill>
        <p:spPr>
          <a:xfrm>
            <a:off x="500034" y="2285992"/>
            <a:ext cx="304800" cy="304800"/>
          </a:xfrm>
          <a:prstGeom prst="rect">
            <a:avLst/>
          </a:prstGeom>
        </p:spPr>
      </p:pic>
      <p:pic>
        <p:nvPicPr>
          <p:cNvPr id="94" name="001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12" cstate="print"/>
          <a:stretch>
            <a:fillRect/>
          </a:stretch>
        </p:blipFill>
        <p:spPr>
          <a:xfrm>
            <a:off x="500034" y="1928802"/>
            <a:ext cx="304800" cy="304800"/>
          </a:xfrm>
          <a:prstGeom prst="rect">
            <a:avLst/>
          </a:prstGeom>
        </p:spPr>
      </p:pic>
      <p:pic>
        <p:nvPicPr>
          <p:cNvPr id="95" name="SCALES.WAV">
            <a:hlinkClick r:id="" action="ppaction://media"/>
          </p:cNvPr>
          <p:cNvPicPr>
            <a:picLocks noRot="1" noChangeAspect="1"/>
          </p:cNvPicPr>
          <p:nvPr>
            <a:wavAudioFile r:embed="rId3" name="SCALES.WAV"/>
          </p:nvPr>
        </p:nvPicPr>
        <p:blipFill>
          <a:blip r:embed="rId13" cstate="print"/>
          <a:stretch>
            <a:fillRect/>
          </a:stretch>
        </p:blipFill>
        <p:spPr>
          <a:xfrm>
            <a:off x="500034" y="1500174"/>
            <a:ext cx="304800" cy="304800"/>
          </a:xfrm>
          <a:prstGeom prst="rect">
            <a:avLst/>
          </a:prstGeom>
        </p:spPr>
      </p:pic>
      <p:sp>
        <p:nvSpPr>
          <p:cNvPr id="69" name="Управляющая кнопка: возврат 68">
            <a:hlinkClick r:id="rId14" action="ppaction://hlinksldjump" highlightClick="1"/>
          </p:cNvPr>
          <p:cNvSpPr/>
          <p:nvPr/>
        </p:nvSpPr>
        <p:spPr>
          <a:xfrm>
            <a:off x="8604000" y="6318000"/>
            <a:ext cx="540000" cy="540000"/>
          </a:xfrm>
          <a:prstGeom prst="actionButtonReturn">
            <a:avLst/>
          </a:prstGeom>
          <a:solidFill>
            <a:srgbClr val="FFFF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2" name="Скругленный прямоугольник 71">
            <a:hlinkClick r:id="rId15" action="ppaction://hlinksldjump"/>
          </p:cNvPr>
          <p:cNvSpPr/>
          <p:nvPr/>
        </p:nvSpPr>
        <p:spPr>
          <a:xfrm>
            <a:off x="5072066" y="5429264"/>
            <a:ext cx="3271854" cy="500066"/>
          </a:xfrm>
          <a:prstGeom prst="roundRect">
            <a:avLst/>
          </a:prstGeom>
          <a:solidFill>
            <a:srgbClr val="FFFF99"/>
          </a:solidFill>
          <a:ln>
            <a:solidFill>
              <a:srgbClr val="0000FF"/>
            </a:solidFill>
          </a:ln>
          <a:effectLst>
            <a:outerShdw dist="101600" dir="2400000" algn="ctr" rotWithShape="0">
              <a:srgbClr val="0000FF">
                <a:alpha val="5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333300"/>
                </a:solidFill>
                <a:latin typeface="Arial" pitchFamily="34" charset="0"/>
                <a:cs typeface="Arial" pitchFamily="34" charset="0"/>
              </a:rPr>
              <a:t>Задание в картинках</a:t>
            </a:r>
            <a:endParaRPr lang="ru-RU" sz="2400" dirty="0">
              <a:solidFill>
                <a:srgbClr val="333300"/>
              </a:solidFill>
              <a:latin typeface="Arial" pitchFamily="34" charset="0"/>
              <a:cs typeface="Arial" pitchFamily="34" charset="0"/>
            </a:endParaRPr>
          </a:p>
        </p:txBody>
      </p:sp>
    </p:spTree>
    <p:custDataLst>
      <p:tags r:id="rId1"/>
    </p:custData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3315" fill="hold"/>
                                        <p:tgtEl>
                                          <p:spTgt spid="9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815"/>
                            </p:stCondLst>
                            <p:childTnLst>
                              <p:par>
                                <p:cTn id="16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" dur="3315" fill="hold"/>
                                        <p:tgtEl>
                                          <p:spTgt spid="9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815"/>
                            </p:stCondLst>
                            <p:childTnLst>
                              <p:par>
                                <p:cTn id="32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4" dur="2975" fill="hold"/>
                                        <p:tgtEl>
                                          <p:spTgt spid="9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475"/>
                            </p:stCondLst>
                            <p:childTnLst>
                              <p:par>
                                <p:cTn id="4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audio>
              <p:cMediaNode showWhenStopped="0">
                <p:cTn id="5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3"/>
                </p:tgtEl>
              </p:cMediaNode>
            </p:audio>
            <p:audio>
              <p:cMediaNode showWhenStopped="0">
                <p:cTn id="5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4"/>
                </p:tgtEl>
              </p:cMediaNode>
            </p:audio>
            <p:audio>
              <p:cMediaNode showWhenStopped="0">
                <p:cTn id="5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5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2" name="Группа 78"/>
          <p:cNvGrpSpPr/>
          <p:nvPr/>
        </p:nvGrpSpPr>
        <p:grpSpPr>
          <a:xfrm>
            <a:off x="357158" y="285728"/>
            <a:ext cx="8429684" cy="6293288"/>
            <a:chOff x="357158" y="285728"/>
            <a:chExt cx="8429684" cy="6293288"/>
          </a:xfrm>
        </p:grpSpPr>
        <p:sp>
          <p:nvSpPr>
            <p:cNvPr id="75" name="Прямоугольник 74"/>
            <p:cNvSpPr/>
            <p:nvPr/>
          </p:nvSpPr>
          <p:spPr>
            <a:xfrm>
              <a:off x="357158" y="285728"/>
              <a:ext cx="8429684" cy="6286544"/>
            </a:xfrm>
            <a:prstGeom prst="rect">
              <a:avLst/>
            </a:prstGeom>
            <a:solidFill>
              <a:srgbClr val="00FFFF"/>
            </a:solidFill>
            <a:ln>
              <a:noFill/>
            </a:ln>
            <a:effectLst/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76" name="Группа 55"/>
            <p:cNvGrpSpPr/>
            <p:nvPr/>
          </p:nvGrpSpPr>
          <p:grpSpPr>
            <a:xfrm>
              <a:off x="366870" y="285728"/>
              <a:ext cx="8301030" cy="864000"/>
              <a:chOff x="376583" y="285728"/>
              <a:chExt cx="8301030" cy="864000"/>
            </a:xfrm>
          </p:grpSpPr>
          <p:pic>
            <p:nvPicPr>
              <p:cNvPr id="100" name="Picture 6" descr="Number One Light Blue Clip Art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376583" y="285728"/>
                <a:ext cx="554805" cy="864000"/>
              </a:xfrm>
              <a:prstGeom prst="rect">
                <a:avLst/>
              </a:prstGeom>
              <a:noFill/>
            </p:spPr>
          </p:pic>
          <p:pic>
            <p:nvPicPr>
              <p:cNvPr id="101" name="Picture 8" descr="Animal Number Two Clip Art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1790268" y="285728"/>
                <a:ext cx="812155" cy="864000"/>
              </a:xfrm>
              <a:prstGeom prst="rect">
                <a:avLst/>
              </a:prstGeom>
              <a:noFill/>
            </p:spPr>
          </p:pic>
          <p:pic>
            <p:nvPicPr>
              <p:cNvPr id="102" name="Picture 10" descr="Animal Number Three Clip Art"/>
              <p:cNvPicPr>
                <a:picLocks noChangeAspect="1" noChangeArrowheads="1"/>
              </p:cNvPicPr>
              <p:nvPr/>
            </p:nvPicPr>
            <p:blipFill>
              <a:blip r:embed="rId7" cstate="print"/>
              <a:srcRect/>
              <a:stretch>
                <a:fillRect/>
              </a:stretch>
            </p:blipFill>
            <p:spPr bwMode="auto">
              <a:xfrm>
                <a:off x="3461303" y="285728"/>
                <a:ext cx="663260" cy="864000"/>
              </a:xfrm>
              <a:prstGeom prst="rect">
                <a:avLst/>
              </a:prstGeom>
              <a:noFill/>
            </p:spPr>
          </p:pic>
          <p:pic>
            <p:nvPicPr>
              <p:cNvPr id="103" name="Picture 12" descr="Animal Number Four Clip Art"/>
              <p:cNvPicPr>
                <a:picLocks noChangeAspect="1" noChangeArrowheads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4983443" y="285728"/>
                <a:ext cx="584732" cy="864000"/>
              </a:xfrm>
              <a:prstGeom prst="rect">
                <a:avLst/>
              </a:prstGeom>
              <a:noFill/>
            </p:spPr>
          </p:pic>
          <p:pic>
            <p:nvPicPr>
              <p:cNvPr id="105" name="Picture 14" descr="Animal Number Five Clip Art"/>
              <p:cNvPicPr>
                <a:picLocks noChangeAspect="1" noChangeArrowheads="1"/>
              </p:cNvPicPr>
              <p:nvPr/>
            </p:nvPicPr>
            <p:blipFill>
              <a:blip r:embed="rId9" cstate="print"/>
              <a:srcRect/>
              <a:stretch>
                <a:fillRect/>
              </a:stretch>
            </p:blipFill>
            <p:spPr bwMode="auto">
              <a:xfrm>
                <a:off x="6427055" y="285728"/>
                <a:ext cx="643652" cy="864000"/>
              </a:xfrm>
              <a:prstGeom prst="rect">
                <a:avLst/>
              </a:prstGeom>
              <a:noFill/>
            </p:spPr>
          </p:pic>
          <p:pic>
            <p:nvPicPr>
              <p:cNvPr id="106" name="Picture 16" descr="Animal Number Six  Clip Art"/>
              <p:cNvPicPr>
                <a:picLocks noChangeAspect="1" noChangeArrowheads="1"/>
              </p:cNvPicPr>
              <p:nvPr/>
            </p:nvPicPr>
            <p:blipFill>
              <a:blip r:embed="rId10" cstate="print"/>
              <a:srcRect/>
              <a:stretch>
                <a:fillRect/>
              </a:stretch>
            </p:blipFill>
            <p:spPr bwMode="auto">
              <a:xfrm>
                <a:off x="7929586" y="285728"/>
                <a:ext cx="748027" cy="864000"/>
              </a:xfrm>
              <a:prstGeom prst="rect">
                <a:avLst/>
              </a:prstGeom>
              <a:noFill/>
            </p:spPr>
          </p:pic>
        </p:grpSp>
        <p:grpSp>
          <p:nvGrpSpPr>
            <p:cNvPr id="78" name="Группа 56"/>
            <p:cNvGrpSpPr/>
            <p:nvPr/>
          </p:nvGrpSpPr>
          <p:grpSpPr>
            <a:xfrm>
              <a:off x="366870" y="5715016"/>
              <a:ext cx="8301030" cy="864000"/>
              <a:chOff x="376583" y="285728"/>
              <a:chExt cx="8301030" cy="864000"/>
            </a:xfrm>
          </p:grpSpPr>
          <p:pic>
            <p:nvPicPr>
              <p:cNvPr id="79" name="Picture 6" descr="Number One Light Blue Clip Art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376583" y="285728"/>
                <a:ext cx="554805" cy="864000"/>
              </a:xfrm>
              <a:prstGeom prst="rect">
                <a:avLst/>
              </a:prstGeom>
              <a:noFill/>
            </p:spPr>
          </p:pic>
          <p:pic>
            <p:nvPicPr>
              <p:cNvPr id="89" name="Picture 8" descr="Animal Number Two Clip Art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1790268" y="285728"/>
                <a:ext cx="812155" cy="864000"/>
              </a:xfrm>
              <a:prstGeom prst="rect">
                <a:avLst/>
              </a:prstGeom>
              <a:noFill/>
            </p:spPr>
          </p:pic>
          <p:pic>
            <p:nvPicPr>
              <p:cNvPr id="96" name="Picture 10" descr="Animal Number Three Clip Art"/>
              <p:cNvPicPr>
                <a:picLocks noChangeAspect="1" noChangeArrowheads="1"/>
              </p:cNvPicPr>
              <p:nvPr/>
            </p:nvPicPr>
            <p:blipFill>
              <a:blip r:embed="rId7" cstate="print"/>
              <a:srcRect/>
              <a:stretch>
                <a:fillRect/>
              </a:stretch>
            </p:blipFill>
            <p:spPr bwMode="auto">
              <a:xfrm>
                <a:off x="3461303" y="285728"/>
                <a:ext cx="663260" cy="864000"/>
              </a:xfrm>
              <a:prstGeom prst="rect">
                <a:avLst/>
              </a:prstGeom>
              <a:noFill/>
            </p:spPr>
          </p:pic>
          <p:pic>
            <p:nvPicPr>
              <p:cNvPr id="97" name="Picture 12" descr="Animal Number Four Clip Art"/>
              <p:cNvPicPr>
                <a:picLocks noChangeAspect="1" noChangeArrowheads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4983443" y="285728"/>
                <a:ext cx="584732" cy="864000"/>
              </a:xfrm>
              <a:prstGeom prst="rect">
                <a:avLst/>
              </a:prstGeom>
              <a:noFill/>
            </p:spPr>
          </p:pic>
          <p:pic>
            <p:nvPicPr>
              <p:cNvPr id="98" name="Picture 14" descr="Animal Number Five Clip Art"/>
              <p:cNvPicPr>
                <a:picLocks noChangeAspect="1" noChangeArrowheads="1"/>
              </p:cNvPicPr>
              <p:nvPr/>
            </p:nvPicPr>
            <p:blipFill>
              <a:blip r:embed="rId9" cstate="print"/>
              <a:srcRect/>
              <a:stretch>
                <a:fillRect/>
              </a:stretch>
            </p:blipFill>
            <p:spPr bwMode="auto">
              <a:xfrm>
                <a:off x="6427055" y="285728"/>
                <a:ext cx="643652" cy="864000"/>
              </a:xfrm>
              <a:prstGeom prst="rect">
                <a:avLst/>
              </a:prstGeom>
              <a:noFill/>
            </p:spPr>
          </p:pic>
          <p:pic>
            <p:nvPicPr>
              <p:cNvPr id="99" name="Picture 16" descr="Animal Number Six  Clip Art"/>
              <p:cNvPicPr>
                <a:picLocks noChangeAspect="1" noChangeArrowheads="1"/>
              </p:cNvPicPr>
              <p:nvPr/>
            </p:nvPicPr>
            <p:blipFill>
              <a:blip r:embed="rId10" cstate="print"/>
              <a:srcRect/>
              <a:stretch>
                <a:fillRect/>
              </a:stretch>
            </p:blipFill>
            <p:spPr bwMode="auto">
              <a:xfrm>
                <a:off x="7929586" y="285728"/>
                <a:ext cx="748027" cy="864000"/>
              </a:xfrm>
              <a:prstGeom prst="rect">
                <a:avLst/>
              </a:prstGeom>
              <a:noFill/>
            </p:spPr>
          </p:pic>
        </p:grpSp>
      </p:grpSp>
      <p:sp>
        <p:nvSpPr>
          <p:cNvPr id="60" name="Oval 44"/>
          <p:cNvSpPr>
            <a:spLocks noChangeArrowheads="1"/>
          </p:cNvSpPr>
          <p:nvPr/>
        </p:nvSpPr>
        <p:spPr bwMode="auto">
          <a:xfrm>
            <a:off x="2428860" y="4638684"/>
            <a:ext cx="381000" cy="38100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 w="28575">
            <a:solidFill>
              <a:srgbClr val="C0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000" dirty="0">
                <a:solidFill>
                  <a:srgbClr val="C00000"/>
                </a:solidFill>
              </a:rPr>
              <a:t>+</a:t>
            </a:r>
          </a:p>
        </p:txBody>
      </p:sp>
      <p:sp>
        <p:nvSpPr>
          <p:cNvPr id="58" name="Oval 44"/>
          <p:cNvSpPr>
            <a:spLocks noChangeArrowheads="1"/>
          </p:cNvSpPr>
          <p:nvPr/>
        </p:nvSpPr>
        <p:spPr bwMode="auto">
          <a:xfrm>
            <a:off x="2428860" y="2928934"/>
            <a:ext cx="381000" cy="38100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 w="28575">
            <a:solidFill>
              <a:srgbClr val="C0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000" dirty="0">
                <a:solidFill>
                  <a:srgbClr val="C00000"/>
                </a:solidFill>
              </a:rPr>
              <a:t>-</a:t>
            </a:r>
          </a:p>
        </p:txBody>
      </p:sp>
      <p:sp>
        <p:nvSpPr>
          <p:cNvPr id="3074" name="Rectangle 47"/>
          <p:cNvSpPr>
            <a:spLocks noChangeArrowheads="1"/>
          </p:cNvSpPr>
          <p:nvPr/>
        </p:nvSpPr>
        <p:spPr bwMode="auto">
          <a:xfrm>
            <a:off x="990000" y="1714488"/>
            <a:ext cx="7164000" cy="864000"/>
          </a:xfrm>
          <a:prstGeom prst="roundRect">
            <a:avLst/>
          </a:prstGeom>
          <a:solidFill>
            <a:srgbClr val="0000FF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1</a:t>
            </a:r>
            <a:r>
              <a:rPr lang="ru-RU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5. Сколько мышат осталось на прогулке?</a:t>
            </a:r>
            <a:endParaRPr lang="ru-RU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147" name="Rectangle 48"/>
          <p:cNvSpPr>
            <a:spLocks noChangeArrowheads="1"/>
          </p:cNvSpPr>
          <p:nvPr/>
        </p:nvSpPr>
        <p:spPr bwMode="auto">
          <a:xfrm>
            <a:off x="3357554" y="2840839"/>
            <a:ext cx="4752008" cy="576263"/>
          </a:xfrm>
          <a:prstGeom prst="doubleWave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  <a:effectLst>
            <a:outerShdw dist="114300" dir="2700000" algn="ctr" rotWithShape="0">
              <a:srgbClr val="0000FF">
                <a:alpha val="50000"/>
              </a:srgbClr>
            </a:outerShdw>
          </a:effectLst>
        </p:spPr>
        <p:txBody>
          <a:bodyPr/>
          <a:lstStyle/>
          <a:p>
            <a:pPr>
              <a:defRPr/>
            </a:pPr>
            <a:r>
              <a:rPr lang="ru-RU" sz="2400" dirty="0" smtClean="0">
                <a:solidFill>
                  <a:srgbClr val="333300"/>
                </a:solidFill>
                <a:latin typeface="Arial" pitchFamily="34" charset="0"/>
                <a:cs typeface="Arial" pitchFamily="34" charset="0"/>
              </a:rPr>
              <a:t>Два мышонка</a:t>
            </a:r>
            <a:endParaRPr lang="ru-RU" sz="2400" dirty="0">
              <a:solidFill>
                <a:srgbClr val="3333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148" name="Rectangle 49"/>
          <p:cNvSpPr>
            <a:spLocks noChangeArrowheads="1"/>
          </p:cNvSpPr>
          <p:nvPr/>
        </p:nvSpPr>
        <p:spPr bwMode="auto">
          <a:xfrm>
            <a:off x="3357554" y="3667133"/>
            <a:ext cx="4752008" cy="574675"/>
          </a:xfrm>
          <a:prstGeom prst="doubleWave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  <a:effectLst>
            <a:outerShdw dist="114300" dir="2700000" algn="ctr" rotWithShape="0">
              <a:srgbClr val="0000FF">
                <a:alpha val="50000"/>
              </a:srgbClr>
            </a:outerShdw>
          </a:effectLst>
        </p:spPr>
        <p:txBody>
          <a:bodyPr/>
          <a:lstStyle/>
          <a:p>
            <a:pPr>
              <a:defRPr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Осталось три мышонка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149" name="Rectangle 50"/>
          <p:cNvSpPr>
            <a:spLocks noChangeArrowheads="1"/>
          </p:cNvSpPr>
          <p:nvPr/>
        </p:nvSpPr>
        <p:spPr bwMode="auto">
          <a:xfrm>
            <a:off x="3357554" y="4500570"/>
            <a:ext cx="4752008" cy="576263"/>
          </a:xfrm>
          <a:prstGeom prst="doubleWave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  <a:effectLst>
            <a:outerShdw dist="114300" dir="2700000" algn="ctr" rotWithShape="0">
              <a:srgbClr val="0000FF">
                <a:alpha val="50000"/>
              </a:srgbClr>
            </a:outerShdw>
          </a:effectLst>
        </p:spPr>
        <p:txBody>
          <a:bodyPr/>
          <a:lstStyle/>
          <a:p>
            <a:pPr>
              <a:defRPr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Три мышонка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2133600" y="4457700"/>
            <a:ext cx="432000" cy="432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1" name="Oval 44"/>
          <p:cNvSpPr>
            <a:spLocks noChangeArrowheads="1"/>
          </p:cNvSpPr>
          <p:nvPr/>
        </p:nvSpPr>
        <p:spPr bwMode="auto">
          <a:xfrm>
            <a:off x="2428860" y="3783809"/>
            <a:ext cx="381000" cy="38100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 w="28575">
            <a:solidFill>
              <a:srgbClr val="C0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000" dirty="0">
                <a:solidFill>
                  <a:srgbClr val="C00000"/>
                </a:solidFill>
              </a:rPr>
              <a:t>+</a:t>
            </a:r>
          </a:p>
        </p:txBody>
      </p:sp>
      <p:grpSp>
        <p:nvGrpSpPr>
          <p:cNvPr id="5" name="Группа 42"/>
          <p:cNvGrpSpPr>
            <a:grpSpLocks noChangeAspect="1"/>
          </p:cNvGrpSpPr>
          <p:nvPr/>
        </p:nvGrpSpPr>
        <p:grpSpPr>
          <a:xfrm>
            <a:off x="571472" y="2786058"/>
            <a:ext cx="938700" cy="1080000"/>
            <a:chOff x="1069956" y="1467992"/>
            <a:chExt cx="1152458" cy="1325934"/>
          </a:xfrm>
        </p:grpSpPr>
        <p:grpSp>
          <p:nvGrpSpPr>
            <p:cNvPr id="6" name="Группа 27"/>
            <p:cNvGrpSpPr/>
            <p:nvPr/>
          </p:nvGrpSpPr>
          <p:grpSpPr>
            <a:xfrm>
              <a:off x="1214414" y="1785926"/>
              <a:ext cx="1008000" cy="1008000"/>
              <a:chOff x="1214414" y="1785926"/>
              <a:chExt cx="1008000" cy="1008000"/>
            </a:xfrm>
          </p:grpSpPr>
          <p:grpSp>
            <p:nvGrpSpPr>
              <p:cNvPr id="7" name="Группа 26"/>
              <p:cNvGrpSpPr/>
              <p:nvPr/>
            </p:nvGrpSpPr>
            <p:grpSpPr>
              <a:xfrm>
                <a:off x="1214414" y="1785926"/>
                <a:ext cx="1008000" cy="1008000"/>
                <a:chOff x="1214414" y="1785926"/>
                <a:chExt cx="1008000" cy="1008000"/>
              </a:xfrm>
            </p:grpSpPr>
            <p:grpSp>
              <p:nvGrpSpPr>
                <p:cNvPr id="8" name="Группа 13"/>
                <p:cNvGrpSpPr/>
                <p:nvPr/>
              </p:nvGrpSpPr>
              <p:grpSpPr>
                <a:xfrm>
                  <a:off x="1214414" y="1785926"/>
                  <a:ext cx="1008000" cy="1008000"/>
                  <a:chOff x="1214414" y="1785926"/>
                  <a:chExt cx="1008000" cy="1008000"/>
                </a:xfrm>
              </p:grpSpPr>
              <p:sp>
                <p:nvSpPr>
                  <p:cNvPr id="55" name="Блок-схема: узел 54"/>
                  <p:cNvSpPr>
                    <a:spLocks noChangeAspect="1"/>
                  </p:cNvSpPr>
                  <p:nvPr/>
                </p:nvSpPr>
                <p:spPr>
                  <a:xfrm>
                    <a:off x="1214414" y="1785926"/>
                    <a:ext cx="1008000" cy="1008000"/>
                  </a:xfrm>
                  <a:prstGeom prst="flowChartConnector">
                    <a:avLst/>
                  </a:prstGeom>
                  <a:solidFill>
                    <a:srgbClr val="00B050"/>
                  </a:solidFill>
                  <a:ln>
                    <a:solidFill>
                      <a:srgbClr val="C0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grpSp>
                <p:nvGrpSpPr>
                  <p:cNvPr id="9" name="Группа 12"/>
                  <p:cNvGrpSpPr/>
                  <p:nvPr/>
                </p:nvGrpSpPr>
                <p:grpSpPr>
                  <a:xfrm>
                    <a:off x="1449819" y="2071678"/>
                    <a:ext cx="537190" cy="180000"/>
                    <a:chOff x="1428728" y="2071678"/>
                    <a:chExt cx="537190" cy="180000"/>
                  </a:xfrm>
                </p:grpSpPr>
                <p:sp>
                  <p:nvSpPr>
                    <p:cNvPr id="57" name="Блок-схема: узел 56"/>
                    <p:cNvSpPr>
                      <a:spLocks noChangeAspect="1"/>
                    </p:cNvSpPr>
                    <p:nvPr/>
                  </p:nvSpPr>
                  <p:spPr>
                    <a:xfrm>
                      <a:off x="1785918" y="2071678"/>
                      <a:ext cx="180000" cy="180000"/>
                    </a:xfrm>
                    <a:prstGeom prst="flowChartConnector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  <p:sp>
                  <p:nvSpPr>
                    <p:cNvPr id="59" name="Блок-схема: узел 11"/>
                    <p:cNvSpPr>
                      <a:spLocks noChangeAspect="1"/>
                    </p:cNvSpPr>
                    <p:nvPr/>
                  </p:nvSpPr>
                  <p:spPr>
                    <a:xfrm>
                      <a:off x="1428728" y="2071678"/>
                      <a:ext cx="180000" cy="180000"/>
                    </a:xfrm>
                    <a:prstGeom prst="flowChartConnector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</p:grpSp>
            </p:grpSp>
            <p:sp>
              <p:nvSpPr>
                <p:cNvPr id="54" name="Месяц 53"/>
                <p:cNvSpPr/>
                <p:nvPr/>
              </p:nvSpPr>
              <p:spPr>
                <a:xfrm rot="16200000">
                  <a:off x="1611257" y="2271706"/>
                  <a:ext cx="214314" cy="528638"/>
                </a:xfrm>
                <a:prstGeom prst="moon">
                  <a:avLst>
                    <a:gd name="adj" fmla="val 30475"/>
                  </a:avLst>
                </a:prstGeom>
                <a:solidFill>
                  <a:srgbClr val="C0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grpSp>
            <p:nvGrpSpPr>
              <p:cNvPr id="10" name="Группа 18"/>
              <p:cNvGrpSpPr>
                <a:grpSpLocks noChangeAspect="1"/>
              </p:cNvGrpSpPr>
              <p:nvPr/>
            </p:nvGrpSpPr>
            <p:grpSpPr>
              <a:xfrm>
                <a:off x="1500166" y="2145497"/>
                <a:ext cx="465190" cy="108000"/>
                <a:chOff x="1500166" y="2145497"/>
                <a:chExt cx="465190" cy="108000"/>
              </a:xfrm>
            </p:grpSpPr>
            <p:sp>
              <p:nvSpPr>
                <p:cNvPr id="48" name="Блок-схема: узел 47"/>
                <p:cNvSpPr>
                  <a:spLocks noChangeAspect="1"/>
                </p:cNvSpPr>
                <p:nvPr/>
              </p:nvSpPr>
              <p:spPr>
                <a:xfrm>
                  <a:off x="1500166" y="2145497"/>
                  <a:ext cx="108000" cy="108000"/>
                </a:xfrm>
                <a:prstGeom prst="flowChartConnector">
                  <a:avLst/>
                </a:prstGeom>
                <a:gradFill flip="none" rotWithShape="1">
                  <a:gsLst>
                    <a:gs pos="0">
                      <a:srgbClr val="00B0F0">
                        <a:shade val="30000"/>
                        <a:satMod val="115000"/>
                      </a:srgbClr>
                    </a:gs>
                    <a:gs pos="50000">
                      <a:srgbClr val="00B0F0">
                        <a:shade val="67500"/>
                        <a:satMod val="115000"/>
                      </a:srgbClr>
                    </a:gs>
                    <a:gs pos="100000">
                      <a:srgbClr val="00B0F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n w="285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49" name="Блок-схема: узел 48"/>
                <p:cNvSpPr>
                  <a:spLocks noChangeAspect="1"/>
                </p:cNvSpPr>
                <p:nvPr/>
              </p:nvSpPr>
              <p:spPr>
                <a:xfrm>
                  <a:off x="1857356" y="2145497"/>
                  <a:ext cx="108000" cy="108000"/>
                </a:xfrm>
                <a:prstGeom prst="flowChartConnector">
                  <a:avLst/>
                </a:prstGeom>
                <a:gradFill flip="none" rotWithShape="1">
                  <a:gsLst>
                    <a:gs pos="0">
                      <a:srgbClr val="00B0F0">
                        <a:shade val="30000"/>
                        <a:satMod val="115000"/>
                      </a:srgbClr>
                    </a:gs>
                    <a:gs pos="50000">
                      <a:srgbClr val="00B0F0">
                        <a:shade val="67500"/>
                        <a:satMod val="115000"/>
                      </a:srgbClr>
                    </a:gs>
                    <a:gs pos="100000">
                      <a:srgbClr val="00B0F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n w="285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</p:grpSp>
        <p:sp>
          <p:nvSpPr>
            <p:cNvPr id="45" name="Облако 44"/>
            <p:cNvSpPr/>
            <p:nvPr/>
          </p:nvSpPr>
          <p:spPr>
            <a:xfrm rot="19941007" flipV="1">
              <a:off x="1069956" y="1467992"/>
              <a:ext cx="914400" cy="526082"/>
            </a:xfrm>
            <a:prstGeom prst="cloud">
              <a:avLst/>
            </a:prstGeom>
            <a:gradFill flip="none" rotWithShape="1">
              <a:gsLst>
                <a:gs pos="0">
                  <a:srgbClr val="00B050">
                    <a:tint val="66000"/>
                    <a:satMod val="160000"/>
                  </a:srgbClr>
                </a:gs>
                <a:gs pos="50000">
                  <a:srgbClr val="00B050">
                    <a:tint val="44500"/>
                    <a:satMod val="160000"/>
                  </a:srgbClr>
                </a:gs>
                <a:gs pos="100000">
                  <a:srgbClr val="00B050">
                    <a:tint val="23500"/>
                    <a:satMod val="160000"/>
                  </a:srgbClr>
                </a:gs>
              </a:gsLst>
              <a:lin ang="16200000" scaled="1"/>
              <a:tileRect/>
            </a:gradFill>
            <a:ln w="190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1" name="Группа 61"/>
          <p:cNvGrpSpPr>
            <a:grpSpLocks noChangeAspect="1"/>
          </p:cNvGrpSpPr>
          <p:nvPr/>
        </p:nvGrpSpPr>
        <p:grpSpPr>
          <a:xfrm>
            <a:off x="714348" y="4143380"/>
            <a:ext cx="840210" cy="1080000"/>
            <a:chOff x="144458" y="2816336"/>
            <a:chExt cx="1008000" cy="1295656"/>
          </a:xfrm>
          <a:solidFill>
            <a:srgbClr val="FF0000"/>
          </a:solidFill>
        </p:grpSpPr>
        <p:grpSp>
          <p:nvGrpSpPr>
            <p:cNvPr id="12" name="Группа 31"/>
            <p:cNvGrpSpPr/>
            <p:nvPr/>
          </p:nvGrpSpPr>
          <p:grpSpPr>
            <a:xfrm>
              <a:off x="144458" y="2816336"/>
              <a:ext cx="1008000" cy="1295656"/>
              <a:chOff x="144458" y="2816336"/>
              <a:chExt cx="1008000" cy="1295656"/>
            </a:xfrm>
            <a:grpFill/>
          </p:grpSpPr>
          <p:grpSp>
            <p:nvGrpSpPr>
              <p:cNvPr id="13" name="Группа 30"/>
              <p:cNvGrpSpPr/>
              <p:nvPr/>
            </p:nvGrpSpPr>
            <p:grpSpPr>
              <a:xfrm>
                <a:off x="144458" y="2816336"/>
                <a:ext cx="1008000" cy="1295656"/>
                <a:chOff x="144458" y="2816336"/>
                <a:chExt cx="1008000" cy="1295656"/>
              </a:xfrm>
              <a:grpFill/>
            </p:grpSpPr>
            <p:grpSp>
              <p:nvGrpSpPr>
                <p:cNvPr id="14" name="Группа 13"/>
                <p:cNvGrpSpPr/>
                <p:nvPr/>
              </p:nvGrpSpPr>
              <p:grpSpPr>
                <a:xfrm>
                  <a:off x="144458" y="3103992"/>
                  <a:ext cx="1008000" cy="1008000"/>
                  <a:chOff x="1214414" y="1785926"/>
                  <a:chExt cx="1008000" cy="1008000"/>
                </a:xfrm>
                <a:grpFill/>
              </p:grpSpPr>
              <p:sp>
                <p:nvSpPr>
                  <p:cNvPr id="71" name="Блок-схема: узел 70"/>
                  <p:cNvSpPr>
                    <a:spLocks noChangeAspect="1"/>
                  </p:cNvSpPr>
                  <p:nvPr/>
                </p:nvSpPr>
                <p:spPr>
                  <a:xfrm>
                    <a:off x="1214414" y="1785926"/>
                    <a:ext cx="1008000" cy="1008000"/>
                  </a:xfrm>
                  <a:prstGeom prst="flowChartConnector">
                    <a:avLst/>
                  </a:prstGeom>
                  <a:gradFill flip="none" rotWithShape="1">
                    <a:gsLst>
                      <a:gs pos="0">
                        <a:srgbClr val="FF0000">
                          <a:tint val="66000"/>
                          <a:satMod val="160000"/>
                        </a:srgbClr>
                      </a:gs>
                      <a:gs pos="50000">
                        <a:srgbClr val="FF0000">
                          <a:tint val="44500"/>
                          <a:satMod val="160000"/>
                        </a:srgbClr>
                      </a:gs>
                      <a:gs pos="100000">
                        <a:srgbClr val="FF0000">
                          <a:tint val="23500"/>
                          <a:satMod val="160000"/>
                        </a:srgbClr>
                      </a:gs>
                    </a:gsLst>
                    <a:lin ang="16200000" scaled="1"/>
                    <a:tileRect/>
                  </a:gradFill>
                  <a:ln>
                    <a:solidFill>
                      <a:srgbClr val="0000FF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grpSp>
                <p:nvGrpSpPr>
                  <p:cNvPr id="15" name="Группа 12"/>
                  <p:cNvGrpSpPr/>
                  <p:nvPr/>
                </p:nvGrpSpPr>
                <p:grpSpPr>
                  <a:xfrm>
                    <a:off x="1449819" y="2071678"/>
                    <a:ext cx="537190" cy="180000"/>
                    <a:chOff x="1428728" y="2071678"/>
                    <a:chExt cx="537190" cy="180000"/>
                  </a:xfrm>
                  <a:grpFill/>
                </p:grpSpPr>
                <p:sp>
                  <p:nvSpPr>
                    <p:cNvPr id="73" name="Блок-схема: узел 72"/>
                    <p:cNvSpPr>
                      <a:spLocks noChangeAspect="1"/>
                    </p:cNvSpPr>
                    <p:nvPr/>
                  </p:nvSpPr>
                  <p:spPr>
                    <a:xfrm>
                      <a:off x="1785918" y="2071678"/>
                      <a:ext cx="180000" cy="180000"/>
                    </a:xfrm>
                    <a:prstGeom prst="flowChartConnector">
                      <a:avLst/>
                    </a:prstGeom>
                    <a:grpFill/>
                    <a:ln w="28575">
                      <a:solidFill>
                        <a:srgbClr val="0000FF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  <p:sp>
                  <p:nvSpPr>
                    <p:cNvPr id="74" name="Блок-схема: узел 11"/>
                    <p:cNvSpPr>
                      <a:spLocks noChangeAspect="1"/>
                    </p:cNvSpPr>
                    <p:nvPr/>
                  </p:nvSpPr>
                  <p:spPr>
                    <a:xfrm>
                      <a:off x="1428728" y="2071678"/>
                      <a:ext cx="180000" cy="180000"/>
                    </a:xfrm>
                    <a:prstGeom prst="flowChartConnector">
                      <a:avLst/>
                    </a:prstGeom>
                    <a:grpFill/>
                    <a:ln w="28575">
                      <a:solidFill>
                        <a:srgbClr val="0000FF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</p:grpSp>
            </p:grpSp>
            <p:sp>
              <p:nvSpPr>
                <p:cNvPr id="70" name="Пятно 2 8"/>
                <p:cNvSpPr/>
                <p:nvPr/>
              </p:nvSpPr>
              <p:spPr>
                <a:xfrm rot="1129421">
                  <a:off x="282145" y="2816336"/>
                  <a:ext cx="720000" cy="540000"/>
                </a:xfrm>
                <a:prstGeom prst="irregularSeal2">
                  <a:avLst/>
                </a:prstGeom>
                <a:grpFill/>
                <a:ln w="19050">
                  <a:solidFill>
                    <a:srgbClr val="0000F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68" name="Месяц 67"/>
              <p:cNvSpPr/>
              <p:nvPr/>
            </p:nvSpPr>
            <p:spPr>
              <a:xfrm rot="5400000" flipV="1">
                <a:off x="541301" y="3557590"/>
                <a:ext cx="214314" cy="528638"/>
              </a:xfrm>
              <a:prstGeom prst="moon">
                <a:avLst>
                  <a:gd name="adj" fmla="val 30475"/>
                </a:avLst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grpSp>
          <p:nvGrpSpPr>
            <p:cNvPr id="16" name="Группа 18"/>
            <p:cNvGrpSpPr>
              <a:grpSpLocks noChangeAspect="1"/>
            </p:cNvGrpSpPr>
            <p:nvPr/>
          </p:nvGrpSpPr>
          <p:grpSpPr>
            <a:xfrm>
              <a:off x="430210" y="3463563"/>
              <a:ext cx="465190" cy="108000"/>
              <a:chOff x="1500166" y="2145497"/>
              <a:chExt cx="465190" cy="108000"/>
            </a:xfrm>
            <a:grpFill/>
          </p:grpSpPr>
          <p:sp>
            <p:nvSpPr>
              <p:cNvPr id="65" name="Блок-схема: узел 64"/>
              <p:cNvSpPr>
                <a:spLocks noChangeAspect="1"/>
              </p:cNvSpPr>
              <p:nvPr/>
            </p:nvSpPr>
            <p:spPr>
              <a:xfrm>
                <a:off x="1500166" y="2145497"/>
                <a:ext cx="108000" cy="108000"/>
              </a:xfrm>
              <a:prstGeom prst="flowChartConnector">
                <a:avLst/>
              </a:prstGeom>
              <a:grpFill/>
              <a:ln w="28575">
                <a:solidFill>
                  <a:srgbClr val="0000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66" name="Блок-схема: узел 65"/>
              <p:cNvSpPr>
                <a:spLocks noChangeAspect="1"/>
              </p:cNvSpPr>
              <p:nvPr/>
            </p:nvSpPr>
            <p:spPr>
              <a:xfrm>
                <a:off x="1857356" y="2145497"/>
                <a:ext cx="108000" cy="108000"/>
              </a:xfrm>
              <a:prstGeom prst="flowChartConnector">
                <a:avLst/>
              </a:prstGeom>
              <a:grpFill/>
              <a:ln w="28575">
                <a:solidFill>
                  <a:srgbClr val="0000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grpSp>
        <p:nvGrpSpPr>
          <p:cNvPr id="17" name="Группа 53"/>
          <p:cNvGrpSpPr/>
          <p:nvPr/>
        </p:nvGrpSpPr>
        <p:grpSpPr>
          <a:xfrm>
            <a:off x="2107388" y="2852734"/>
            <a:ext cx="762001" cy="533400"/>
            <a:chOff x="2209800" y="1905000"/>
            <a:chExt cx="762000" cy="533400"/>
          </a:xfrm>
          <a:solidFill>
            <a:srgbClr val="0000FF"/>
          </a:solidFill>
        </p:grpSpPr>
        <p:sp>
          <p:nvSpPr>
            <p:cNvPr id="51" name="AutoShape 8"/>
            <p:cNvSpPr>
              <a:spLocks noChangeArrowheads="1"/>
            </p:cNvSpPr>
            <p:nvPr/>
          </p:nvSpPr>
          <p:spPr bwMode="auto">
            <a:xfrm>
              <a:off x="2286000" y="1905000"/>
              <a:ext cx="685800" cy="533400"/>
            </a:xfrm>
            <a:prstGeom prst="cloud">
              <a:avLst/>
            </a:prstGeom>
            <a:grpFill/>
            <a:ln w="9525">
              <a:noFill/>
              <a:round/>
              <a:headEnd/>
              <a:tailEnd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wrap="none" anchor="ctr"/>
            <a:lstStyle/>
            <a:p>
              <a:pPr algn="ctr">
                <a:defRPr/>
              </a:pPr>
              <a:r>
                <a:rPr lang="ru-RU">
                  <a:solidFill>
                    <a:schemeClr val="bg1"/>
                  </a:solidFill>
                </a:rPr>
                <a:t> </a:t>
              </a:r>
            </a:p>
          </p:txBody>
        </p:sp>
        <p:sp>
          <p:nvSpPr>
            <p:cNvPr id="52" name="Oval 44"/>
            <p:cNvSpPr>
              <a:spLocks noChangeArrowheads="1"/>
            </p:cNvSpPr>
            <p:nvPr/>
          </p:nvSpPr>
          <p:spPr bwMode="auto">
            <a:xfrm>
              <a:off x="2531271" y="1976438"/>
              <a:ext cx="381000" cy="381000"/>
            </a:xfrm>
            <a:prstGeom prst="cloud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/>
            </a:p>
          </p:txBody>
        </p:sp>
        <p:sp>
          <p:nvSpPr>
            <p:cNvPr id="53" name="Прямоугольник 52"/>
            <p:cNvSpPr/>
            <p:nvPr/>
          </p:nvSpPr>
          <p:spPr>
            <a:xfrm>
              <a:off x="2209800" y="1981200"/>
              <a:ext cx="432000" cy="432000"/>
            </a:xfrm>
            <a:prstGeom prst="clou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3200" dirty="0" smtClean="0">
                  <a:latin typeface="Arial" pitchFamily="34" charset="0"/>
                  <a:cs typeface="Arial" pitchFamily="34" charset="0"/>
                </a:rPr>
                <a:t>1</a:t>
              </a:r>
              <a:endParaRPr lang="ru-RU" sz="3200" dirty="0"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19" name="Группа 56"/>
          <p:cNvGrpSpPr/>
          <p:nvPr/>
        </p:nvGrpSpPr>
        <p:grpSpPr>
          <a:xfrm>
            <a:off x="2107388" y="4567246"/>
            <a:ext cx="762001" cy="533400"/>
            <a:chOff x="2057400" y="3526631"/>
            <a:chExt cx="762000" cy="533400"/>
          </a:xfrm>
          <a:solidFill>
            <a:srgbClr val="0000FF"/>
          </a:solidFill>
        </p:grpSpPr>
        <p:sp>
          <p:nvSpPr>
            <p:cNvPr id="39" name="AutoShape 8"/>
            <p:cNvSpPr>
              <a:spLocks noChangeArrowheads="1"/>
            </p:cNvSpPr>
            <p:nvPr/>
          </p:nvSpPr>
          <p:spPr bwMode="auto">
            <a:xfrm>
              <a:off x="2133600" y="3526631"/>
              <a:ext cx="685800" cy="533400"/>
            </a:xfrm>
            <a:prstGeom prst="cloud">
              <a:avLst/>
            </a:prstGeom>
            <a:grpFill/>
            <a:ln w="9525">
              <a:noFill/>
              <a:round/>
              <a:headEnd/>
              <a:tailEnd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wrap="none" anchor="ctr"/>
            <a:lstStyle/>
            <a:p>
              <a:pPr algn="ctr">
                <a:defRPr/>
              </a:pPr>
              <a:r>
                <a:rPr lang="ru-RU">
                  <a:solidFill>
                    <a:schemeClr val="bg1"/>
                  </a:solidFill>
                </a:rPr>
                <a:t> </a:t>
              </a:r>
            </a:p>
          </p:txBody>
        </p:sp>
        <p:sp>
          <p:nvSpPr>
            <p:cNvPr id="40" name="Oval 44"/>
            <p:cNvSpPr>
              <a:spLocks noChangeArrowheads="1"/>
            </p:cNvSpPr>
            <p:nvPr/>
          </p:nvSpPr>
          <p:spPr bwMode="auto">
            <a:xfrm>
              <a:off x="2362200" y="3602831"/>
              <a:ext cx="381000" cy="381000"/>
            </a:xfrm>
            <a:prstGeom prst="cloud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/>
            </a:p>
          </p:txBody>
        </p:sp>
        <p:sp>
          <p:nvSpPr>
            <p:cNvPr id="41" name="Прямоугольник 40"/>
            <p:cNvSpPr/>
            <p:nvPr/>
          </p:nvSpPr>
          <p:spPr>
            <a:xfrm>
              <a:off x="2057400" y="3602831"/>
              <a:ext cx="432000" cy="432000"/>
            </a:xfrm>
            <a:prstGeom prst="clou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dirty="0">
                  <a:latin typeface="Arial" pitchFamily="34" charset="0"/>
                  <a:cs typeface="Arial" pitchFamily="34" charset="0"/>
                </a:rPr>
                <a:t>3</a:t>
              </a:r>
              <a:endParaRPr lang="ru-RU" sz="3200" dirty="0"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92" name="Умножение 91">
            <a:hlinkClick r:id="" action="ppaction://hlinkshowjump?jump=endshow"/>
          </p:cNvPr>
          <p:cNvSpPr/>
          <p:nvPr/>
        </p:nvSpPr>
        <p:spPr>
          <a:xfrm>
            <a:off x="8712000" y="0"/>
            <a:ext cx="432000" cy="432000"/>
          </a:xfrm>
          <a:prstGeom prst="mathMultiply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3" name="001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11" cstate="print"/>
          <a:stretch>
            <a:fillRect/>
          </a:stretch>
        </p:blipFill>
        <p:spPr>
          <a:xfrm>
            <a:off x="500034" y="2285992"/>
            <a:ext cx="304800" cy="304800"/>
          </a:xfrm>
          <a:prstGeom prst="rect">
            <a:avLst/>
          </a:prstGeom>
        </p:spPr>
      </p:pic>
      <p:pic>
        <p:nvPicPr>
          <p:cNvPr id="95" name="SCALES.WAV">
            <a:hlinkClick r:id="" action="ppaction://media"/>
          </p:cNvPr>
          <p:cNvPicPr>
            <a:picLocks noRot="1" noChangeAspect="1"/>
          </p:cNvPicPr>
          <p:nvPr>
            <a:wavAudioFile r:embed="rId3" name="SCALES.WAV"/>
          </p:nvPr>
        </p:nvPicPr>
        <p:blipFill>
          <a:blip r:embed="rId12" cstate="print"/>
          <a:stretch>
            <a:fillRect/>
          </a:stretch>
        </p:blipFill>
        <p:spPr>
          <a:xfrm>
            <a:off x="500034" y="1500174"/>
            <a:ext cx="304800" cy="304800"/>
          </a:xfrm>
          <a:prstGeom prst="rect">
            <a:avLst/>
          </a:prstGeom>
        </p:spPr>
      </p:pic>
      <p:pic>
        <p:nvPicPr>
          <p:cNvPr id="69" name="SCALES.WAV">
            <a:hlinkClick r:id="" action="ppaction://media"/>
          </p:cNvPr>
          <p:cNvPicPr>
            <a:picLocks noRot="1" noChangeAspect="1"/>
          </p:cNvPicPr>
          <p:nvPr>
            <a:wavAudioFile r:embed="rId3" name="SCALES.WAV"/>
          </p:nvPr>
        </p:nvPicPr>
        <p:blipFill>
          <a:blip r:embed="rId13" cstate="print"/>
          <a:stretch>
            <a:fillRect/>
          </a:stretch>
        </p:blipFill>
        <p:spPr>
          <a:xfrm>
            <a:off x="500034" y="1928802"/>
            <a:ext cx="304800" cy="304800"/>
          </a:xfrm>
          <a:prstGeom prst="rect">
            <a:avLst/>
          </a:prstGeom>
        </p:spPr>
      </p:pic>
      <p:grpSp>
        <p:nvGrpSpPr>
          <p:cNvPr id="18" name="Группа 48"/>
          <p:cNvGrpSpPr/>
          <p:nvPr/>
        </p:nvGrpSpPr>
        <p:grpSpPr>
          <a:xfrm>
            <a:off x="2143107" y="3709990"/>
            <a:ext cx="762001" cy="533400"/>
            <a:chOff x="2057400" y="2692400"/>
            <a:chExt cx="762000" cy="533400"/>
          </a:xfrm>
          <a:solidFill>
            <a:srgbClr val="0000FF"/>
          </a:solidFill>
        </p:grpSpPr>
        <p:sp>
          <p:nvSpPr>
            <p:cNvPr id="31" name="AutoShape 8"/>
            <p:cNvSpPr>
              <a:spLocks noChangeArrowheads="1"/>
            </p:cNvSpPr>
            <p:nvPr/>
          </p:nvSpPr>
          <p:spPr bwMode="auto">
            <a:xfrm>
              <a:off x="2133600" y="2692400"/>
              <a:ext cx="685800" cy="533400"/>
            </a:xfrm>
            <a:prstGeom prst="cloud">
              <a:avLst/>
            </a:prstGeom>
            <a:grpFill/>
            <a:ln w="9525">
              <a:noFill/>
              <a:round/>
              <a:headEnd/>
              <a:tailEnd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wrap="none" anchor="ctr"/>
            <a:lstStyle/>
            <a:p>
              <a:pPr algn="ctr">
                <a:defRPr/>
              </a:pPr>
              <a:r>
                <a:rPr lang="ru-RU">
                  <a:solidFill>
                    <a:schemeClr val="bg1"/>
                  </a:solidFill>
                </a:rPr>
                <a:t> </a:t>
              </a:r>
            </a:p>
          </p:txBody>
        </p:sp>
        <p:sp>
          <p:nvSpPr>
            <p:cNvPr id="32" name="Oval 44"/>
            <p:cNvSpPr>
              <a:spLocks noChangeArrowheads="1"/>
            </p:cNvSpPr>
            <p:nvPr/>
          </p:nvSpPr>
          <p:spPr bwMode="auto">
            <a:xfrm>
              <a:off x="2343152" y="2763838"/>
              <a:ext cx="381000" cy="381000"/>
            </a:xfrm>
            <a:prstGeom prst="cloud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/>
            </a:p>
          </p:txBody>
        </p:sp>
        <p:sp>
          <p:nvSpPr>
            <p:cNvPr id="33" name="Прямоугольник 32"/>
            <p:cNvSpPr/>
            <p:nvPr/>
          </p:nvSpPr>
          <p:spPr>
            <a:xfrm>
              <a:off x="2057400" y="2768600"/>
              <a:ext cx="432000" cy="432000"/>
            </a:xfrm>
            <a:prstGeom prst="clou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dirty="0">
                  <a:latin typeface="Arial" pitchFamily="34" charset="0"/>
                  <a:cs typeface="Arial" pitchFamily="34" charset="0"/>
                </a:rPr>
                <a:t>2</a:t>
              </a:r>
              <a:endParaRPr lang="ru-RU" sz="3200" dirty="0"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77" name="Управляющая кнопка: возврат 76">
            <a:hlinkClick r:id="rId14" action="ppaction://hlinksldjump" highlightClick="1"/>
          </p:cNvPr>
          <p:cNvSpPr/>
          <p:nvPr/>
        </p:nvSpPr>
        <p:spPr>
          <a:xfrm>
            <a:off x="8604000" y="6318000"/>
            <a:ext cx="540000" cy="540000"/>
          </a:xfrm>
          <a:prstGeom prst="actionButtonReturn">
            <a:avLst/>
          </a:prstGeom>
          <a:solidFill>
            <a:srgbClr val="FFFF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0" name="Скругленный прямоугольник 79">
            <a:hlinkClick r:id="rId15" action="ppaction://hlinksldjump"/>
          </p:cNvPr>
          <p:cNvSpPr/>
          <p:nvPr/>
        </p:nvSpPr>
        <p:spPr>
          <a:xfrm>
            <a:off x="5072066" y="5429264"/>
            <a:ext cx="3271854" cy="500066"/>
          </a:xfrm>
          <a:prstGeom prst="roundRect">
            <a:avLst/>
          </a:prstGeom>
          <a:solidFill>
            <a:srgbClr val="FFFF99"/>
          </a:solidFill>
          <a:ln>
            <a:solidFill>
              <a:srgbClr val="0000FF"/>
            </a:solidFill>
          </a:ln>
          <a:effectLst>
            <a:outerShdw dist="101600" dir="2400000" algn="ctr" rotWithShape="0">
              <a:srgbClr val="0000FF">
                <a:alpha val="5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333300"/>
                </a:solidFill>
                <a:latin typeface="Arial" pitchFamily="34" charset="0"/>
                <a:cs typeface="Arial" pitchFamily="34" charset="0"/>
              </a:rPr>
              <a:t>Задание в картинках</a:t>
            </a:r>
            <a:endParaRPr lang="ru-RU" sz="2400" dirty="0">
              <a:solidFill>
                <a:srgbClr val="333300"/>
              </a:solidFill>
              <a:latin typeface="Arial" pitchFamily="34" charset="0"/>
              <a:cs typeface="Arial" pitchFamily="34" charset="0"/>
            </a:endParaRPr>
          </a:p>
        </p:txBody>
      </p:sp>
    </p:spTree>
    <p:custDataLst>
      <p:tags r:id="rId1"/>
    </p:custData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3315" fill="hold"/>
                                        <p:tgtEl>
                                          <p:spTgt spid="9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815"/>
                            </p:stCondLst>
                            <p:childTnLst>
                              <p:par>
                                <p:cTn id="16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" dur="2975" fill="hold"/>
                                        <p:tgtEl>
                                          <p:spTgt spid="6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475"/>
                            </p:stCondLst>
                            <p:childTnLst>
                              <p:par>
                                <p:cTn id="32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4" dur="2975" fill="hold"/>
                                        <p:tgtEl>
                                          <p:spTgt spid="9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475"/>
                            </p:stCondLst>
                            <p:childTnLst>
                              <p:par>
                                <p:cTn id="4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audio>
              <p:cMediaNode showWhenStopped="0">
                <p:cTn id="5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3"/>
                </p:tgtEl>
              </p:cMediaNode>
            </p:audio>
            <p:audio>
              <p:cMediaNode showWhenStopped="0">
                <p:cTn id="5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5"/>
                </p:tgtEl>
              </p:cMediaNode>
            </p:audio>
            <p:audio>
              <p:cMediaNode showWhenStopped="0">
                <p:cTn id="5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9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2" name="Группа 78"/>
          <p:cNvGrpSpPr/>
          <p:nvPr/>
        </p:nvGrpSpPr>
        <p:grpSpPr>
          <a:xfrm>
            <a:off x="357158" y="285728"/>
            <a:ext cx="8429684" cy="6293288"/>
            <a:chOff x="357158" y="285728"/>
            <a:chExt cx="8429684" cy="6293288"/>
          </a:xfrm>
        </p:grpSpPr>
        <p:sp>
          <p:nvSpPr>
            <p:cNvPr id="76" name="Прямоугольник 75"/>
            <p:cNvSpPr/>
            <p:nvPr/>
          </p:nvSpPr>
          <p:spPr>
            <a:xfrm>
              <a:off x="357158" y="285728"/>
              <a:ext cx="8429684" cy="6286544"/>
            </a:xfrm>
            <a:prstGeom prst="rect">
              <a:avLst/>
            </a:prstGeom>
            <a:solidFill>
              <a:srgbClr val="00FFFF"/>
            </a:solidFill>
            <a:ln>
              <a:noFill/>
            </a:ln>
            <a:effectLst/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77" name="Группа 55"/>
            <p:cNvGrpSpPr/>
            <p:nvPr/>
          </p:nvGrpSpPr>
          <p:grpSpPr>
            <a:xfrm>
              <a:off x="366870" y="285728"/>
              <a:ext cx="8301030" cy="864000"/>
              <a:chOff x="376583" y="285728"/>
              <a:chExt cx="8301030" cy="864000"/>
            </a:xfrm>
          </p:grpSpPr>
          <p:pic>
            <p:nvPicPr>
              <p:cNvPr id="86" name="Picture 6" descr="Number One Light Blue Clip Art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376583" y="285728"/>
                <a:ext cx="554805" cy="864000"/>
              </a:xfrm>
              <a:prstGeom prst="rect">
                <a:avLst/>
              </a:prstGeom>
              <a:noFill/>
            </p:spPr>
          </p:pic>
          <p:pic>
            <p:nvPicPr>
              <p:cNvPr id="87" name="Picture 8" descr="Animal Number Two Clip Art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1790268" y="285728"/>
                <a:ext cx="812155" cy="864000"/>
              </a:xfrm>
              <a:prstGeom prst="rect">
                <a:avLst/>
              </a:prstGeom>
              <a:noFill/>
            </p:spPr>
          </p:pic>
          <p:pic>
            <p:nvPicPr>
              <p:cNvPr id="88" name="Picture 10" descr="Animal Number Three Clip Art"/>
              <p:cNvPicPr>
                <a:picLocks noChangeAspect="1" noChangeArrowheads="1"/>
              </p:cNvPicPr>
              <p:nvPr/>
            </p:nvPicPr>
            <p:blipFill>
              <a:blip r:embed="rId7" cstate="print"/>
              <a:srcRect/>
              <a:stretch>
                <a:fillRect/>
              </a:stretch>
            </p:blipFill>
            <p:spPr bwMode="auto">
              <a:xfrm>
                <a:off x="3461303" y="285728"/>
                <a:ext cx="663260" cy="864000"/>
              </a:xfrm>
              <a:prstGeom prst="rect">
                <a:avLst/>
              </a:prstGeom>
              <a:noFill/>
            </p:spPr>
          </p:pic>
          <p:pic>
            <p:nvPicPr>
              <p:cNvPr id="90" name="Picture 12" descr="Animal Number Four Clip Art"/>
              <p:cNvPicPr>
                <a:picLocks noChangeAspect="1" noChangeArrowheads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4983443" y="285728"/>
                <a:ext cx="584732" cy="864000"/>
              </a:xfrm>
              <a:prstGeom prst="rect">
                <a:avLst/>
              </a:prstGeom>
              <a:noFill/>
            </p:spPr>
          </p:pic>
          <p:pic>
            <p:nvPicPr>
              <p:cNvPr id="91" name="Picture 14" descr="Animal Number Five Clip Art"/>
              <p:cNvPicPr>
                <a:picLocks noChangeAspect="1" noChangeArrowheads="1"/>
              </p:cNvPicPr>
              <p:nvPr/>
            </p:nvPicPr>
            <p:blipFill>
              <a:blip r:embed="rId9" cstate="print"/>
              <a:srcRect/>
              <a:stretch>
                <a:fillRect/>
              </a:stretch>
            </p:blipFill>
            <p:spPr bwMode="auto">
              <a:xfrm>
                <a:off x="6427055" y="285728"/>
                <a:ext cx="643652" cy="864000"/>
              </a:xfrm>
              <a:prstGeom prst="rect">
                <a:avLst/>
              </a:prstGeom>
              <a:noFill/>
            </p:spPr>
          </p:pic>
          <p:pic>
            <p:nvPicPr>
              <p:cNvPr id="94" name="Picture 16" descr="Animal Number Six  Clip Art"/>
              <p:cNvPicPr>
                <a:picLocks noChangeAspect="1" noChangeArrowheads="1"/>
              </p:cNvPicPr>
              <p:nvPr/>
            </p:nvPicPr>
            <p:blipFill>
              <a:blip r:embed="rId10" cstate="print"/>
              <a:srcRect/>
              <a:stretch>
                <a:fillRect/>
              </a:stretch>
            </p:blipFill>
            <p:spPr bwMode="auto">
              <a:xfrm>
                <a:off x="7929586" y="285728"/>
                <a:ext cx="748027" cy="864000"/>
              </a:xfrm>
              <a:prstGeom prst="rect">
                <a:avLst/>
              </a:prstGeom>
              <a:noFill/>
            </p:spPr>
          </p:pic>
        </p:grpSp>
        <p:grpSp>
          <p:nvGrpSpPr>
            <p:cNvPr id="78" name="Группа 56"/>
            <p:cNvGrpSpPr/>
            <p:nvPr/>
          </p:nvGrpSpPr>
          <p:grpSpPr>
            <a:xfrm>
              <a:off x="366870" y="5715016"/>
              <a:ext cx="8301030" cy="864000"/>
              <a:chOff x="376583" y="285728"/>
              <a:chExt cx="8301030" cy="864000"/>
            </a:xfrm>
          </p:grpSpPr>
          <p:pic>
            <p:nvPicPr>
              <p:cNvPr id="80" name="Picture 6" descr="Number One Light Blue Clip Art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376583" y="285728"/>
                <a:ext cx="554805" cy="864000"/>
              </a:xfrm>
              <a:prstGeom prst="rect">
                <a:avLst/>
              </a:prstGeom>
              <a:noFill/>
            </p:spPr>
          </p:pic>
          <p:pic>
            <p:nvPicPr>
              <p:cNvPr id="81" name="Picture 8" descr="Animal Number Two Clip Art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1790268" y="285728"/>
                <a:ext cx="812155" cy="864000"/>
              </a:xfrm>
              <a:prstGeom prst="rect">
                <a:avLst/>
              </a:prstGeom>
              <a:noFill/>
            </p:spPr>
          </p:pic>
          <p:pic>
            <p:nvPicPr>
              <p:cNvPr id="82" name="Picture 10" descr="Animal Number Three Clip Art"/>
              <p:cNvPicPr>
                <a:picLocks noChangeAspect="1" noChangeArrowheads="1"/>
              </p:cNvPicPr>
              <p:nvPr/>
            </p:nvPicPr>
            <p:blipFill>
              <a:blip r:embed="rId7" cstate="print"/>
              <a:srcRect/>
              <a:stretch>
                <a:fillRect/>
              </a:stretch>
            </p:blipFill>
            <p:spPr bwMode="auto">
              <a:xfrm>
                <a:off x="3461303" y="285728"/>
                <a:ext cx="663260" cy="864000"/>
              </a:xfrm>
              <a:prstGeom prst="rect">
                <a:avLst/>
              </a:prstGeom>
              <a:noFill/>
            </p:spPr>
          </p:pic>
          <p:pic>
            <p:nvPicPr>
              <p:cNvPr id="83" name="Picture 12" descr="Animal Number Four Clip Art"/>
              <p:cNvPicPr>
                <a:picLocks noChangeAspect="1" noChangeArrowheads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4983443" y="285728"/>
                <a:ext cx="584732" cy="864000"/>
              </a:xfrm>
              <a:prstGeom prst="rect">
                <a:avLst/>
              </a:prstGeom>
              <a:noFill/>
            </p:spPr>
          </p:pic>
          <p:pic>
            <p:nvPicPr>
              <p:cNvPr id="84" name="Picture 14" descr="Animal Number Five Clip Art"/>
              <p:cNvPicPr>
                <a:picLocks noChangeAspect="1" noChangeArrowheads="1"/>
              </p:cNvPicPr>
              <p:nvPr/>
            </p:nvPicPr>
            <p:blipFill>
              <a:blip r:embed="rId9" cstate="print"/>
              <a:srcRect/>
              <a:stretch>
                <a:fillRect/>
              </a:stretch>
            </p:blipFill>
            <p:spPr bwMode="auto">
              <a:xfrm>
                <a:off x="6427055" y="285728"/>
                <a:ext cx="643652" cy="864000"/>
              </a:xfrm>
              <a:prstGeom prst="rect">
                <a:avLst/>
              </a:prstGeom>
              <a:noFill/>
            </p:spPr>
          </p:pic>
          <p:pic>
            <p:nvPicPr>
              <p:cNvPr id="85" name="Picture 16" descr="Animal Number Six  Clip Art"/>
              <p:cNvPicPr>
                <a:picLocks noChangeAspect="1" noChangeArrowheads="1"/>
              </p:cNvPicPr>
              <p:nvPr/>
            </p:nvPicPr>
            <p:blipFill>
              <a:blip r:embed="rId10" cstate="print"/>
              <a:srcRect/>
              <a:stretch>
                <a:fillRect/>
              </a:stretch>
            </p:blipFill>
            <p:spPr bwMode="auto">
              <a:xfrm>
                <a:off x="7929586" y="285728"/>
                <a:ext cx="748027" cy="864000"/>
              </a:xfrm>
              <a:prstGeom prst="rect">
                <a:avLst/>
              </a:prstGeom>
              <a:noFill/>
            </p:spPr>
          </p:pic>
        </p:grpSp>
      </p:grpSp>
      <p:sp>
        <p:nvSpPr>
          <p:cNvPr id="60" name="Oval 44"/>
          <p:cNvSpPr>
            <a:spLocks noChangeArrowheads="1"/>
          </p:cNvSpPr>
          <p:nvPr/>
        </p:nvSpPr>
        <p:spPr bwMode="auto">
          <a:xfrm>
            <a:off x="2428860" y="4638684"/>
            <a:ext cx="381000" cy="38100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 w="28575">
            <a:solidFill>
              <a:srgbClr val="C0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000" dirty="0">
                <a:solidFill>
                  <a:srgbClr val="C00000"/>
                </a:solidFill>
              </a:rPr>
              <a:t>+</a:t>
            </a:r>
          </a:p>
        </p:txBody>
      </p:sp>
      <p:sp>
        <p:nvSpPr>
          <p:cNvPr id="58" name="Oval 44"/>
          <p:cNvSpPr>
            <a:spLocks noChangeArrowheads="1"/>
          </p:cNvSpPr>
          <p:nvPr/>
        </p:nvSpPr>
        <p:spPr bwMode="auto">
          <a:xfrm>
            <a:off x="2428860" y="2928934"/>
            <a:ext cx="381000" cy="38100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 w="28575">
            <a:solidFill>
              <a:srgbClr val="C0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000" dirty="0">
                <a:solidFill>
                  <a:srgbClr val="C00000"/>
                </a:solidFill>
              </a:rPr>
              <a:t>+</a:t>
            </a:r>
          </a:p>
        </p:txBody>
      </p:sp>
      <p:sp>
        <p:nvSpPr>
          <p:cNvPr id="3074" name="Rectangle 47"/>
          <p:cNvSpPr>
            <a:spLocks noChangeArrowheads="1"/>
          </p:cNvSpPr>
          <p:nvPr/>
        </p:nvSpPr>
        <p:spPr bwMode="auto">
          <a:xfrm>
            <a:off x="990000" y="1714488"/>
            <a:ext cx="7164000" cy="864000"/>
          </a:xfrm>
          <a:prstGeom prst="roundRect">
            <a:avLst/>
          </a:prstGeom>
          <a:solidFill>
            <a:srgbClr val="0000FF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1</a:t>
            </a:r>
            <a:r>
              <a:rPr lang="ru-RU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6. Сколько всего котят родилось у кошки?</a:t>
            </a:r>
            <a:endParaRPr lang="ru-RU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147" name="Rectangle 48"/>
          <p:cNvSpPr>
            <a:spLocks noChangeArrowheads="1"/>
          </p:cNvSpPr>
          <p:nvPr/>
        </p:nvSpPr>
        <p:spPr bwMode="auto">
          <a:xfrm>
            <a:off x="3357554" y="2840839"/>
            <a:ext cx="4752008" cy="576263"/>
          </a:xfrm>
          <a:prstGeom prst="doubleWave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  <a:effectLst>
            <a:outerShdw dist="114300" dir="2700000" algn="ctr" rotWithShape="0">
              <a:srgbClr val="0000FF">
                <a:alpha val="50000"/>
              </a:srgbClr>
            </a:outerShdw>
          </a:effectLst>
        </p:spPr>
        <p:txBody>
          <a:bodyPr/>
          <a:lstStyle/>
          <a:p>
            <a:pPr>
              <a:defRPr/>
            </a:pPr>
            <a:r>
              <a:rPr lang="ru-RU" sz="2400" dirty="0" smtClean="0">
                <a:solidFill>
                  <a:srgbClr val="333300"/>
                </a:solidFill>
                <a:latin typeface="Arial" pitchFamily="34" charset="0"/>
                <a:cs typeface="Arial" pitchFamily="34" charset="0"/>
              </a:rPr>
              <a:t>Родилось 4 котенка</a:t>
            </a:r>
            <a:endParaRPr lang="ru-RU" sz="2400" dirty="0">
              <a:solidFill>
                <a:srgbClr val="3333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148" name="Rectangle 49"/>
          <p:cNvSpPr>
            <a:spLocks noChangeArrowheads="1"/>
          </p:cNvSpPr>
          <p:nvPr/>
        </p:nvSpPr>
        <p:spPr bwMode="auto">
          <a:xfrm>
            <a:off x="3357554" y="3667133"/>
            <a:ext cx="4752008" cy="574675"/>
          </a:xfrm>
          <a:prstGeom prst="doubleWave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  <a:effectLst>
            <a:outerShdw dist="114300" dir="2700000" algn="ctr" rotWithShape="0">
              <a:srgbClr val="0000FF">
                <a:alpha val="50000"/>
              </a:srgbClr>
            </a:outerShdw>
          </a:effectLst>
        </p:spPr>
        <p:txBody>
          <a:bodyPr/>
          <a:lstStyle/>
          <a:p>
            <a:pPr>
              <a:defRPr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Три котенка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149" name="Rectangle 50"/>
          <p:cNvSpPr>
            <a:spLocks noChangeArrowheads="1"/>
          </p:cNvSpPr>
          <p:nvPr/>
        </p:nvSpPr>
        <p:spPr bwMode="auto">
          <a:xfrm>
            <a:off x="3357554" y="4500570"/>
            <a:ext cx="4752008" cy="576263"/>
          </a:xfrm>
          <a:prstGeom prst="doubleWave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  <a:effectLst>
            <a:outerShdw dist="114300" dir="2700000" algn="ctr" rotWithShape="0">
              <a:srgbClr val="0000FF">
                <a:alpha val="50000"/>
              </a:srgbClr>
            </a:outerShdw>
          </a:effectLst>
        </p:spPr>
        <p:txBody>
          <a:bodyPr/>
          <a:lstStyle/>
          <a:p>
            <a:pPr>
              <a:defRPr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Четыре котенка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2133600" y="4457700"/>
            <a:ext cx="432000" cy="432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1" name="Oval 44"/>
          <p:cNvSpPr>
            <a:spLocks noChangeArrowheads="1"/>
          </p:cNvSpPr>
          <p:nvPr/>
        </p:nvSpPr>
        <p:spPr bwMode="auto">
          <a:xfrm>
            <a:off x="2428860" y="3783809"/>
            <a:ext cx="381000" cy="38100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 w="28575">
            <a:solidFill>
              <a:srgbClr val="C0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000" dirty="0" smtClean="0">
                <a:solidFill>
                  <a:srgbClr val="C00000"/>
                </a:solidFill>
              </a:rPr>
              <a:t>-</a:t>
            </a:r>
            <a:endParaRPr lang="ru-RU" sz="4000" dirty="0">
              <a:solidFill>
                <a:srgbClr val="C00000"/>
              </a:solidFill>
            </a:endParaRPr>
          </a:p>
        </p:txBody>
      </p:sp>
      <p:grpSp>
        <p:nvGrpSpPr>
          <p:cNvPr id="5" name="Группа 42"/>
          <p:cNvGrpSpPr>
            <a:grpSpLocks noChangeAspect="1"/>
          </p:cNvGrpSpPr>
          <p:nvPr/>
        </p:nvGrpSpPr>
        <p:grpSpPr>
          <a:xfrm>
            <a:off x="571472" y="2786058"/>
            <a:ext cx="938700" cy="1080000"/>
            <a:chOff x="1069956" y="1467992"/>
            <a:chExt cx="1152458" cy="1325934"/>
          </a:xfrm>
        </p:grpSpPr>
        <p:grpSp>
          <p:nvGrpSpPr>
            <p:cNvPr id="6" name="Группа 27"/>
            <p:cNvGrpSpPr/>
            <p:nvPr/>
          </p:nvGrpSpPr>
          <p:grpSpPr>
            <a:xfrm>
              <a:off x="1214414" y="1785926"/>
              <a:ext cx="1008000" cy="1008000"/>
              <a:chOff x="1214414" y="1785926"/>
              <a:chExt cx="1008000" cy="1008000"/>
            </a:xfrm>
          </p:grpSpPr>
          <p:grpSp>
            <p:nvGrpSpPr>
              <p:cNvPr id="7" name="Группа 26"/>
              <p:cNvGrpSpPr/>
              <p:nvPr/>
            </p:nvGrpSpPr>
            <p:grpSpPr>
              <a:xfrm>
                <a:off x="1214414" y="1785926"/>
                <a:ext cx="1008000" cy="1008000"/>
                <a:chOff x="1214414" y="1785926"/>
                <a:chExt cx="1008000" cy="1008000"/>
              </a:xfrm>
            </p:grpSpPr>
            <p:grpSp>
              <p:nvGrpSpPr>
                <p:cNvPr id="8" name="Группа 13"/>
                <p:cNvGrpSpPr/>
                <p:nvPr/>
              </p:nvGrpSpPr>
              <p:grpSpPr>
                <a:xfrm>
                  <a:off x="1214414" y="1785926"/>
                  <a:ext cx="1008000" cy="1008000"/>
                  <a:chOff x="1214414" y="1785926"/>
                  <a:chExt cx="1008000" cy="1008000"/>
                </a:xfrm>
              </p:grpSpPr>
              <p:sp>
                <p:nvSpPr>
                  <p:cNvPr id="55" name="Блок-схема: узел 54"/>
                  <p:cNvSpPr>
                    <a:spLocks noChangeAspect="1"/>
                  </p:cNvSpPr>
                  <p:nvPr/>
                </p:nvSpPr>
                <p:spPr>
                  <a:xfrm>
                    <a:off x="1214414" y="1785926"/>
                    <a:ext cx="1008000" cy="1008000"/>
                  </a:xfrm>
                  <a:prstGeom prst="flowChartConnector">
                    <a:avLst/>
                  </a:prstGeom>
                  <a:solidFill>
                    <a:srgbClr val="00B050"/>
                  </a:solidFill>
                  <a:ln>
                    <a:solidFill>
                      <a:srgbClr val="C0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grpSp>
                <p:nvGrpSpPr>
                  <p:cNvPr id="9" name="Группа 12"/>
                  <p:cNvGrpSpPr/>
                  <p:nvPr/>
                </p:nvGrpSpPr>
                <p:grpSpPr>
                  <a:xfrm>
                    <a:off x="1449819" y="2071678"/>
                    <a:ext cx="537190" cy="180000"/>
                    <a:chOff x="1428728" y="2071678"/>
                    <a:chExt cx="537190" cy="180000"/>
                  </a:xfrm>
                </p:grpSpPr>
                <p:sp>
                  <p:nvSpPr>
                    <p:cNvPr id="57" name="Блок-схема: узел 56"/>
                    <p:cNvSpPr>
                      <a:spLocks noChangeAspect="1"/>
                    </p:cNvSpPr>
                    <p:nvPr/>
                  </p:nvSpPr>
                  <p:spPr>
                    <a:xfrm>
                      <a:off x="1785918" y="2071678"/>
                      <a:ext cx="180000" cy="180000"/>
                    </a:xfrm>
                    <a:prstGeom prst="flowChartConnector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  <p:sp>
                  <p:nvSpPr>
                    <p:cNvPr id="59" name="Блок-схема: узел 11"/>
                    <p:cNvSpPr>
                      <a:spLocks noChangeAspect="1"/>
                    </p:cNvSpPr>
                    <p:nvPr/>
                  </p:nvSpPr>
                  <p:spPr>
                    <a:xfrm>
                      <a:off x="1428728" y="2071678"/>
                      <a:ext cx="180000" cy="180000"/>
                    </a:xfrm>
                    <a:prstGeom prst="flowChartConnector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</p:grpSp>
            </p:grpSp>
            <p:sp>
              <p:nvSpPr>
                <p:cNvPr id="54" name="Месяц 53"/>
                <p:cNvSpPr/>
                <p:nvPr/>
              </p:nvSpPr>
              <p:spPr>
                <a:xfrm rot="16200000">
                  <a:off x="1611257" y="2271706"/>
                  <a:ext cx="214314" cy="528638"/>
                </a:xfrm>
                <a:prstGeom prst="moon">
                  <a:avLst>
                    <a:gd name="adj" fmla="val 30475"/>
                  </a:avLst>
                </a:prstGeom>
                <a:solidFill>
                  <a:srgbClr val="C0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grpSp>
            <p:nvGrpSpPr>
              <p:cNvPr id="10" name="Группа 18"/>
              <p:cNvGrpSpPr>
                <a:grpSpLocks noChangeAspect="1"/>
              </p:cNvGrpSpPr>
              <p:nvPr/>
            </p:nvGrpSpPr>
            <p:grpSpPr>
              <a:xfrm>
                <a:off x="1500166" y="2145497"/>
                <a:ext cx="465190" cy="108000"/>
                <a:chOff x="1500166" y="2145497"/>
                <a:chExt cx="465190" cy="108000"/>
              </a:xfrm>
            </p:grpSpPr>
            <p:sp>
              <p:nvSpPr>
                <p:cNvPr id="48" name="Блок-схема: узел 47"/>
                <p:cNvSpPr>
                  <a:spLocks noChangeAspect="1"/>
                </p:cNvSpPr>
                <p:nvPr/>
              </p:nvSpPr>
              <p:spPr>
                <a:xfrm>
                  <a:off x="1500166" y="2145497"/>
                  <a:ext cx="108000" cy="108000"/>
                </a:xfrm>
                <a:prstGeom prst="flowChartConnector">
                  <a:avLst/>
                </a:prstGeom>
                <a:gradFill flip="none" rotWithShape="1">
                  <a:gsLst>
                    <a:gs pos="0">
                      <a:srgbClr val="00B0F0">
                        <a:shade val="30000"/>
                        <a:satMod val="115000"/>
                      </a:srgbClr>
                    </a:gs>
                    <a:gs pos="50000">
                      <a:srgbClr val="00B0F0">
                        <a:shade val="67500"/>
                        <a:satMod val="115000"/>
                      </a:srgbClr>
                    </a:gs>
                    <a:gs pos="100000">
                      <a:srgbClr val="00B0F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n w="285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49" name="Блок-схема: узел 48"/>
                <p:cNvSpPr>
                  <a:spLocks noChangeAspect="1"/>
                </p:cNvSpPr>
                <p:nvPr/>
              </p:nvSpPr>
              <p:spPr>
                <a:xfrm>
                  <a:off x="1857356" y="2145497"/>
                  <a:ext cx="108000" cy="108000"/>
                </a:xfrm>
                <a:prstGeom prst="flowChartConnector">
                  <a:avLst/>
                </a:prstGeom>
                <a:gradFill flip="none" rotWithShape="1">
                  <a:gsLst>
                    <a:gs pos="0">
                      <a:srgbClr val="00B0F0">
                        <a:shade val="30000"/>
                        <a:satMod val="115000"/>
                      </a:srgbClr>
                    </a:gs>
                    <a:gs pos="50000">
                      <a:srgbClr val="00B0F0">
                        <a:shade val="67500"/>
                        <a:satMod val="115000"/>
                      </a:srgbClr>
                    </a:gs>
                    <a:gs pos="100000">
                      <a:srgbClr val="00B0F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n w="285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</p:grpSp>
        <p:sp>
          <p:nvSpPr>
            <p:cNvPr id="45" name="Облако 44"/>
            <p:cNvSpPr/>
            <p:nvPr/>
          </p:nvSpPr>
          <p:spPr>
            <a:xfrm rot="19941007" flipV="1">
              <a:off x="1069956" y="1467992"/>
              <a:ext cx="914400" cy="526082"/>
            </a:xfrm>
            <a:prstGeom prst="cloud">
              <a:avLst/>
            </a:prstGeom>
            <a:gradFill flip="none" rotWithShape="1">
              <a:gsLst>
                <a:gs pos="0">
                  <a:srgbClr val="00B050">
                    <a:tint val="66000"/>
                    <a:satMod val="160000"/>
                  </a:srgbClr>
                </a:gs>
                <a:gs pos="50000">
                  <a:srgbClr val="00B050">
                    <a:tint val="44500"/>
                    <a:satMod val="160000"/>
                  </a:srgbClr>
                </a:gs>
                <a:gs pos="100000">
                  <a:srgbClr val="00B050">
                    <a:tint val="23500"/>
                    <a:satMod val="160000"/>
                  </a:srgbClr>
                </a:gs>
              </a:gsLst>
              <a:lin ang="16200000" scaled="1"/>
              <a:tileRect/>
            </a:gradFill>
            <a:ln w="190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1" name="Группа 61"/>
          <p:cNvGrpSpPr>
            <a:grpSpLocks noChangeAspect="1"/>
          </p:cNvGrpSpPr>
          <p:nvPr/>
        </p:nvGrpSpPr>
        <p:grpSpPr>
          <a:xfrm>
            <a:off x="714348" y="4143380"/>
            <a:ext cx="840210" cy="1080000"/>
            <a:chOff x="144458" y="2816336"/>
            <a:chExt cx="1008000" cy="1295656"/>
          </a:xfrm>
          <a:solidFill>
            <a:srgbClr val="FF0000"/>
          </a:solidFill>
        </p:grpSpPr>
        <p:grpSp>
          <p:nvGrpSpPr>
            <p:cNvPr id="12" name="Группа 31"/>
            <p:cNvGrpSpPr/>
            <p:nvPr/>
          </p:nvGrpSpPr>
          <p:grpSpPr>
            <a:xfrm>
              <a:off x="144458" y="2816336"/>
              <a:ext cx="1008000" cy="1295656"/>
              <a:chOff x="144458" y="2816336"/>
              <a:chExt cx="1008000" cy="1295656"/>
            </a:xfrm>
            <a:grpFill/>
          </p:grpSpPr>
          <p:grpSp>
            <p:nvGrpSpPr>
              <p:cNvPr id="13" name="Группа 30"/>
              <p:cNvGrpSpPr/>
              <p:nvPr/>
            </p:nvGrpSpPr>
            <p:grpSpPr>
              <a:xfrm>
                <a:off x="144458" y="2816336"/>
                <a:ext cx="1008000" cy="1295656"/>
                <a:chOff x="144458" y="2816336"/>
                <a:chExt cx="1008000" cy="1295656"/>
              </a:xfrm>
              <a:grpFill/>
            </p:grpSpPr>
            <p:grpSp>
              <p:nvGrpSpPr>
                <p:cNvPr id="14" name="Группа 13"/>
                <p:cNvGrpSpPr/>
                <p:nvPr/>
              </p:nvGrpSpPr>
              <p:grpSpPr>
                <a:xfrm>
                  <a:off x="144458" y="3103992"/>
                  <a:ext cx="1008000" cy="1008000"/>
                  <a:chOff x="1214414" y="1785926"/>
                  <a:chExt cx="1008000" cy="1008000"/>
                </a:xfrm>
                <a:grpFill/>
              </p:grpSpPr>
              <p:sp>
                <p:nvSpPr>
                  <p:cNvPr id="71" name="Блок-схема: узел 70"/>
                  <p:cNvSpPr>
                    <a:spLocks noChangeAspect="1"/>
                  </p:cNvSpPr>
                  <p:nvPr/>
                </p:nvSpPr>
                <p:spPr>
                  <a:xfrm>
                    <a:off x="1214414" y="1785926"/>
                    <a:ext cx="1008000" cy="1008000"/>
                  </a:xfrm>
                  <a:prstGeom prst="flowChartConnector">
                    <a:avLst/>
                  </a:prstGeom>
                  <a:gradFill flip="none" rotWithShape="1">
                    <a:gsLst>
                      <a:gs pos="0">
                        <a:srgbClr val="FF0000">
                          <a:tint val="66000"/>
                          <a:satMod val="160000"/>
                        </a:srgbClr>
                      </a:gs>
                      <a:gs pos="50000">
                        <a:srgbClr val="FF0000">
                          <a:tint val="44500"/>
                          <a:satMod val="160000"/>
                        </a:srgbClr>
                      </a:gs>
                      <a:gs pos="100000">
                        <a:srgbClr val="FF0000">
                          <a:tint val="23500"/>
                          <a:satMod val="160000"/>
                        </a:srgbClr>
                      </a:gs>
                    </a:gsLst>
                    <a:lin ang="16200000" scaled="1"/>
                    <a:tileRect/>
                  </a:gradFill>
                  <a:ln>
                    <a:solidFill>
                      <a:srgbClr val="0000FF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grpSp>
                <p:nvGrpSpPr>
                  <p:cNvPr id="15" name="Группа 12"/>
                  <p:cNvGrpSpPr/>
                  <p:nvPr/>
                </p:nvGrpSpPr>
                <p:grpSpPr>
                  <a:xfrm>
                    <a:off x="1449819" y="2071678"/>
                    <a:ext cx="537190" cy="180000"/>
                    <a:chOff x="1428728" y="2071678"/>
                    <a:chExt cx="537190" cy="180000"/>
                  </a:xfrm>
                  <a:grpFill/>
                </p:grpSpPr>
                <p:sp>
                  <p:nvSpPr>
                    <p:cNvPr id="73" name="Блок-схема: узел 72"/>
                    <p:cNvSpPr>
                      <a:spLocks noChangeAspect="1"/>
                    </p:cNvSpPr>
                    <p:nvPr/>
                  </p:nvSpPr>
                  <p:spPr>
                    <a:xfrm>
                      <a:off x="1785918" y="2071678"/>
                      <a:ext cx="180000" cy="180000"/>
                    </a:xfrm>
                    <a:prstGeom prst="flowChartConnector">
                      <a:avLst/>
                    </a:prstGeom>
                    <a:grpFill/>
                    <a:ln w="28575">
                      <a:solidFill>
                        <a:srgbClr val="0000FF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  <p:sp>
                  <p:nvSpPr>
                    <p:cNvPr id="74" name="Блок-схема: узел 11"/>
                    <p:cNvSpPr>
                      <a:spLocks noChangeAspect="1"/>
                    </p:cNvSpPr>
                    <p:nvPr/>
                  </p:nvSpPr>
                  <p:spPr>
                    <a:xfrm>
                      <a:off x="1428728" y="2071678"/>
                      <a:ext cx="180000" cy="180000"/>
                    </a:xfrm>
                    <a:prstGeom prst="flowChartConnector">
                      <a:avLst/>
                    </a:prstGeom>
                    <a:grpFill/>
                    <a:ln w="28575">
                      <a:solidFill>
                        <a:srgbClr val="0000FF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</p:grpSp>
            </p:grpSp>
            <p:sp>
              <p:nvSpPr>
                <p:cNvPr id="70" name="Пятно 2 8"/>
                <p:cNvSpPr/>
                <p:nvPr/>
              </p:nvSpPr>
              <p:spPr>
                <a:xfrm rot="1129421">
                  <a:off x="282145" y="2816336"/>
                  <a:ext cx="720000" cy="540000"/>
                </a:xfrm>
                <a:prstGeom prst="irregularSeal2">
                  <a:avLst/>
                </a:prstGeom>
                <a:grpFill/>
                <a:ln w="19050">
                  <a:solidFill>
                    <a:srgbClr val="0000F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68" name="Месяц 67"/>
              <p:cNvSpPr/>
              <p:nvPr/>
            </p:nvSpPr>
            <p:spPr>
              <a:xfrm rot="5400000" flipV="1">
                <a:off x="541301" y="3557590"/>
                <a:ext cx="214314" cy="528638"/>
              </a:xfrm>
              <a:prstGeom prst="moon">
                <a:avLst>
                  <a:gd name="adj" fmla="val 30475"/>
                </a:avLst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grpSp>
          <p:nvGrpSpPr>
            <p:cNvPr id="16" name="Группа 18"/>
            <p:cNvGrpSpPr>
              <a:grpSpLocks noChangeAspect="1"/>
            </p:cNvGrpSpPr>
            <p:nvPr/>
          </p:nvGrpSpPr>
          <p:grpSpPr>
            <a:xfrm>
              <a:off x="430210" y="3463563"/>
              <a:ext cx="465190" cy="108000"/>
              <a:chOff x="1500166" y="2145497"/>
              <a:chExt cx="465190" cy="108000"/>
            </a:xfrm>
            <a:grpFill/>
          </p:grpSpPr>
          <p:sp>
            <p:nvSpPr>
              <p:cNvPr id="65" name="Блок-схема: узел 64"/>
              <p:cNvSpPr>
                <a:spLocks noChangeAspect="1"/>
              </p:cNvSpPr>
              <p:nvPr/>
            </p:nvSpPr>
            <p:spPr>
              <a:xfrm>
                <a:off x="1500166" y="2145497"/>
                <a:ext cx="108000" cy="108000"/>
              </a:xfrm>
              <a:prstGeom prst="flowChartConnector">
                <a:avLst/>
              </a:prstGeom>
              <a:grpFill/>
              <a:ln w="28575">
                <a:solidFill>
                  <a:srgbClr val="0000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66" name="Блок-схема: узел 65"/>
              <p:cNvSpPr>
                <a:spLocks noChangeAspect="1"/>
              </p:cNvSpPr>
              <p:nvPr/>
            </p:nvSpPr>
            <p:spPr>
              <a:xfrm>
                <a:off x="1857356" y="2145497"/>
                <a:ext cx="108000" cy="108000"/>
              </a:xfrm>
              <a:prstGeom prst="flowChartConnector">
                <a:avLst/>
              </a:prstGeom>
              <a:grpFill/>
              <a:ln w="28575">
                <a:solidFill>
                  <a:srgbClr val="0000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sp>
        <p:nvSpPr>
          <p:cNvPr id="92" name="Умножение 91">
            <a:hlinkClick r:id="" action="ppaction://hlinkshowjump?jump=endshow"/>
          </p:cNvPr>
          <p:cNvSpPr/>
          <p:nvPr/>
        </p:nvSpPr>
        <p:spPr>
          <a:xfrm>
            <a:off x="8712000" y="0"/>
            <a:ext cx="432000" cy="432000"/>
          </a:xfrm>
          <a:prstGeom prst="mathMultiply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3" name="001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11" cstate="print"/>
          <a:stretch>
            <a:fillRect/>
          </a:stretch>
        </p:blipFill>
        <p:spPr>
          <a:xfrm>
            <a:off x="500034" y="2285992"/>
            <a:ext cx="304800" cy="304800"/>
          </a:xfrm>
          <a:prstGeom prst="rect">
            <a:avLst/>
          </a:prstGeom>
        </p:spPr>
      </p:pic>
      <p:pic>
        <p:nvPicPr>
          <p:cNvPr id="95" name="SCALES.WAV">
            <a:hlinkClick r:id="" action="ppaction://media"/>
          </p:cNvPr>
          <p:cNvPicPr>
            <a:picLocks noRot="1" noChangeAspect="1"/>
          </p:cNvPicPr>
          <p:nvPr>
            <a:wavAudioFile r:embed="rId3" name="SCALES.WAV"/>
          </p:nvPr>
        </p:nvPicPr>
        <p:blipFill>
          <a:blip r:embed="rId12" cstate="print"/>
          <a:stretch>
            <a:fillRect/>
          </a:stretch>
        </p:blipFill>
        <p:spPr>
          <a:xfrm>
            <a:off x="500034" y="1500174"/>
            <a:ext cx="304800" cy="304800"/>
          </a:xfrm>
          <a:prstGeom prst="rect">
            <a:avLst/>
          </a:prstGeom>
        </p:spPr>
      </p:pic>
      <p:pic>
        <p:nvPicPr>
          <p:cNvPr id="69" name="SCALES.WAV">
            <a:hlinkClick r:id="" action="ppaction://media"/>
          </p:cNvPr>
          <p:cNvPicPr>
            <a:picLocks noRot="1" noChangeAspect="1"/>
          </p:cNvPicPr>
          <p:nvPr>
            <a:wavAudioFile r:embed="rId3" name="SCALES.WAV"/>
          </p:nvPr>
        </p:nvPicPr>
        <p:blipFill>
          <a:blip r:embed="rId13" cstate="print"/>
          <a:stretch>
            <a:fillRect/>
          </a:stretch>
        </p:blipFill>
        <p:spPr>
          <a:xfrm>
            <a:off x="500034" y="1928802"/>
            <a:ext cx="304800" cy="304800"/>
          </a:xfrm>
          <a:prstGeom prst="rect">
            <a:avLst/>
          </a:prstGeom>
        </p:spPr>
      </p:pic>
      <p:grpSp>
        <p:nvGrpSpPr>
          <p:cNvPr id="17" name="Группа 53"/>
          <p:cNvGrpSpPr/>
          <p:nvPr/>
        </p:nvGrpSpPr>
        <p:grpSpPr>
          <a:xfrm>
            <a:off x="2107388" y="2852734"/>
            <a:ext cx="762001" cy="533400"/>
            <a:chOff x="2209800" y="1905000"/>
            <a:chExt cx="762000" cy="533400"/>
          </a:xfrm>
          <a:solidFill>
            <a:srgbClr val="0000FF"/>
          </a:solidFill>
        </p:grpSpPr>
        <p:sp>
          <p:nvSpPr>
            <p:cNvPr id="51" name="AutoShape 8"/>
            <p:cNvSpPr>
              <a:spLocks noChangeArrowheads="1"/>
            </p:cNvSpPr>
            <p:nvPr/>
          </p:nvSpPr>
          <p:spPr bwMode="auto">
            <a:xfrm>
              <a:off x="2286000" y="1905000"/>
              <a:ext cx="685800" cy="533400"/>
            </a:xfrm>
            <a:prstGeom prst="cloud">
              <a:avLst/>
            </a:prstGeom>
            <a:grpFill/>
            <a:ln w="9525">
              <a:noFill/>
              <a:round/>
              <a:headEnd/>
              <a:tailEnd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wrap="none" anchor="ctr"/>
            <a:lstStyle/>
            <a:p>
              <a:pPr algn="ctr">
                <a:defRPr/>
              </a:pPr>
              <a:r>
                <a:rPr lang="ru-RU">
                  <a:solidFill>
                    <a:schemeClr val="bg1"/>
                  </a:solidFill>
                </a:rPr>
                <a:t> </a:t>
              </a:r>
            </a:p>
          </p:txBody>
        </p:sp>
        <p:sp>
          <p:nvSpPr>
            <p:cNvPr id="52" name="Oval 44"/>
            <p:cNvSpPr>
              <a:spLocks noChangeArrowheads="1"/>
            </p:cNvSpPr>
            <p:nvPr/>
          </p:nvSpPr>
          <p:spPr bwMode="auto">
            <a:xfrm>
              <a:off x="2531271" y="1976438"/>
              <a:ext cx="381000" cy="381000"/>
            </a:xfrm>
            <a:prstGeom prst="cloud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/>
            </a:p>
          </p:txBody>
        </p:sp>
        <p:sp>
          <p:nvSpPr>
            <p:cNvPr id="53" name="Прямоугольник 52"/>
            <p:cNvSpPr/>
            <p:nvPr/>
          </p:nvSpPr>
          <p:spPr>
            <a:xfrm>
              <a:off x="2209800" y="1981200"/>
              <a:ext cx="432000" cy="432000"/>
            </a:xfrm>
            <a:prstGeom prst="clou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3200" dirty="0" smtClean="0">
                  <a:latin typeface="Arial" pitchFamily="34" charset="0"/>
                  <a:cs typeface="Arial" pitchFamily="34" charset="0"/>
                </a:rPr>
                <a:t>1</a:t>
              </a:r>
              <a:endParaRPr lang="ru-RU" sz="3200" dirty="0"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19" name="Группа 48"/>
          <p:cNvGrpSpPr/>
          <p:nvPr/>
        </p:nvGrpSpPr>
        <p:grpSpPr>
          <a:xfrm>
            <a:off x="2143107" y="3709990"/>
            <a:ext cx="762001" cy="533400"/>
            <a:chOff x="2057400" y="2692400"/>
            <a:chExt cx="762000" cy="533400"/>
          </a:xfrm>
          <a:solidFill>
            <a:srgbClr val="0000FF"/>
          </a:solidFill>
        </p:grpSpPr>
        <p:sp>
          <p:nvSpPr>
            <p:cNvPr id="31" name="AutoShape 8"/>
            <p:cNvSpPr>
              <a:spLocks noChangeArrowheads="1"/>
            </p:cNvSpPr>
            <p:nvPr/>
          </p:nvSpPr>
          <p:spPr bwMode="auto">
            <a:xfrm>
              <a:off x="2133600" y="2692400"/>
              <a:ext cx="685800" cy="533400"/>
            </a:xfrm>
            <a:prstGeom prst="cloud">
              <a:avLst/>
            </a:prstGeom>
            <a:grpFill/>
            <a:ln w="9525">
              <a:noFill/>
              <a:round/>
              <a:headEnd/>
              <a:tailEnd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wrap="none" anchor="ctr"/>
            <a:lstStyle/>
            <a:p>
              <a:pPr algn="ctr">
                <a:defRPr/>
              </a:pPr>
              <a:r>
                <a:rPr lang="ru-RU">
                  <a:solidFill>
                    <a:schemeClr val="bg1"/>
                  </a:solidFill>
                </a:rPr>
                <a:t> </a:t>
              </a:r>
            </a:p>
          </p:txBody>
        </p:sp>
        <p:sp>
          <p:nvSpPr>
            <p:cNvPr id="32" name="Oval 44"/>
            <p:cNvSpPr>
              <a:spLocks noChangeArrowheads="1"/>
            </p:cNvSpPr>
            <p:nvPr/>
          </p:nvSpPr>
          <p:spPr bwMode="auto">
            <a:xfrm>
              <a:off x="2343152" y="2763838"/>
              <a:ext cx="381000" cy="381000"/>
            </a:xfrm>
            <a:prstGeom prst="cloud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/>
            </a:p>
          </p:txBody>
        </p:sp>
        <p:sp>
          <p:nvSpPr>
            <p:cNvPr id="33" name="Прямоугольник 32"/>
            <p:cNvSpPr/>
            <p:nvPr/>
          </p:nvSpPr>
          <p:spPr>
            <a:xfrm>
              <a:off x="2057400" y="2768600"/>
              <a:ext cx="432000" cy="432000"/>
            </a:xfrm>
            <a:prstGeom prst="clou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dirty="0">
                  <a:latin typeface="Arial" pitchFamily="34" charset="0"/>
                  <a:cs typeface="Arial" pitchFamily="34" charset="0"/>
                </a:rPr>
                <a:t>2</a:t>
              </a:r>
              <a:endParaRPr lang="ru-RU" sz="3200" dirty="0"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18" name="Группа 56"/>
          <p:cNvGrpSpPr/>
          <p:nvPr/>
        </p:nvGrpSpPr>
        <p:grpSpPr>
          <a:xfrm>
            <a:off x="2107388" y="4567246"/>
            <a:ext cx="762001" cy="533400"/>
            <a:chOff x="2057400" y="3526631"/>
            <a:chExt cx="762000" cy="533400"/>
          </a:xfrm>
          <a:solidFill>
            <a:srgbClr val="0000FF"/>
          </a:solidFill>
        </p:grpSpPr>
        <p:sp>
          <p:nvSpPr>
            <p:cNvPr id="39" name="AutoShape 8"/>
            <p:cNvSpPr>
              <a:spLocks noChangeArrowheads="1"/>
            </p:cNvSpPr>
            <p:nvPr/>
          </p:nvSpPr>
          <p:spPr bwMode="auto">
            <a:xfrm>
              <a:off x="2133600" y="3526631"/>
              <a:ext cx="685800" cy="533400"/>
            </a:xfrm>
            <a:prstGeom prst="cloud">
              <a:avLst/>
            </a:prstGeom>
            <a:grpFill/>
            <a:ln w="9525">
              <a:noFill/>
              <a:round/>
              <a:headEnd/>
              <a:tailEnd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wrap="none" anchor="ctr"/>
            <a:lstStyle/>
            <a:p>
              <a:pPr algn="ctr">
                <a:defRPr/>
              </a:pPr>
              <a:r>
                <a:rPr lang="ru-RU">
                  <a:solidFill>
                    <a:schemeClr val="bg1"/>
                  </a:solidFill>
                </a:rPr>
                <a:t> </a:t>
              </a:r>
            </a:p>
          </p:txBody>
        </p:sp>
        <p:sp>
          <p:nvSpPr>
            <p:cNvPr id="40" name="Oval 44"/>
            <p:cNvSpPr>
              <a:spLocks noChangeArrowheads="1"/>
            </p:cNvSpPr>
            <p:nvPr/>
          </p:nvSpPr>
          <p:spPr bwMode="auto">
            <a:xfrm>
              <a:off x="2362200" y="3602831"/>
              <a:ext cx="381000" cy="381000"/>
            </a:xfrm>
            <a:prstGeom prst="cloud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/>
            </a:p>
          </p:txBody>
        </p:sp>
        <p:sp>
          <p:nvSpPr>
            <p:cNvPr id="41" name="Прямоугольник 40"/>
            <p:cNvSpPr/>
            <p:nvPr/>
          </p:nvSpPr>
          <p:spPr>
            <a:xfrm>
              <a:off x="2057400" y="3602831"/>
              <a:ext cx="432000" cy="432000"/>
            </a:xfrm>
            <a:prstGeom prst="clou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dirty="0">
                  <a:latin typeface="Arial" pitchFamily="34" charset="0"/>
                  <a:cs typeface="Arial" pitchFamily="34" charset="0"/>
                </a:rPr>
                <a:t>3</a:t>
              </a:r>
              <a:endParaRPr lang="ru-RU" sz="3200" dirty="0"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75" name="Управляющая кнопка: возврат 74">
            <a:hlinkClick r:id="rId14" action="ppaction://hlinksldjump" highlightClick="1"/>
          </p:cNvPr>
          <p:cNvSpPr/>
          <p:nvPr/>
        </p:nvSpPr>
        <p:spPr>
          <a:xfrm>
            <a:off x="8604000" y="6318000"/>
            <a:ext cx="540000" cy="540000"/>
          </a:xfrm>
          <a:prstGeom prst="actionButtonReturn">
            <a:avLst/>
          </a:prstGeom>
          <a:solidFill>
            <a:srgbClr val="FFFF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9" name="Скругленный прямоугольник 78">
            <a:hlinkClick r:id="rId15" action="ppaction://hlinksldjump"/>
          </p:cNvPr>
          <p:cNvSpPr/>
          <p:nvPr/>
        </p:nvSpPr>
        <p:spPr>
          <a:xfrm>
            <a:off x="5072066" y="5429264"/>
            <a:ext cx="3271854" cy="500066"/>
          </a:xfrm>
          <a:prstGeom prst="roundRect">
            <a:avLst/>
          </a:prstGeom>
          <a:solidFill>
            <a:srgbClr val="FFFF99"/>
          </a:solidFill>
          <a:ln>
            <a:solidFill>
              <a:srgbClr val="0000FF"/>
            </a:solidFill>
          </a:ln>
          <a:effectLst>
            <a:outerShdw dist="101600" dir="2400000" algn="ctr" rotWithShape="0">
              <a:srgbClr val="0000FF">
                <a:alpha val="5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333300"/>
                </a:solidFill>
                <a:latin typeface="Arial" pitchFamily="34" charset="0"/>
                <a:cs typeface="Arial" pitchFamily="34" charset="0"/>
              </a:rPr>
              <a:t>Задание в картинках</a:t>
            </a:r>
            <a:endParaRPr lang="ru-RU" sz="2400" dirty="0">
              <a:solidFill>
                <a:srgbClr val="333300"/>
              </a:solidFill>
              <a:latin typeface="Arial" pitchFamily="34" charset="0"/>
              <a:cs typeface="Arial" pitchFamily="34" charset="0"/>
            </a:endParaRPr>
          </a:p>
        </p:txBody>
      </p:sp>
    </p:spTree>
    <p:custDataLst>
      <p:tags r:id="rId1"/>
    </p:custData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975" fill="hold"/>
                                        <p:tgtEl>
                                          <p:spTgt spid="6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475"/>
                            </p:stCondLst>
                            <p:childTnLst>
                              <p:par>
                                <p:cTn id="16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" dur="3315" fill="hold"/>
                                        <p:tgtEl>
                                          <p:spTgt spid="9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815"/>
                            </p:stCondLst>
                            <p:childTnLst>
                              <p:par>
                                <p:cTn id="32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4" dur="2975" fill="hold"/>
                                        <p:tgtEl>
                                          <p:spTgt spid="9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475"/>
                            </p:stCondLst>
                            <p:childTnLst>
                              <p:par>
                                <p:cTn id="4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audio>
              <p:cMediaNode showWhenStopped="0">
                <p:cTn id="5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3"/>
                </p:tgtEl>
              </p:cMediaNode>
            </p:audio>
            <p:audio>
              <p:cMediaNode showWhenStopped="0">
                <p:cTn id="5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5"/>
                </p:tgtEl>
              </p:cMediaNode>
            </p:audio>
            <p:audio>
              <p:cMediaNode showWhenStopped="0">
                <p:cTn id="5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9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Admin\Рабочий стол\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7178" y="1503000"/>
            <a:ext cx="8709645" cy="3852000"/>
          </a:xfrm>
          <a:prstGeom prst="rect">
            <a:avLst/>
          </a:prstGeom>
          <a:noFill/>
          <a:ln w="19050">
            <a:solidFill>
              <a:srgbClr val="006600"/>
            </a:solidFill>
            <a:prstDash val="lgDash"/>
          </a:ln>
          <a:effectLst>
            <a:outerShdw dist="152400" dir="2400000" algn="ctr" rotWithShape="0">
              <a:srgbClr val="006600">
                <a:alpha val="49804"/>
              </a:srgbClr>
            </a:outerShdw>
          </a:effectLst>
        </p:spPr>
      </p:pic>
      <p:pic>
        <p:nvPicPr>
          <p:cNvPr id="1028" name="Picture 4" descr="Arrow Go Back Clip Art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72462" y="5786454"/>
            <a:ext cx="713383" cy="900000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Прямоугольник 131"/>
          <p:cNvSpPr/>
          <p:nvPr/>
        </p:nvSpPr>
        <p:spPr>
          <a:xfrm>
            <a:off x="357158" y="285728"/>
            <a:ext cx="8429684" cy="6286544"/>
          </a:xfrm>
          <a:prstGeom prst="rect">
            <a:avLst/>
          </a:prstGeom>
          <a:solidFill>
            <a:srgbClr val="00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5" name="Rectangle 47"/>
          <p:cNvSpPr>
            <a:spLocks noChangeArrowheads="1"/>
          </p:cNvSpPr>
          <p:nvPr/>
        </p:nvSpPr>
        <p:spPr bwMode="auto">
          <a:xfrm>
            <a:off x="2928926" y="500042"/>
            <a:ext cx="3286148" cy="648000"/>
          </a:xfrm>
          <a:prstGeom prst="roundRect">
            <a:avLst/>
          </a:prstGeom>
          <a:solidFill>
            <a:srgbClr val="0000FF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sz="2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Перейти к вопросу</a:t>
            </a:r>
            <a:endParaRPr lang="ru-RU" sz="2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81" name="Группа 55"/>
          <p:cNvGrpSpPr/>
          <p:nvPr/>
        </p:nvGrpSpPr>
        <p:grpSpPr>
          <a:xfrm>
            <a:off x="3456461" y="3762378"/>
            <a:ext cx="1080000" cy="1296000"/>
            <a:chOff x="7097081" y="1928802"/>
            <a:chExt cx="1032525" cy="1296000"/>
          </a:xfrm>
        </p:grpSpPr>
        <p:pic>
          <p:nvPicPr>
            <p:cNvPr id="91" name="Picture 2" descr="C:\Documents and Settings\Admin\Рабочий стол\11954296561720451192post-it_sebastien_duperr_01.svg.med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7097081" y="1928802"/>
              <a:ext cx="1007774" cy="1296000"/>
            </a:xfrm>
            <a:prstGeom prst="rect">
              <a:avLst/>
            </a:prstGeom>
            <a:noFill/>
          </p:spPr>
        </p:pic>
        <p:sp>
          <p:nvSpPr>
            <p:cNvPr id="92" name="Прямоугольник 91">
              <a:hlinkClick r:id="rId3" action="ppaction://hlinksldjump"/>
            </p:cNvPr>
            <p:cNvSpPr/>
            <p:nvPr/>
          </p:nvSpPr>
          <p:spPr>
            <a:xfrm>
              <a:off x="7215206" y="2143116"/>
              <a:ext cx="914400" cy="9144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5400" dirty="0" smtClean="0">
                  <a:solidFill>
                    <a:srgbClr val="C00000"/>
                  </a:solidFill>
                  <a:latin typeface="Arial" pitchFamily="34" charset="0"/>
                  <a:cs typeface="Arial" pitchFamily="34" charset="0"/>
                </a:rPr>
                <a:t>10</a:t>
              </a:r>
              <a:endParaRPr lang="ru-RU" sz="5400" dirty="0">
                <a:solidFill>
                  <a:srgbClr val="C00000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82" name="Группа 54"/>
          <p:cNvGrpSpPr/>
          <p:nvPr/>
        </p:nvGrpSpPr>
        <p:grpSpPr>
          <a:xfrm>
            <a:off x="2107389" y="3762378"/>
            <a:ext cx="1080000" cy="1296000"/>
            <a:chOff x="7143768" y="714356"/>
            <a:chExt cx="1007774" cy="1296000"/>
          </a:xfrm>
        </p:grpSpPr>
        <p:pic>
          <p:nvPicPr>
            <p:cNvPr id="89" name="Picture 2" descr="C:\Documents and Settings\Admin\Рабочий стол\11954296561720451192post-it_sebastien_duperr_01.svg.med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7143768" y="714356"/>
              <a:ext cx="1007774" cy="1296000"/>
            </a:xfrm>
            <a:prstGeom prst="rect">
              <a:avLst/>
            </a:prstGeom>
            <a:noFill/>
          </p:spPr>
        </p:pic>
        <p:sp>
          <p:nvSpPr>
            <p:cNvPr id="90" name="Прямоугольник 89">
              <a:hlinkClick r:id="rId4" action="ppaction://hlinksldjump"/>
            </p:cNvPr>
            <p:cNvSpPr/>
            <p:nvPr/>
          </p:nvSpPr>
          <p:spPr>
            <a:xfrm>
              <a:off x="7215206" y="928670"/>
              <a:ext cx="914400" cy="9144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5400" dirty="0" smtClean="0">
                  <a:solidFill>
                    <a:srgbClr val="C00000"/>
                  </a:solidFill>
                  <a:latin typeface="Arial" pitchFamily="34" charset="0"/>
                  <a:cs typeface="Arial" pitchFamily="34" charset="0"/>
                </a:rPr>
                <a:t>9</a:t>
              </a:r>
              <a:endParaRPr lang="ru-RU" sz="5400" dirty="0">
                <a:solidFill>
                  <a:srgbClr val="C00000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83" name="Группа 56"/>
          <p:cNvGrpSpPr/>
          <p:nvPr/>
        </p:nvGrpSpPr>
        <p:grpSpPr>
          <a:xfrm>
            <a:off x="4830284" y="3762378"/>
            <a:ext cx="1080000" cy="1296000"/>
            <a:chOff x="7143768" y="3143248"/>
            <a:chExt cx="1007774" cy="1296000"/>
          </a:xfrm>
        </p:grpSpPr>
        <p:pic>
          <p:nvPicPr>
            <p:cNvPr id="87" name="Picture 2" descr="C:\Documents and Settings\Admin\Рабочий стол\11954296561720451192post-it_sebastien_duperr_01.svg.med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7143768" y="3143248"/>
              <a:ext cx="1007774" cy="1296000"/>
            </a:xfrm>
            <a:prstGeom prst="rect">
              <a:avLst/>
            </a:prstGeom>
            <a:noFill/>
          </p:spPr>
        </p:pic>
        <p:sp>
          <p:nvSpPr>
            <p:cNvPr id="88" name="Прямоугольник 87">
              <a:hlinkClick r:id="rId5" action="ppaction://hlinksldjump"/>
            </p:cNvPr>
            <p:cNvSpPr/>
            <p:nvPr/>
          </p:nvSpPr>
          <p:spPr>
            <a:xfrm>
              <a:off x="7215206" y="3286124"/>
              <a:ext cx="914400" cy="9144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5400" dirty="0" smtClean="0">
                  <a:solidFill>
                    <a:srgbClr val="C00000"/>
                  </a:solidFill>
                  <a:latin typeface="Arial" pitchFamily="34" charset="0"/>
                  <a:cs typeface="Arial" pitchFamily="34" charset="0"/>
                </a:rPr>
                <a:t>11</a:t>
              </a:r>
              <a:endParaRPr lang="ru-RU" sz="5400" dirty="0">
                <a:solidFill>
                  <a:srgbClr val="C00000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84" name="Группа 57"/>
          <p:cNvGrpSpPr/>
          <p:nvPr/>
        </p:nvGrpSpPr>
        <p:grpSpPr>
          <a:xfrm>
            <a:off x="6179355" y="3762378"/>
            <a:ext cx="1080000" cy="1296000"/>
            <a:chOff x="7143768" y="4357694"/>
            <a:chExt cx="1007774" cy="1296000"/>
          </a:xfrm>
        </p:grpSpPr>
        <p:pic>
          <p:nvPicPr>
            <p:cNvPr id="85" name="Picture 2" descr="C:\Documents and Settings\Admin\Рабочий стол\11954296561720451192post-it_sebastien_duperr_01.svg.med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7143768" y="4357694"/>
              <a:ext cx="1007774" cy="1296000"/>
            </a:xfrm>
            <a:prstGeom prst="rect">
              <a:avLst/>
            </a:prstGeom>
            <a:noFill/>
          </p:spPr>
        </p:pic>
        <p:sp>
          <p:nvSpPr>
            <p:cNvPr id="86" name="Прямоугольник 85">
              <a:hlinkClick r:id="rId6" action="ppaction://hlinksldjump"/>
            </p:cNvPr>
            <p:cNvSpPr/>
            <p:nvPr/>
          </p:nvSpPr>
          <p:spPr>
            <a:xfrm>
              <a:off x="7215206" y="4500570"/>
              <a:ext cx="914400" cy="9144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5400" dirty="0" smtClean="0">
                  <a:solidFill>
                    <a:srgbClr val="C00000"/>
                  </a:solidFill>
                  <a:latin typeface="Arial" pitchFamily="34" charset="0"/>
                  <a:cs typeface="Arial" pitchFamily="34" charset="0"/>
                </a:rPr>
                <a:t>12</a:t>
              </a:r>
              <a:endParaRPr lang="ru-RU" sz="5400" dirty="0">
                <a:solidFill>
                  <a:srgbClr val="C00000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94" name="Группа 55"/>
          <p:cNvGrpSpPr/>
          <p:nvPr/>
        </p:nvGrpSpPr>
        <p:grpSpPr>
          <a:xfrm>
            <a:off x="3456461" y="1142984"/>
            <a:ext cx="1080000" cy="1296000"/>
            <a:chOff x="7097081" y="1928802"/>
            <a:chExt cx="1032525" cy="1296000"/>
          </a:xfrm>
        </p:grpSpPr>
        <p:pic>
          <p:nvPicPr>
            <p:cNvPr id="104" name="Picture 2" descr="C:\Documents and Settings\Admin\Рабочий стол\11954296561720451192post-it_sebastien_duperr_01.svg.med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7097081" y="1928802"/>
              <a:ext cx="1007774" cy="1296000"/>
            </a:xfrm>
            <a:prstGeom prst="rect">
              <a:avLst/>
            </a:prstGeom>
            <a:noFill/>
          </p:spPr>
        </p:pic>
        <p:sp>
          <p:nvSpPr>
            <p:cNvPr id="105" name="Прямоугольник 104">
              <a:hlinkClick r:id="rId7" action="ppaction://hlinksldjump"/>
            </p:cNvPr>
            <p:cNvSpPr/>
            <p:nvPr/>
          </p:nvSpPr>
          <p:spPr>
            <a:xfrm>
              <a:off x="7215206" y="2143116"/>
              <a:ext cx="914400" cy="9144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5400" dirty="0" smtClean="0">
                  <a:solidFill>
                    <a:srgbClr val="C00000"/>
                  </a:solidFill>
                  <a:latin typeface="Arial" pitchFamily="34" charset="0"/>
                  <a:cs typeface="Arial" pitchFamily="34" charset="0"/>
                </a:rPr>
                <a:t>2</a:t>
              </a:r>
              <a:endParaRPr lang="ru-RU" sz="5400" dirty="0">
                <a:solidFill>
                  <a:srgbClr val="C00000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95" name="Группа 54"/>
          <p:cNvGrpSpPr/>
          <p:nvPr/>
        </p:nvGrpSpPr>
        <p:grpSpPr>
          <a:xfrm>
            <a:off x="2107389" y="1142984"/>
            <a:ext cx="1080000" cy="1296000"/>
            <a:chOff x="7143768" y="714356"/>
            <a:chExt cx="1007774" cy="1296000"/>
          </a:xfrm>
        </p:grpSpPr>
        <p:pic>
          <p:nvPicPr>
            <p:cNvPr id="102" name="Picture 2" descr="C:\Documents and Settings\Admin\Рабочий стол\11954296561720451192post-it_sebastien_duperr_01.svg.med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7143768" y="714356"/>
              <a:ext cx="1007774" cy="1296000"/>
            </a:xfrm>
            <a:prstGeom prst="rect">
              <a:avLst/>
            </a:prstGeom>
            <a:noFill/>
          </p:spPr>
        </p:pic>
        <p:sp>
          <p:nvSpPr>
            <p:cNvPr id="103" name="Прямоугольник 102">
              <a:hlinkClick r:id="rId8" action="ppaction://hlinksldjump"/>
            </p:cNvPr>
            <p:cNvSpPr/>
            <p:nvPr/>
          </p:nvSpPr>
          <p:spPr>
            <a:xfrm>
              <a:off x="7215206" y="928670"/>
              <a:ext cx="914400" cy="9144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5400" dirty="0" smtClean="0">
                  <a:solidFill>
                    <a:srgbClr val="C00000"/>
                  </a:solidFill>
                  <a:latin typeface="Arial" pitchFamily="34" charset="0"/>
                  <a:cs typeface="Arial" pitchFamily="34" charset="0"/>
                </a:rPr>
                <a:t>1</a:t>
              </a:r>
              <a:endParaRPr lang="ru-RU" sz="5400" dirty="0">
                <a:solidFill>
                  <a:srgbClr val="C00000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96" name="Группа 56"/>
          <p:cNvGrpSpPr/>
          <p:nvPr/>
        </p:nvGrpSpPr>
        <p:grpSpPr>
          <a:xfrm>
            <a:off x="4830284" y="1142984"/>
            <a:ext cx="1080000" cy="1296000"/>
            <a:chOff x="7143768" y="3143248"/>
            <a:chExt cx="1007774" cy="1296000"/>
          </a:xfrm>
        </p:grpSpPr>
        <p:pic>
          <p:nvPicPr>
            <p:cNvPr id="100" name="Picture 2" descr="C:\Documents and Settings\Admin\Рабочий стол\11954296561720451192post-it_sebastien_duperr_01.svg.med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7143768" y="3143248"/>
              <a:ext cx="1007774" cy="1296000"/>
            </a:xfrm>
            <a:prstGeom prst="rect">
              <a:avLst/>
            </a:prstGeom>
            <a:noFill/>
          </p:spPr>
        </p:pic>
        <p:sp>
          <p:nvSpPr>
            <p:cNvPr id="101" name="Прямоугольник 100">
              <a:hlinkClick r:id="rId9" action="ppaction://hlinksldjump"/>
            </p:cNvPr>
            <p:cNvSpPr/>
            <p:nvPr/>
          </p:nvSpPr>
          <p:spPr>
            <a:xfrm>
              <a:off x="7215206" y="3286124"/>
              <a:ext cx="914400" cy="9144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5400" dirty="0" smtClean="0">
                  <a:solidFill>
                    <a:srgbClr val="C00000"/>
                  </a:solidFill>
                  <a:latin typeface="Arial" pitchFamily="34" charset="0"/>
                  <a:cs typeface="Arial" pitchFamily="34" charset="0"/>
                </a:rPr>
                <a:t>3</a:t>
              </a:r>
              <a:endParaRPr lang="ru-RU" sz="5400" dirty="0">
                <a:solidFill>
                  <a:srgbClr val="C00000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97" name="Группа 57"/>
          <p:cNvGrpSpPr/>
          <p:nvPr/>
        </p:nvGrpSpPr>
        <p:grpSpPr>
          <a:xfrm>
            <a:off x="6179355" y="1142984"/>
            <a:ext cx="1080000" cy="1296000"/>
            <a:chOff x="7143768" y="4357694"/>
            <a:chExt cx="1007774" cy="1296000"/>
          </a:xfrm>
        </p:grpSpPr>
        <p:pic>
          <p:nvPicPr>
            <p:cNvPr id="98" name="Picture 2" descr="C:\Documents and Settings\Admin\Рабочий стол\11954296561720451192post-it_sebastien_duperr_01.svg.med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7143768" y="4357694"/>
              <a:ext cx="1007774" cy="1296000"/>
            </a:xfrm>
            <a:prstGeom prst="rect">
              <a:avLst/>
            </a:prstGeom>
            <a:noFill/>
          </p:spPr>
        </p:pic>
        <p:sp>
          <p:nvSpPr>
            <p:cNvPr id="99" name="Прямоугольник 98">
              <a:hlinkClick r:id="rId10" action="ppaction://hlinksldjump"/>
            </p:cNvPr>
            <p:cNvSpPr/>
            <p:nvPr/>
          </p:nvSpPr>
          <p:spPr>
            <a:xfrm>
              <a:off x="7215206" y="4500570"/>
              <a:ext cx="914400" cy="9144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5400" dirty="0" smtClean="0">
                  <a:solidFill>
                    <a:srgbClr val="C00000"/>
                  </a:solidFill>
                  <a:latin typeface="Arial" pitchFamily="34" charset="0"/>
                  <a:cs typeface="Arial" pitchFamily="34" charset="0"/>
                </a:rPr>
                <a:t>4</a:t>
              </a:r>
              <a:endParaRPr lang="ru-RU" sz="5400" dirty="0">
                <a:solidFill>
                  <a:srgbClr val="C00000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107" name="Группа 55"/>
          <p:cNvGrpSpPr/>
          <p:nvPr/>
        </p:nvGrpSpPr>
        <p:grpSpPr>
          <a:xfrm>
            <a:off x="3456461" y="2452681"/>
            <a:ext cx="1080000" cy="1296000"/>
            <a:chOff x="7097081" y="1928802"/>
            <a:chExt cx="1032525" cy="1296000"/>
          </a:xfrm>
        </p:grpSpPr>
        <p:pic>
          <p:nvPicPr>
            <p:cNvPr id="117" name="Picture 2" descr="C:\Documents and Settings\Admin\Рабочий стол\11954296561720451192post-it_sebastien_duperr_01.svg.med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7097081" y="1928802"/>
              <a:ext cx="1007774" cy="1296000"/>
            </a:xfrm>
            <a:prstGeom prst="rect">
              <a:avLst/>
            </a:prstGeom>
            <a:noFill/>
          </p:spPr>
        </p:pic>
        <p:sp>
          <p:nvSpPr>
            <p:cNvPr id="118" name="Прямоугольник 117">
              <a:hlinkClick r:id="rId11" action="ppaction://hlinksldjump"/>
            </p:cNvPr>
            <p:cNvSpPr/>
            <p:nvPr/>
          </p:nvSpPr>
          <p:spPr>
            <a:xfrm>
              <a:off x="7215206" y="2143116"/>
              <a:ext cx="914400" cy="9144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5400" dirty="0" smtClean="0">
                  <a:solidFill>
                    <a:srgbClr val="C00000"/>
                  </a:solidFill>
                  <a:latin typeface="Arial" pitchFamily="34" charset="0"/>
                  <a:cs typeface="Arial" pitchFamily="34" charset="0"/>
                </a:rPr>
                <a:t>6</a:t>
              </a:r>
              <a:endParaRPr lang="ru-RU" sz="5400" dirty="0">
                <a:solidFill>
                  <a:srgbClr val="C00000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108" name="Группа 54"/>
          <p:cNvGrpSpPr/>
          <p:nvPr/>
        </p:nvGrpSpPr>
        <p:grpSpPr>
          <a:xfrm>
            <a:off x="2107389" y="2452681"/>
            <a:ext cx="1080000" cy="1296000"/>
            <a:chOff x="7143768" y="714356"/>
            <a:chExt cx="1007774" cy="1296000"/>
          </a:xfrm>
        </p:grpSpPr>
        <p:pic>
          <p:nvPicPr>
            <p:cNvPr id="115" name="Picture 2" descr="C:\Documents and Settings\Admin\Рабочий стол\11954296561720451192post-it_sebastien_duperr_01.svg.med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7143768" y="714356"/>
              <a:ext cx="1007774" cy="1296000"/>
            </a:xfrm>
            <a:prstGeom prst="rect">
              <a:avLst/>
            </a:prstGeom>
            <a:noFill/>
          </p:spPr>
        </p:pic>
        <p:sp>
          <p:nvSpPr>
            <p:cNvPr id="116" name="Прямоугольник 115">
              <a:hlinkClick r:id="rId12" action="ppaction://hlinksldjump"/>
            </p:cNvPr>
            <p:cNvSpPr/>
            <p:nvPr/>
          </p:nvSpPr>
          <p:spPr>
            <a:xfrm>
              <a:off x="7215206" y="928670"/>
              <a:ext cx="914400" cy="9144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5400" dirty="0" smtClean="0">
                  <a:solidFill>
                    <a:srgbClr val="C00000"/>
                  </a:solidFill>
                  <a:latin typeface="Arial" pitchFamily="34" charset="0"/>
                  <a:cs typeface="Arial" pitchFamily="34" charset="0"/>
                </a:rPr>
                <a:t>5</a:t>
              </a:r>
              <a:endParaRPr lang="ru-RU" sz="5400" dirty="0">
                <a:solidFill>
                  <a:srgbClr val="C00000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109" name="Группа 56"/>
          <p:cNvGrpSpPr/>
          <p:nvPr/>
        </p:nvGrpSpPr>
        <p:grpSpPr>
          <a:xfrm>
            <a:off x="4830284" y="2452681"/>
            <a:ext cx="1080000" cy="1296000"/>
            <a:chOff x="7143768" y="3143248"/>
            <a:chExt cx="1007774" cy="1296000"/>
          </a:xfrm>
        </p:grpSpPr>
        <p:pic>
          <p:nvPicPr>
            <p:cNvPr id="113" name="Picture 2" descr="C:\Documents and Settings\Admin\Рабочий стол\11954296561720451192post-it_sebastien_duperr_01.svg.med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7143768" y="3143248"/>
              <a:ext cx="1007774" cy="1296000"/>
            </a:xfrm>
            <a:prstGeom prst="rect">
              <a:avLst/>
            </a:prstGeom>
            <a:noFill/>
          </p:spPr>
        </p:pic>
        <p:sp>
          <p:nvSpPr>
            <p:cNvPr id="114" name="Прямоугольник 113">
              <a:hlinkClick r:id="rId13" action="ppaction://hlinksldjump"/>
            </p:cNvPr>
            <p:cNvSpPr/>
            <p:nvPr/>
          </p:nvSpPr>
          <p:spPr>
            <a:xfrm>
              <a:off x="7215206" y="3286124"/>
              <a:ext cx="914400" cy="9144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5400" dirty="0" smtClean="0">
                  <a:solidFill>
                    <a:srgbClr val="C00000"/>
                  </a:solidFill>
                  <a:latin typeface="Arial" pitchFamily="34" charset="0"/>
                  <a:cs typeface="Arial" pitchFamily="34" charset="0"/>
                </a:rPr>
                <a:t>7</a:t>
              </a:r>
              <a:endParaRPr lang="ru-RU" sz="5400" dirty="0">
                <a:solidFill>
                  <a:srgbClr val="C00000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110" name="Группа 57"/>
          <p:cNvGrpSpPr/>
          <p:nvPr/>
        </p:nvGrpSpPr>
        <p:grpSpPr>
          <a:xfrm>
            <a:off x="6179355" y="2452681"/>
            <a:ext cx="1080000" cy="1296000"/>
            <a:chOff x="7143768" y="4357694"/>
            <a:chExt cx="1007774" cy="1296000"/>
          </a:xfrm>
        </p:grpSpPr>
        <p:pic>
          <p:nvPicPr>
            <p:cNvPr id="111" name="Picture 2" descr="C:\Documents and Settings\Admin\Рабочий стол\11954296561720451192post-it_sebastien_duperr_01.svg.med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7143768" y="4357694"/>
              <a:ext cx="1007774" cy="1296000"/>
            </a:xfrm>
            <a:prstGeom prst="rect">
              <a:avLst/>
            </a:prstGeom>
            <a:noFill/>
          </p:spPr>
        </p:pic>
        <p:sp>
          <p:nvSpPr>
            <p:cNvPr id="112" name="Прямоугольник 111">
              <a:hlinkClick r:id="rId14" action="ppaction://hlinksldjump"/>
            </p:cNvPr>
            <p:cNvSpPr/>
            <p:nvPr/>
          </p:nvSpPr>
          <p:spPr>
            <a:xfrm>
              <a:off x="7215206" y="4500570"/>
              <a:ext cx="914400" cy="9144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5400" dirty="0" smtClean="0">
                  <a:solidFill>
                    <a:srgbClr val="C00000"/>
                  </a:solidFill>
                  <a:latin typeface="Arial" pitchFamily="34" charset="0"/>
                  <a:cs typeface="Arial" pitchFamily="34" charset="0"/>
                </a:rPr>
                <a:t>8</a:t>
              </a:r>
              <a:endParaRPr lang="ru-RU" sz="5400" dirty="0">
                <a:solidFill>
                  <a:srgbClr val="C00000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120" name="Группа 55"/>
          <p:cNvGrpSpPr/>
          <p:nvPr/>
        </p:nvGrpSpPr>
        <p:grpSpPr>
          <a:xfrm>
            <a:off x="3456461" y="5072074"/>
            <a:ext cx="1080000" cy="1296000"/>
            <a:chOff x="7097081" y="1928802"/>
            <a:chExt cx="1032525" cy="1296000"/>
          </a:xfrm>
        </p:grpSpPr>
        <p:pic>
          <p:nvPicPr>
            <p:cNvPr id="130" name="Picture 2" descr="C:\Documents and Settings\Admin\Рабочий стол\11954296561720451192post-it_sebastien_duperr_01.svg.med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7097081" y="1928802"/>
              <a:ext cx="1007774" cy="1296000"/>
            </a:xfrm>
            <a:prstGeom prst="rect">
              <a:avLst/>
            </a:prstGeom>
            <a:noFill/>
          </p:spPr>
        </p:pic>
        <p:sp>
          <p:nvSpPr>
            <p:cNvPr id="131" name="Прямоугольник 130">
              <a:hlinkClick r:id="rId15" action="ppaction://hlinksldjump"/>
            </p:cNvPr>
            <p:cNvSpPr/>
            <p:nvPr/>
          </p:nvSpPr>
          <p:spPr>
            <a:xfrm>
              <a:off x="7215206" y="2143116"/>
              <a:ext cx="914400" cy="9144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5400" dirty="0" smtClean="0">
                  <a:solidFill>
                    <a:srgbClr val="C00000"/>
                  </a:solidFill>
                  <a:latin typeface="Arial" pitchFamily="34" charset="0"/>
                  <a:cs typeface="Arial" pitchFamily="34" charset="0"/>
                </a:rPr>
                <a:t>14</a:t>
              </a:r>
              <a:endParaRPr lang="ru-RU" sz="5400" dirty="0">
                <a:solidFill>
                  <a:srgbClr val="C00000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121" name="Группа 54"/>
          <p:cNvGrpSpPr/>
          <p:nvPr/>
        </p:nvGrpSpPr>
        <p:grpSpPr>
          <a:xfrm>
            <a:off x="2107389" y="5072074"/>
            <a:ext cx="1080000" cy="1296000"/>
            <a:chOff x="7143768" y="714356"/>
            <a:chExt cx="1007774" cy="1296000"/>
          </a:xfrm>
        </p:grpSpPr>
        <p:pic>
          <p:nvPicPr>
            <p:cNvPr id="128" name="Picture 2" descr="C:\Documents and Settings\Admin\Рабочий стол\11954296561720451192post-it_sebastien_duperr_01.svg.med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7143768" y="714356"/>
              <a:ext cx="1007774" cy="1296000"/>
            </a:xfrm>
            <a:prstGeom prst="rect">
              <a:avLst/>
            </a:prstGeom>
            <a:noFill/>
          </p:spPr>
        </p:pic>
        <p:sp>
          <p:nvSpPr>
            <p:cNvPr id="129" name="Прямоугольник 128">
              <a:hlinkClick r:id="rId16" action="ppaction://hlinksldjump"/>
            </p:cNvPr>
            <p:cNvSpPr/>
            <p:nvPr/>
          </p:nvSpPr>
          <p:spPr>
            <a:xfrm>
              <a:off x="7215206" y="928670"/>
              <a:ext cx="914400" cy="9144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5400" dirty="0" smtClean="0">
                  <a:solidFill>
                    <a:srgbClr val="C00000"/>
                  </a:solidFill>
                  <a:latin typeface="Arial" pitchFamily="34" charset="0"/>
                  <a:cs typeface="Arial" pitchFamily="34" charset="0"/>
                </a:rPr>
                <a:t>13</a:t>
              </a:r>
              <a:endParaRPr lang="ru-RU" sz="5400" dirty="0">
                <a:solidFill>
                  <a:srgbClr val="C00000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122" name="Группа 56"/>
          <p:cNvGrpSpPr/>
          <p:nvPr/>
        </p:nvGrpSpPr>
        <p:grpSpPr>
          <a:xfrm>
            <a:off x="4830284" y="5072074"/>
            <a:ext cx="1080000" cy="1296000"/>
            <a:chOff x="7143768" y="3143248"/>
            <a:chExt cx="1007774" cy="1296000"/>
          </a:xfrm>
        </p:grpSpPr>
        <p:pic>
          <p:nvPicPr>
            <p:cNvPr id="126" name="Picture 2" descr="C:\Documents and Settings\Admin\Рабочий стол\11954296561720451192post-it_sebastien_duperr_01.svg.med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7143768" y="3143248"/>
              <a:ext cx="1007774" cy="1296000"/>
            </a:xfrm>
            <a:prstGeom prst="rect">
              <a:avLst/>
            </a:prstGeom>
            <a:noFill/>
          </p:spPr>
        </p:pic>
        <p:sp>
          <p:nvSpPr>
            <p:cNvPr id="127" name="Прямоугольник 126">
              <a:hlinkClick r:id="rId17" action="ppaction://hlinksldjump"/>
            </p:cNvPr>
            <p:cNvSpPr/>
            <p:nvPr/>
          </p:nvSpPr>
          <p:spPr>
            <a:xfrm>
              <a:off x="7215206" y="3286124"/>
              <a:ext cx="914400" cy="9144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5400" dirty="0" smtClean="0">
                  <a:solidFill>
                    <a:srgbClr val="C00000"/>
                  </a:solidFill>
                  <a:latin typeface="Arial" pitchFamily="34" charset="0"/>
                  <a:cs typeface="Arial" pitchFamily="34" charset="0"/>
                </a:rPr>
                <a:t>15</a:t>
              </a:r>
              <a:endParaRPr lang="ru-RU" sz="5400" dirty="0">
                <a:solidFill>
                  <a:srgbClr val="C00000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123" name="Группа 57"/>
          <p:cNvGrpSpPr/>
          <p:nvPr/>
        </p:nvGrpSpPr>
        <p:grpSpPr>
          <a:xfrm>
            <a:off x="6179355" y="5072074"/>
            <a:ext cx="1080000" cy="1296000"/>
            <a:chOff x="7143768" y="4357694"/>
            <a:chExt cx="1007774" cy="1296000"/>
          </a:xfrm>
        </p:grpSpPr>
        <p:pic>
          <p:nvPicPr>
            <p:cNvPr id="124" name="Picture 2" descr="C:\Documents and Settings\Admin\Рабочий стол\11954296561720451192post-it_sebastien_duperr_01.svg.med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7143768" y="4357694"/>
              <a:ext cx="1007774" cy="1296000"/>
            </a:xfrm>
            <a:prstGeom prst="rect">
              <a:avLst/>
            </a:prstGeom>
            <a:noFill/>
          </p:spPr>
        </p:pic>
        <p:sp>
          <p:nvSpPr>
            <p:cNvPr id="125" name="Прямоугольник 124">
              <a:hlinkClick r:id="rId18" action="ppaction://hlinksldjump"/>
            </p:cNvPr>
            <p:cNvSpPr/>
            <p:nvPr/>
          </p:nvSpPr>
          <p:spPr>
            <a:xfrm>
              <a:off x="7215206" y="4500570"/>
              <a:ext cx="914400" cy="9144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5400" dirty="0" smtClean="0">
                  <a:solidFill>
                    <a:srgbClr val="C00000"/>
                  </a:solidFill>
                  <a:latin typeface="Arial" pitchFamily="34" charset="0"/>
                  <a:cs typeface="Arial" pitchFamily="34" charset="0"/>
                </a:rPr>
                <a:t>16</a:t>
              </a:r>
              <a:endParaRPr lang="ru-RU" sz="5400" dirty="0">
                <a:solidFill>
                  <a:srgbClr val="C00000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134" name="Умножение 133">
            <a:hlinkClick r:id="" action="ppaction://hlinkshowjump?jump=endshow"/>
          </p:cNvPr>
          <p:cNvSpPr/>
          <p:nvPr/>
        </p:nvSpPr>
        <p:spPr>
          <a:xfrm>
            <a:off x="8712000" y="0"/>
            <a:ext cx="432000" cy="432000"/>
          </a:xfrm>
          <a:prstGeom prst="mathMultiply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C:\Documents and Settings\Admin\Рабочий стол\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8785" y="909000"/>
            <a:ext cx="7606431" cy="5040000"/>
          </a:xfrm>
          <a:prstGeom prst="rect">
            <a:avLst/>
          </a:prstGeom>
          <a:noFill/>
          <a:ln w="19050">
            <a:solidFill>
              <a:srgbClr val="006600"/>
            </a:solidFill>
            <a:prstDash val="lgDash"/>
          </a:ln>
          <a:effectLst>
            <a:outerShdw dist="152400" dir="2400000" algn="ctr" rotWithShape="0">
              <a:srgbClr val="006600">
                <a:alpha val="50000"/>
              </a:srgbClr>
            </a:outerShdw>
          </a:effectLst>
        </p:spPr>
      </p:pic>
      <p:pic>
        <p:nvPicPr>
          <p:cNvPr id="3" name="Picture 4" descr="Arrow Go Back Clip Art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72462" y="5786454"/>
            <a:ext cx="713383" cy="900000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C:\Documents and Settings\Admin\Рабочий стол\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1158" y="1251000"/>
            <a:ext cx="8401685" cy="4356000"/>
          </a:xfrm>
          <a:prstGeom prst="rect">
            <a:avLst/>
          </a:prstGeom>
          <a:noFill/>
          <a:ln w="19050">
            <a:solidFill>
              <a:srgbClr val="006600"/>
            </a:solidFill>
            <a:prstDash val="lgDash"/>
          </a:ln>
          <a:effectLst>
            <a:outerShdw dist="152400" dir="2400000" algn="ctr" rotWithShape="0">
              <a:srgbClr val="006600">
                <a:alpha val="50000"/>
              </a:srgbClr>
            </a:outerShdw>
          </a:effectLst>
        </p:spPr>
      </p:pic>
      <p:pic>
        <p:nvPicPr>
          <p:cNvPr id="3" name="Picture 4" descr="Arrow Go Back Clip Art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72462" y="5786454"/>
            <a:ext cx="713383" cy="900000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Arrow Go Back Clip Art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72462" y="5786454"/>
            <a:ext cx="713383" cy="900000"/>
          </a:xfrm>
          <a:prstGeom prst="rect">
            <a:avLst/>
          </a:prstGeom>
          <a:noFill/>
        </p:spPr>
      </p:pic>
      <p:pic>
        <p:nvPicPr>
          <p:cNvPr id="1027" name="Picture 3" descr="C:\Documents and Settings\Admin\Рабочий стол\4 копия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23663" y="1035000"/>
            <a:ext cx="7096675" cy="4788000"/>
          </a:xfrm>
          <a:prstGeom prst="rect">
            <a:avLst/>
          </a:prstGeom>
          <a:noFill/>
          <a:ln w="19050">
            <a:solidFill>
              <a:srgbClr val="006600"/>
            </a:solidFill>
            <a:prstDash val="lgDash"/>
          </a:ln>
          <a:effectLst>
            <a:outerShdw dist="152400" dir="2400000" algn="ctr" rotWithShape="0">
              <a:srgbClr val="006600">
                <a:alpha val="50000"/>
              </a:srgbClr>
            </a:outerShdw>
          </a:effectLst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Arrow Go Back Clip Art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72462" y="5786454"/>
            <a:ext cx="713383" cy="900000"/>
          </a:xfrm>
          <a:prstGeom prst="rect">
            <a:avLst/>
          </a:prstGeom>
          <a:noFill/>
        </p:spPr>
      </p:pic>
      <p:pic>
        <p:nvPicPr>
          <p:cNvPr id="2052" name="Picture 4" descr="C:\Documents and Settings\Admin\Рабочий стол\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60942" y="891000"/>
            <a:ext cx="7022117" cy="5076000"/>
          </a:xfrm>
          <a:prstGeom prst="rect">
            <a:avLst/>
          </a:prstGeom>
          <a:noFill/>
          <a:ln w="19050">
            <a:solidFill>
              <a:srgbClr val="006600"/>
            </a:solidFill>
            <a:prstDash val="lgDash"/>
          </a:ln>
          <a:effectLst>
            <a:outerShdw dist="152400" dir="2400000" algn="ctr" rotWithShape="0">
              <a:srgbClr val="006600">
                <a:alpha val="50000"/>
              </a:srgbClr>
            </a:outerShdw>
          </a:effectLst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Arrow Go Back Clip Art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72462" y="5786454"/>
            <a:ext cx="713383" cy="900000"/>
          </a:xfrm>
          <a:prstGeom prst="rect">
            <a:avLst/>
          </a:prstGeom>
          <a:noFill/>
        </p:spPr>
      </p:pic>
      <p:pic>
        <p:nvPicPr>
          <p:cNvPr id="3074" name="Picture 2" descr="C:\Documents and Settings\Admin\Рабочий стол\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18520" y="1125000"/>
            <a:ext cx="7106960" cy="4608000"/>
          </a:xfrm>
          <a:prstGeom prst="rect">
            <a:avLst/>
          </a:prstGeom>
          <a:noFill/>
          <a:ln w="19050">
            <a:solidFill>
              <a:srgbClr val="006600"/>
            </a:solidFill>
            <a:prstDash val="lgDash"/>
          </a:ln>
          <a:effectLst>
            <a:outerShdw dist="152400" dir="2400000" algn="ctr" rotWithShape="0">
              <a:srgbClr val="006600">
                <a:alpha val="50000"/>
              </a:srgbClr>
            </a:outerShdw>
          </a:effectLst>
        </p:spPr>
      </p:pic>
      <p:sp>
        <p:nvSpPr>
          <p:cNvPr id="4" name="Прямоугольник 3"/>
          <p:cNvSpPr/>
          <p:nvPr/>
        </p:nvSpPr>
        <p:spPr>
          <a:xfrm>
            <a:off x="678629" y="214290"/>
            <a:ext cx="7786742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Мартышке прислали две книжки. Одну книжку она подарила.</a:t>
            </a:r>
            <a:endParaRPr lang="ru-RU" sz="2800" dirty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Arrow Go Back Clip Art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72462" y="5786454"/>
            <a:ext cx="713383" cy="900000"/>
          </a:xfrm>
          <a:prstGeom prst="rect">
            <a:avLst/>
          </a:prstGeom>
          <a:noFill/>
        </p:spPr>
      </p:pic>
      <p:pic>
        <p:nvPicPr>
          <p:cNvPr id="4098" name="Picture 2" descr="C:\Documents and Settings\Admin\Рабочий стол\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27149" y="1107000"/>
            <a:ext cx="7089703" cy="4644000"/>
          </a:xfrm>
          <a:prstGeom prst="rect">
            <a:avLst/>
          </a:prstGeom>
          <a:noFill/>
          <a:ln w="19050">
            <a:solidFill>
              <a:srgbClr val="006600"/>
            </a:solidFill>
            <a:prstDash val="lgDash"/>
          </a:ln>
          <a:effectLst>
            <a:outerShdw dist="152400" dir="2400000" algn="ctr" rotWithShape="0">
              <a:srgbClr val="006600">
                <a:alpha val="50000"/>
              </a:srgbClr>
            </a:outerShdw>
          </a:effectLst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Arrow Go Back Clip Art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72462" y="5786454"/>
            <a:ext cx="713383" cy="900000"/>
          </a:xfrm>
          <a:prstGeom prst="rect">
            <a:avLst/>
          </a:prstGeom>
          <a:noFill/>
        </p:spPr>
      </p:pic>
      <p:pic>
        <p:nvPicPr>
          <p:cNvPr id="5123" name="Picture 3" descr="C:\Documents and Settings\Admin\Рабочий стол\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41329" y="909000"/>
            <a:ext cx="6861343" cy="5040000"/>
          </a:xfrm>
          <a:prstGeom prst="rect">
            <a:avLst/>
          </a:prstGeom>
          <a:noFill/>
          <a:ln w="19050">
            <a:solidFill>
              <a:srgbClr val="006600"/>
            </a:solidFill>
            <a:prstDash val="lgDash"/>
          </a:ln>
          <a:effectLst>
            <a:outerShdw dist="152400" dir="2400000" algn="ctr" rotWithShape="0">
              <a:srgbClr val="006600">
                <a:alpha val="50000"/>
              </a:srgbClr>
            </a:outerShdw>
          </a:effectLst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Arrow Go Back Clip Art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72462" y="5786454"/>
            <a:ext cx="713383" cy="900000"/>
          </a:xfrm>
          <a:prstGeom prst="rect">
            <a:avLst/>
          </a:prstGeom>
          <a:noFill/>
        </p:spPr>
      </p:pic>
      <p:pic>
        <p:nvPicPr>
          <p:cNvPr id="1026" name="Picture 2" descr="C:\Documents and Settings\Admin\Рабочий стол\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93682" y="1125000"/>
            <a:ext cx="7156637" cy="4608000"/>
          </a:xfrm>
          <a:prstGeom prst="rect">
            <a:avLst/>
          </a:prstGeom>
          <a:noFill/>
          <a:ln w="19050">
            <a:solidFill>
              <a:srgbClr val="006600"/>
            </a:solidFill>
            <a:prstDash val="lgDash"/>
          </a:ln>
          <a:effectLst>
            <a:outerShdw dist="152400" dir="2400000" algn="ctr" rotWithShape="0">
              <a:srgbClr val="006600">
                <a:alpha val="50000"/>
              </a:srgbClr>
            </a:outerShdw>
          </a:effectLst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Arrow Go Back Clip Art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72462" y="5786454"/>
            <a:ext cx="713383" cy="900000"/>
          </a:xfrm>
          <a:prstGeom prst="rect">
            <a:avLst/>
          </a:prstGeom>
          <a:noFill/>
        </p:spPr>
      </p:pic>
      <p:pic>
        <p:nvPicPr>
          <p:cNvPr id="2050" name="Picture 2" descr="C:\Documents and Settings\Admin\Рабочий стол\1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79584" y="999000"/>
            <a:ext cx="6984833" cy="4860000"/>
          </a:xfrm>
          <a:prstGeom prst="rect">
            <a:avLst/>
          </a:prstGeom>
          <a:noFill/>
          <a:ln w="19050">
            <a:solidFill>
              <a:srgbClr val="006600"/>
            </a:solidFill>
            <a:prstDash val="lgDash"/>
          </a:ln>
          <a:effectLst>
            <a:outerShdw dist="152400" dir="2400000" algn="ctr" rotWithShape="0">
              <a:srgbClr val="006600">
                <a:alpha val="50000"/>
              </a:srgbClr>
            </a:outerShdw>
          </a:effectLst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Arrow Go Back Clip Art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72462" y="5786454"/>
            <a:ext cx="713383" cy="900000"/>
          </a:xfrm>
          <a:prstGeom prst="rect">
            <a:avLst/>
          </a:prstGeom>
          <a:noFill/>
        </p:spPr>
      </p:pic>
      <p:pic>
        <p:nvPicPr>
          <p:cNvPr id="1027" name="Picture 3" descr="C:\Documents and Settings\Admin\Рабочий стол\1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63709" y="1107000"/>
            <a:ext cx="7216583" cy="4644000"/>
          </a:xfrm>
          <a:prstGeom prst="rect">
            <a:avLst/>
          </a:prstGeom>
          <a:noFill/>
          <a:ln w="19050">
            <a:solidFill>
              <a:srgbClr val="006600"/>
            </a:solidFill>
            <a:prstDash val="lgDash"/>
          </a:ln>
          <a:effectLst>
            <a:outerShdw dist="152400" dir="2400000" algn="ctr" rotWithShape="0">
              <a:srgbClr val="006600">
                <a:alpha val="50000"/>
              </a:srgbClr>
            </a:outerShdw>
          </a:effectLst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8" name="Группа 78"/>
          <p:cNvGrpSpPr/>
          <p:nvPr/>
        </p:nvGrpSpPr>
        <p:grpSpPr>
          <a:xfrm>
            <a:off x="357158" y="285728"/>
            <a:ext cx="8429684" cy="6293288"/>
            <a:chOff x="357158" y="285728"/>
            <a:chExt cx="8429684" cy="6293288"/>
          </a:xfrm>
        </p:grpSpPr>
        <p:sp>
          <p:nvSpPr>
            <p:cNvPr id="89" name="Прямоугольник 88"/>
            <p:cNvSpPr/>
            <p:nvPr/>
          </p:nvSpPr>
          <p:spPr>
            <a:xfrm>
              <a:off x="357158" y="285728"/>
              <a:ext cx="8429684" cy="6286544"/>
            </a:xfrm>
            <a:prstGeom prst="rect">
              <a:avLst/>
            </a:prstGeom>
            <a:solidFill>
              <a:srgbClr val="00FFFF"/>
            </a:solidFill>
            <a:ln>
              <a:noFill/>
            </a:ln>
            <a:effectLst/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90" name="Группа 55"/>
            <p:cNvGrpSpPr/>
            <p:nvPr/>
          </p:nvGrpSpPr>
          <p:grpSpPr>
            <a:xfrm>
              <a:off x="366870" y="285728"/>
              <a:ext cx="8301030" cy="864000"/>
              <a:chOff x="376583" y="285728"/>
              <a:chExt cx="8301030" cy="864000"/>
            </a:xfrm>
          </p:grpSpPr>
          <p:pic>
            <p:nvPicPr>
              <p:cNvPr id="98" name="Picture 6" descr="Number One Light Blue Clip Art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376583" y="285728"/>
                <a:ext cx="554805" cy="864000"/>
              </a:xfrm>
              <a:prstGeom prst="rect">
                <a:avLst/>
              </a:prstGeom>
              <a:noFill/>
            </p:spPr>
          </p:pic>
          <p:pic>
            <p:nvPicPr>
              <p:cNvPr id="99" name="Picture 8" descr="Animal Number Two Clip Art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1790268" y="285728"/>
                <a:ext cx="812155" cy="864000"/>
              </a:xfrm>
              <a:prstGeom prst="rect">
                <a:avLst/>
              </a:prstGeom>
              <a:noFill/>
            </p:spPr>
          </p:pic>
          <p:pic>
            <p:nvPicPr>
              <p:cNvPr id="100" name="Picture 10" descr="Animal Number Three Clip Art"/>
              <p:cNvPicPr>
                <a:picLocks noChangeAspect="1" noChangeArrowheads="1"/>
              </p:cNvPicPr>
              <p:nvPr/>
            </p:nvPicPr>
            <p:blipFill>
              <a:blip r:embed="rId7" cstate="print"/>
              <a:srcRect/>
              <a:stretch>
                <a:fillRect/>
              </a:stretch>
            </p:blipFill>
            <p:spPr bwMode="auto">
              <a:xfrm>
                <a:off x="3461303" y="285728"/>
                <a:ext cx="663260" cy="864000"/>
              </a:xfrm>
              <a:prstGeom prst="rect">
                <a:avLst/>
              </a:prstGeom>
              <a:noFill/>
            </p:spPr>
          </p:pic>
          <p:pic>
            <p:nvPicPr>
              <p:cNvPr id="101" name="Picture 12" descr="Animal Number Four Clip Art"/>
              <p:cNvPicPr>
                <a:picLocks noChangeAspect="1" noChangeArrowheads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4983443" y="285728"/>
                <a:ext cx="584732" cy="864000"/>
              </a:xfrm>
              <a:prstGeom prst="rect">
                <a:avLst/>
              </a:prstGeom>
              <a:noFill/>
            </p:spPr>
          </p:pic>
          <p:pic>
            <p:nvPicPr>
              <p:cNvPr id="102" name="Picture 14" descr="Animal Number Five Clip Art"/>
              <p:cNvPicPr>
                <a:picLocks noChangeAspect="1" noChangeArrowheads="1"/>
              </p:cNvPicPr>
              <p:nvPr/>
            </p:nvPicPr>
            <p:blipFill>
              <a:blip r:embed="rId9" cstate="print"/>
              <a:srcRect/>
              <a:stretch>
                <a:fillRect/>
              </a:stretch>
            </p:blipFill>
            <p:spPr bwMode="auto">
              <a:xfrm>
                <a:off x="6427055" y="285728"/>
                <a:ext cx="643652" cy="864000"/>
              </a:xfrm>
              <a:prstGeom prst="rect">
                <a:avLst/>
              </a:prstGeom>
              <a:noFill/>
            </p:spPr>
          </p:pic>
          <p:pic>
            <p:nvPicPr>
              <p:cNvPr id="103" name="Picture 16" descr="Animal Number Six  Clip Art"/>
              <p:cNvPicPr>
                <a:picLocks noChangeAspect="1" noChangeArrowheads="1"/>
              </p:cNvPicPr>
              <p:nvPr/>
            </p:nvPicPr>
            <p:blipFill>
              <a:blip r:embed="rId10" cstate="print"/>
              <a:srcRect/>
              <a:stretch>
                <a:fillRect/>
              </a:stretch>
            </p:blipFill>
            <p:spPr bwMode="auto">
              <a:xfrm>
                <a:off x="7929586" y="285728"/>
                <a:ext cx="748027" cy="864000"/>
              </a:xfrm>
              <a:prstGeom prst="rect">
                <a:avLst/>
              </a:prstGeom>
              <a:noFill/>
            </p:spPr>
          </p:pic>
        </p:grpSp>
        <p:grpSp>
          <p:nvGrpSpPr>
            <p:cNvPr id="91" name="Группа 56"/>
            <p:cNvGrpSpPr/>
            <p:nvPr/>
          </p:nvGrpSpPr>
          <p:grpSpPr>
            <a:xfrm>
              <a:off x="366870" y="5715016"/>
              <a:ext cx="8301030" cy="864000"/>
              <a:chOff x="376583" y="285728"/>
              <a:chExt cx="8301030" cy="864000"/>
            </a:xfrm>
          </p:grpSpPr>
          <p:pic>
            <p:nvPicPr>
              <p:cNvPr id="92" name="Picture 6" descr="Number One Light Blue Clip Art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376583" y="285728"/>
                <a:ext cx="554805" cy="864000"/>
              </a:xfrm>
              <a:prstGeom prst="rect">
                <a:avLst/>
              </a:prstGeom>
              <a:noFill/>
            </p:spPr>
          </p:pic>
          <p:pic>
            <p:nvPicPr>
              <p:cNvPr id="93" name="Picture 8" descr="Animal Number Two Clip Art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1790268" y="285728"/>
                <a:ext cx="812155" cy="864000"/>
              </a:xfrm>
              <a:prstGeom prst="rect">
                <a:avLst/>
              </a:prstGeom>
              <a:noFill/>
            </p:spPr>
          </p:pic>
          <p:pic>
            <p:nvPicPr>
              <p:cNvPr id="94" name="Picture 10" descr="Animal Number Three Clip Art"/>
              <p:cNvPicPr>
                <a:picLocks noChangeAspect="1" noChangeArrowheads="1"/>
              </p:cNvPicPr>
              <p:nvPr/>
            </p:nvPicPr>
            <p:blipFill>
              <a:blip r:embed="rId7" cstate="print"/>
              <a:srcRect/>
              <a:stretch>
                <a:fillRect/>
              </a:stretch>
            </p:blipFill>
            <p:spPr bwMode="auto">
              <a:xfrm>
                <a:off x="3461303" y="285728"/>
                <a:ext cx="663260" cy="864000"/>
              </a:xfrm>
              <a:prstGeom prst="rect">
                <a:avLst/>
              </a:prstGeom>
              <a:noFill/>
            </p:spPr>
          </p:pic>
          <p:pic>
            <p:nvPicPr>
              <p:cNvPr id="95" name="Picture 12" descr="Animal Number Four Clip Art"/>
              <p:cNvPicPr>
                <a:picLocks noChangeAspect="1" noChangeArrowheads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4983443" y="285728"/>
                <a:ext cx="584732" cy="864000"/>
              </a:xfrm>
              <a:prstGeom prst="rect">
                <a:avLst/>
              </a:prstGeom>
              <a:noFill/>
            </p:spPr>
          </p:pic>
          <p:pic>
            <p:nvPicPr>
              <p:cNvPr id="96" name="Picture 14" descr="Animal Number Five Clip Art"/>
              <p:cNvPicPr>
                <a:picLocks noChangeAspect="1" noChangeArrowheads="1"/>
              </p:cNvPicPr>
              <p:nvPr/>
            </p:nvPicPr>
            <p:blipFill>
              <a:blip r:embed="rId9" cstate="print"/>
              <a:srcRect/>
              <a:stretch>
                <a:fillRect/>
              </a:stretch>
            </p:blipFill>
            <p:spPr bwMode="auto">
              <a:xfrm>
                <a:off x="6427055" y="285728"/>
                <a:ext cx="643652" cy="864000"/>
              </a:xfrm>
              <a:prstGeom prst="rect">
                <a:avLst/>
              </a:prstGeom>
              <a:noFill/>
            </p:spPr>
          </p:pic>
          <p:pic>
            <p:nvPicPr>
              <p:cNvPr id="97" name="Picture 16" descr="Animal Number Six  Clip Art"/>
              <p:cNvPicPr>
                <a:picLocks noChangeAspect="1" noChangeArrowheads="1"/>
              </p:cNvPicPr>
              <p:nvPr/>
            </p:nvPicPr>
            <p:blipFill>
              <a:blip r:embed="rId10" cstate="print"/>
              <a:srcRect/>
              <a:stretch>
                <a:fillRect/>
              </a:stretch>
            </p:blipFill>
            <p:spPr bwMode="auto">
              <a:xfrm>
                <a:off x="7929586" y="285728"/>
                <a:ext cx="748027" cy="864000"/>
              </a:xfrm>
              <a:prstGeom prst="rect">
                <a:avLst/>
              </a:prstGeom>
              <a:noFill/>
            </p:spPr>
          </p:pic>
        </p:grpSp>
      </p:grpSp>
      <p:sp>
        <p:nvSpPr>
          <p:cNvPr id="60" name="Oval 44"/>
          <p:cNvSpPr>
            <a:spLocks noChangeArrowheads="1"/>
          </p:cNvSpPr>
          <p:nvPr/>
        </p:nvSpPr>
        <p:spPr bwMode="auto">
          <a:xfrm>
            <a:off x="2428860" y="4638684"/>
            <a:ext cx="381000" cy="38100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 w="28575">
            <a:solidFill>
              <a:srgbClr val="C0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000" dirty="0">
                <a:solidFill>
                  <a:srgbClr val="C00000"/>
                </a:solidFill>
              </a:rPr>
              <a:t>-</a:t>
            </a:r>
          </a:p>
        </p:txBody>
      </p:sp>
      <p:sp>
        <p:nvSpPr>
          <p:cNvPr id="58" name="Oval 44"/>
          <p:cNvSpPr>
            <a:spLocks noChangeArrowheads="1"/>
          </p:cNvSpPr>
          <p:nvPr/>
        </p:nvSpPr>
        <p:spPr bwMode="auto">
          <a:xfrm>
            <a:off x="2428860" y="2928934"/>
            <a:ext cx="381000" cy="38100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 w="28575">
            <a:solidFill>
              <a:srgbClr val="C0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000" dirty="0">
                <a:solidFill>
                  <a:srgbClr val="C00000"/>
                </a:solidFill>
              </a:rPr>
              <a:t>-</a:t>
            </a:r>
          </a:p>
        </p:txBody>
      </p:sp>
      <p:sp>
        <p:nvSpPr>
          <p:cNvPr id="3074" name="Rectangle 47"/>
          <p:cNvSpPr>
            <a:spLocks noChangeArrowheads="1"/>
          </p:cNvSpPr>
          <p:nvPr/>
        </p:nvSpPr>
        <p:spPr bwMode="auto">
          <a:xfrm>
            <a:off x="990000" y="1714488"/>
            <a:ext cx="7164000" cy="864000"/>
          </a:xfrm>
          <a:prstGeom prst="roundRect">
            <a:avLst/>
          </a:prstGeom>
          <a:solidFill>
            <a:srgbClr val="0000FF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ru-RU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1. Кого больше: домиков или зверюшек?</a:t>
            </a:r>
            <a:endParaRPr lang="ru-RU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147" name="Rectangle 48"/>
          <p:cNvSpPr>
            <a:spLocks noChangeArrowheads="1"/>
          </p:cNvSpPr>
          <p:nvPr/>
        </p:nvSpPr>
        <p:spPr bwMode="auto">
          <a:xfrm>
            <a:off x="3357554" y="2840839"/>
            <a:ext cx="4752008" cy="576263"/>
          </a:xfrm>
          <a:prstGeom prst="doubleWave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  <a:effectLst>
            <a:outerShdw dist="114300" dir="2700000" algn="ctr" rotWithShape="0">
              <a:srgbClr val="0000FF">
                <a:alpha val="50000"/>
              </a:srgbClr>
            </a:outerShdw>
          </a:effectLst>
        </p:spPr>
        <p:txBody>
          <a:bodyPr/>
          <a:lstStyle/>
          <a:p>
            <a:pPr>
              <a:defRPr/>
            </a:pPr>
            <a:r>
              <a:rPr lang="ru-RU" sz="2400" dirty="0" smtClean="0">
                <a:solidFill>
                  <a:srgbClr val="333300"/>
                </a:solidFill>
                <a:latin typeface="Arial" pitchFamily="34" charset="0"/>
                <a:cs typeface="Arial" pitchFamily="34" charset="0"/>
              </a:rPr>
              <a:t>Зверюшек</a:t>
            </a:r>
            <a:endParaRPr lang="ru-RU" sz="2400" dirty="0">
              <a:solidFill>
                <a:srgbClr val="3333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148" name="Rectangle 49"/>
          <p:cNvSpPr>
            <a:spLocks noChangeArrowheads="1"/>
          </p:cNvSpPr>
          <p:nvPr/>
        </p:nvSpPr>
        <p:spPr bwMode="auto">
          <a:xfrm>
            <a:off x="3357554" y="3667133"/>
            <a:ext cx="4752008" cy="574675"/>
          </a:xfrm>
          <a:prstGeom prst="doubleWave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  <a:effectLst>
            <a:outerShdw dist="114300" dir="2700000" algn="ctr" rotWithShape="0">
              <a:srgbClr val="0000FF">
                <a:alpha val="50000"/>
              </a:srgbClr>
            </a:outerShdw>
          </a:effectLst>
        </p:spPr>
        <p:txBody>
          <a:bodyPr/>
          <a:lstStyle/>
          <a:p>
            <a:pPr>
              <a:defRPr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Домиков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149" name="Rectangle 50"/>
          <p:cNvSpPr>
            <a:spLocks noChangeArrowheads="1"/>
          </p:cNvSpPr>
          <p:nvPr/>
        </p:nvSpPr>
        <p:spPr bwMode="auto">
          <a:xfrm>
            <a:off x="3357554" y="4500570"/>
            <a:ext cx="4752008" cy="576263"/>
          </a:xfrm>
          <a:prstGeom prst="doubleWave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  <a:effectLst>
            <a:outerShdw dist="114300" dir="2700000" algn="ctr" rotWithShape="0">
              <a:srgbClr val="0000FF">
                <a:alpha val="50000"/>
              </a:srgbClr>
            </a:outerShdw>
          </a:effectLst>
        </p:spPr>
        <p:txBody>
          <a:bodyPr/>
          <a:lstStyle/>
          <a:p>
            <a:pPr>
              <a:defRPr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Поровну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2133600" y="4457700"/>
            <a:ext cx="432000" cy="432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1" name="Oval 44"/>
          <p:cNvSpPr>
            <a:spLocks noChangeArrowheads="1"/>
          </p:cNvSpPr>
          <p:nvPr/>
        </p:nvSpPr>
        <p:spPr bwMode="auto">
          <a:xfrm>
            <a:off x="2428860" y="3783809"/>
            <a:ext cx="381000" cy="38100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 w="28575">
            <a:solidFill>
              <a:srgbClr val="C0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000" dirty="0">
                <a:solidFill>
                  <a:srgbClr val="C00000"/>
                </a:solidFill>
              </a:rPr>
              <a:t>+</a:t>
            </a:r>
          </a:p>
        </p:txBody>
      </p:sp>
      <p:grpSp>
        <p:nvGrpSpPr>
          <p:cNvPr id="2" name="Группа 42"/>
          <p:cNvGrpSpPr>
            <a:grpSpLocks noChangeAspect="1"/>
          </p:cNvGrpSpPr>
          <p:nvPr/>
        </p:nvGrpSpPr>
        <p:grpSpPr>
          <a:xfrm>
            <a:off x="571472" y="2786058"/>
            <a:ext cx="938700" cy="1080000"/>
            <a:chOff x="1069956" y="1467992"/>
            <a:chExt cx="1152458" cy="1325934"/>
          </a:xfrm>
        </p:grpSpPr>
        <p:grpSp>
          <p:nvGrpSpPr>
            <p:cNvPr id="3" name="Группа 27"/>
            <p:cNvGrpSpPr/>
            <p:nvPr/>
          </p:nvGrpSpPr>
          <p:grpSpPr>
            <a:xfrm>
              <a:off x="1214414" y="1785926"/>
              <a:ext cx="1008000" cy="1008000"/>
              <a:chOff x="1214414" y="1785926"/>
              <a:chExt cx="1008000" cy="1008000"/>
            </a:xfrm>
          </p:grpSpPr>
          <p:grpSp>
            <p:nvGrpSpPr>
              <p:cNvPr id="4" name="Группа 26"/>
              <p:cNvGrpSpPr/>
              <p:nvPr/>
            </p:nvGrpSpPr>
            <p:grpSpPr>
              <a:xfrm>
                <a:off x="1214414" y="1785926"/>
                <a:ext cx="1008000" cy="1008000"/>
                <a:chOff x="1214414" y="1785926"/>
                <a:chExt cx="1008000" cy="1008000"/>
              </a:xfrm>
            </p:grpSpPr>
            <p:grpSp>
              <p:nvGrpSpPr>
                <p:cNvPr id="5" name="Группа 13"/>
                <p:cNvGrpSpPr/>
                <p:nvPr/>
              </p:nvGrpSpPr>
              <p:grpSpPr>
                <a:xfrm>
                  <a:off x="1214414" y="1785926"/>
                  <a:ext cx="1008000" cy="1008000"/>
                  <a:chOff x="1214414" y="1785926"/>
                  <a:chExt cx="1008000" cy="1008000"/>
                </a:xfrm>
              </p:grpSpPr>
              <p:sp>
                <p:nvSpPr>
                  <p:cNvPr id="55" name="Блок-схема: узел 54"/>
                  <p:cNvSpPr>
                    <a:spLocks noChangeAspect="1"/>
                  </p:cNvSpPr>
                  <p:nvPr/>
                </p:nvSpPr>
                <p:spPr>
                  <a:xfrm>
                    <a:off x="1214414" y="1785926"/>
                    <a:ext cx="1008000" cy="1008000"/>
                  </a:xfrm>
                  <a:prstGeom prst="flowChartConnector">
                    <a:avLst/>
                  </a:prstGeom>
                  <a:solidFill>
                    <a:srgbClr val="00B050"/>
                  </a:solidFill>
                  <a:ln>
                    <a:solidFill>
                      <a:srgbClr val="C0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grpSp>
                <p:nvGrpSpPr>
                  <p:cNvPr id="7" name="Группа 12"/>
                  <p:cNvGrpSpPr/>
                  <p:nvPr/>
                </p:nvGrpSpPr>
                <p:grpSpPr>
                  <a:xfrm>
                    <a:off x="1449819" y="2071678"/>
                    <a:ext cx="537190" cy="180000"/>
                    <a:chOff x="1428728" y="2071678"/>
                    <a:chExt cx="537190" cy="180000"/>
                  </a:xfrm>
                </p:grpSpPr>
                <p:sp>
                  <p:nvSpPr>
                    <p:cNvPr id="57" name="Блок-схема: узел 56"/>
                    <p:cNvSpPr>
                      <a:spLocks noChangeAspect="1"/>
                    </p:cNvSpPr>
                    <p:nvPr/>
                  </p:nvSpPr>
                  <p:spPr>
                    <a:xfrm>
                      <a:off x="1785918" y="2071678"/>
                      <a:ext cx="180000" cy="180000"/>
                    </a:xfrm>
                    <a:prstGeom prst="flowChartConnector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  <p:sp>
                  <p:nvSpPr>
                    <p:cNvPr id="59" name="Блок-схема: узел 11"/>
                    <p:cNvSpPr>
                      <a:spLocks noChangeAspect="1"/>
                    </p:cNvSpPr>
                    <p:nvPr/>
                  </p:nvSpPr>
                  <p:spPr>
                    <a:xfrm>
                      <a:off x="1428728" y="2071678"/>
                      <a:ext cx="180000" cy="180000"/>
                    </a:xfrm>
                    <a:prstGeom prst="flowChartConnector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</p:grpSp>
            </p:grpSp>
            <p:sp>
              <p:nvSpPr>
                <p:cNvPr id="54" name="Месяц 53"/>
                <p:cNvSpPr/>
                <p:nvPr/>
              </p:nvSpPr>
              <p:spPr>
                <a:xfrm rot="16200000">
                  <a:off x="1611257" y="2271706"/>
                  <a:ext cx="214314" cy="528638"/>
                </a:xfrm>
                <a:prstGeom prst="moon">
                  <a:avLst>
                    <a:gd name="adj" fmla="val 30475"/>
                  </a:avLst>
                </a:prstGeom>
                <a:solidFill>
                  <a:srgbClr val="C0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grpSp>
            <p:nvGrpSpPr>
              <p:cNvPr id="8" name="Группа 18"/>
              <p:cNvGrpSpPr>
                <a:grpSpLocks noChangeAspect="1"/>
              </p:cNvGrpSpPr>
              <p:nvPr/>
            </p:nvGrpSpPr>
            <p:grpSpPr>
              <a:xfrm>
                <a:off x="1500166" y="2145497"/>
                <a:ext cx="465190" cy="108000"/>
                <a:chOff x="1500166" y="2145497"/>
                <a:chExt cx="465190" cy="108000"/>
              </a:xfrm>
            </p:grpSpPr>
            <p:sp>
              <p:nvSpPr>
                <p:cNvPr id="48" name="Блок-схема: узел 47"/>
                <p:cNvSpPr>
                  <a:spLocks noChangeAspect="1"/>
                </p:cNvSpPr>
                <p:nvPr/>
              </p:nvSpPr>
              <p:spPr>
                <a:xfrm>
                  <a:off x="1500166" y="2145497"/>
                  <a:ext cx="108000" cy="108000"/>
                </a:xfrm>
                <a:prstGeom prst="flowChartConnector">
                  <a:avLst/>
                </a:prstGeom>
                <a:gradFill flip="none" rotWithShape="1">
                  <a:gsLst>
                    <a:gs pos="0">
                      <a:srgbClr val="00B0F0">
                        <a:shade val="30000"/>
                        <a:satMod val="115000"/>
                      </a:srgbClr>
                    </a:gs>
                    <a:gs pos="50000">
                      <a:srgbClr val="00B0F0">
                        <a:shade val="67500"/>
                        <a:satMod val="115000"/>
                      </a:srgbClr>
                    </a:gs>
                    <a:gs pos="100000">
                      <a:srgbClr val="00B0F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n w="285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49" name="Блок-схема: узел 48"/>
                <p:cNvSpPr>
                  <a:spLocks noChangeAspect="1"/>
                </p:cNvSpPr>
                <p:nvPr/>
              </p:nvSpPr>
              <p:spPr>
                <a:xfrm>
                  <a:off x="1857356" y="2145497"/>
                  <a:ext cx="108000" cy="108000"/>
                </a:xfrm>
                <a:prstGeom prst="flowChartConnector">
                  <a:avLst/>
                </a:prstGeom>
                <a:gradFill flip="none" rotWithShape="1">
                  <a:gsLst>
                    <a:gs pos="0">
                      <a:srgbClr val="00B0F0">
                        <a:shade val="30000"/>
                        <a:satMod val="115000"/>
                      </a:srgbClr>
                    </a:gs>
                    <a:gs pos="50000">
                      <a:srgbClr val="00B0F0">
                        <a:shade val="67500"/>
                        <a:satMod val="115000"/>
                      </a:srgbClr>
                    </a:gs>
                    <a:gs pos="100000">
                      <a:srgbClr val="00B0F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n w="285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</p:grpSp>
        <p:sp>
          <p:nvSpPr>
            <p:cNvPr id="45" name="Облако 44"/>
            <p:cNvSpPr/>
            <p:nvPr/>
          </p:nvSpPr>
          <p:spPr>
            <a:xfrm rot="19941007" flipV="1">
              <a:off x="1069956" y="1467992"/>
              <a:ext cx="914400" cy="526082"/>
            </a:xfrm>
            <a:prstGeom prst="cloud">
              <a:avLst/>
            </a:prstGeom>
            <a:gradFill flip="none" rotWithShape="1">
              <a:gsLst>
                <a:gs pos="0">
                  <a:srgbClr val="00B050">
                    <a:tint val="66000"/>
                    <a:satMod val="160000"/>
                  </a:srgbClr>
                </a:gs>
                <a:gs pos="50000">
                  <a:srgbClr val="00B050">
                    <a:tint val="44500"/>
                    <a:satMod val="160000"/>
                  </a:srgbClr>
                </a:gs>
                <a:gs pos="100000">
                  <a:srgbClr val="00B050">
                    <a:tint val="23500"/>
                    <a:satMod val="160000"/>
                  </a:srgbClr>
                </a:gs>
              </a:gsLst>
              <a:lin ang="16200000" scaled="1"/>
              <a:tileRect/>
            </a:gradFill>
            <a:ln w="190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9" name="Группа 61"/>
          <p:cNvGrpSpPr>
            <a:grpSpLocks noChangeAspect="1"/>
          </p:cNvGrpSpPr>
          <p:nvPr/>
        </p:nvGrpSpPr>
        <p:grpSpPr>
          <a:xfrm>
            <a:off x="714348" y="4143380"/>
            <a:ext cx="840210" cy="1080000"/>
            <a:chOff x="144458" y="2816336"/>
            <a:chExt cx="1008000" cy="1295656"/>
          </a:xfrm>
          <a:solidFill>
            <a:srgbClr val="FF0000"/>
          </a:solidFill>
        </p:grpSpPr>
        <p:grpSp>
          <p:nvGrpSpPr>
            <p:cNvPr id="10" name="Группа 31"/>
            <p:cNvGrpSpPr/>
            <p:nvPr/>
          </p:nvGrpSpPr>
          <p:grpSpPr>
            <a:xfrm>
              <a:off x="144458" y="2816336"/>
              <a:ext cx="1008000" cy="1295656"/>
              <a:chOff x="144458" y="2816336"/>
              <a:chExt cx="1008000" cy="1295656"/>
            </a:xfrm>
            <a:grpFill/>
          </p:grpSpPr>
          <p:grpSp>
            <p:nvGrpSpPr>
              <p:cNvPr id="11" name="Группа 30"/>
              <p:cNvGrpSpPr/>
              <p:nvPr/>
            </p:nvGrpSpPr>
            <p:grpSpPr>
              <a:xfrm>
                <a:off x="144458" y="2816336"/>
                <a:ext cx="1008000" cy="1295656"/>
                <a:chOff x="144458" y="2816336"/>
                <a:chExt cx="1008000" cy="1295656"/>
              </a:xfrm>
              <a:grpFill/>
            </p:grpSpPr>
            <p:grpSp>
              <p:nvGrpSpPr>
                <p:cNvPr id="12" name="Группа 13"/>
                <p:cNvGrpSpPr/>
                <p:nvPr/>
              </p:nvGrpSpPr>
              <p:grpSpPr>
                <a:xfrm>
                  <a:off x="144458" y="3103992"/>
                  <a:ext cx="1008000" cy="1008000"/>
                  <a:chOff x="1214414" y="1785926"/>
                  <a:chExt cx="1008000" cy="1008000"/>
                </a:xfrm>
                <a:grpFill/>
              </p:grpSpPr>
              <p:sp>
                <p:nvSpPr>
                  <p:cNvPr id="71" name="Блок-схема: узел 70"/>
                  <p:cNvSpPr>
                    <a:spLocks noChangeAspect="1"/>
                  </p:cNvSpPr>
                  <p:nvPr/>
                </p:nvSpPr>
                <p:spPr>
                  <a:xfrm>
                    <a:off x="1214414" y="1785926"/>
                    <a:ext cx="1008000" cy="1008000"/>
                  </a:xfrm>
                  <a:prstGeom prst="flowChartConnector">
                    <a:avLst/>
                  </a:prstGeom>
                  <a:gradFill flip="none" rotWithShape="1">
                    <a:gsLst>
                      <a:gs pos="0">
                        <a:srgbClr val="FF0000">
                          <a:tint val="66000"/>
                          <a:satMod val="160000"/>
                        </a:srgbClr>
                      </a:gs>
                      <a:gs pos="50000">
                        <a:srgbClr val="FF0000">
                          <a:tint val="44500"/>
                          <a:satMod val="160000"/>
                        </a:srgbClr>
                      </a:gs>
                      <a:gs pos="100000">
                        <a:srgbClr val="FF0000">
                          <a:tint val="23500"/>
                          <a:satMod val="160000"/>
                        </a:srgbClr>
                      </a:gs>
                    </a:gsLst>
                    <a:lin ang="16200000" scaled="1"/>
                    <a:tileRect/>
                  </a:gradFill>
                  <a:ln>
                    <a:solidFill>
                      <a:srgbClr val="0000FF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grpSp>
                <p:nvGrpSpPr>
                  <p:cNvPr id="13" name="Группа 12"/>
                  <p:cNvGrpSpPr/>
                  <p:nvPr/>
                </p:nvGrpSpPr>
                <p:grpSpPr>
                  <a:xfrm>
                    <a:off x="1449819" y="2071678"/>
                    <a:ext cx="537190" cy="180000"/>
                    <a:chOff x="1428728" y="2071678"/>
                    <a:chExt cx="537190" cy="180000"/>
                  </a:xfrm>
                  <a:grpFill/>
                </p:grpSpPr>
                <p:sp>
                  <p:nvSpPr>
                    <p:cNvPr id="73" name="Блок-схема: узел 72"/>
                    <p:cNvSpPr>
                      <a:spLocks noChangeAspect="1"/>
                    </p:cNvSpPr>
                    <p:nvPr/>
                  </p:nvSpPr>
                  <p:spPr>
                    <a:xfrm>
                      <a:off x="1785918" y="2071678"/>
                      <a:ext cx="180000" cy="180000"/>
                    </a:xfrm>
                    <a:prstGeom prst="flowChartConnector">
                      <a:avLst/>
                    </a:prstGeom>
                    <a:grpFill/>
                    <a:ln w="28575">
                      <a:solidFill>
                        <a:srgbClr val="0000FF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  <p:sp>
                  <p:nvSpPr>
                    <p:cNvPr id="74" name="Блок-схема: узел 11"/>
                    <p:cNvSpPr>
                      <a:spLocks noChangeAspect="1"/>
                    </p:cNvSpPr>
                    <p:nvPr/>
                  </p:nvSpPr>
                  <p:spPr>
                    <a:xfrm>
                      <a:off x="1428728" y="2071678"/>
                      <a:ext cx="180000" cy="180000"/>
                    </a:xfrm>
                    <a:prstGeom prst="flowChartConnector">
                      <a:avLst/>
                    </a:prstGeom>
                    <a:grpFill/>
                    <a:ln w="28575">
                      <a:solidFill>
                        <a:srgbClr val="0000FF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</p:grpSp>
            </p:grpSp>
            <p:sp>
              <p:nvSpPr>
                <p:cNvPr id="70" name="Пятно 2 8"/>
                <p:cNvSpPr/>
                <p:nvPr/>
              </p:nvSpPr>
              <p:spPr>
                <a:xfrm rot="1129421">
                  <a:off x="282145" y="2816336"/>
                  <a:ext cx="720000" cy="540000"/>
                </a:xfrm>
                <a:prstGeom prst="irregularSeal2">
                  <a:avLst/>
                </a:prstGeom>
                <a:grpFill/>
                <a:ln w="19050">
                  <a:solidFill>
                    <a:srgbClr val="0000F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68" name="Месяц 67"/>
              <p:cNvSpPr/>
              <p:nvPr/>
            </p:nvSpPr>
            <p:spPr>
              <a:xfrm rot="5400000" flipV="1">
                <a:off x="541301" y="3557590"/>
                <a:ext cx="214314" cy="528638"/>
              </a:xfrm>
              <a:prstGeom prst="moon">
                <a:avLst>
                  <a:gd name="adj" fmla="val 30475"/>
                </a:avLst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grpSp>
          <p:nvGrpSpPr>
            <p:cNvPr id="14" name="Группа 18"/>
            <p:cNvGrpSpPr>
              <a:grpSpLocks noChangeAspect="1"/>
            </p:cNvGrpSpPr>
            <p:nvPr/>
          </p:nvGrpSpPr>
          <p:grpSpPr>
            <a:xfrm>
              <a:off x="430210" y="3463563"/>
              <a:ext cx="465190" cy="108000"/>
              <a:chOff x="1500166" y="2145497"/>
              <a:chExt cx="465190" cy="108000"/>
            </a:xfrm>
            <a:grpFill/>
          </p:grpSpPr>
          <p:sp>
            <p:nvSpPr>
              <p:cNvPr id="65" name="Блок-схема: узел 64"/>
              <p:cNvSpPr>
                <a:spLocks noChangeAspect="1"/>
              </p:cNvSpPr>
              <p:nvPr/>
            </p:nvSpPr>
            <p:spPr>
              <a:xfrm>
                <a:off x="1500166" y="2145497"/>
                <a:ext cx="108000" cy="108000"/>
              </a:xfrm>
              <a:prstGeom prst="flowChartConnector">
                <a:avLst/>
              </a:prstGeom>
              <a:grpFill/>
              <a:ln w="28575">
                <a:solidFill>
                  <a:srgbClr val="0000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66" name="Блок-схема: узел 65"/>
              <p:cNvSpPr>
                <a:spLocks noChangeAspect="1"/>
              </p:cNvSpPr>
              <p:nvPr/>
            </p:nvSpPr>
            <p:spPr>
              <a:xfrm>
                <a:off x="1857356" y="2145497"/>
                <a:ext cx="108000" cy="108000"/>
              </a:xfrm>
              <a:prstGeom prst="flowChartConnector">
                <a:avLst/>
              </a:prstGeom>
              <a:grpFill/>
              <a:ln w="28575">
                <a:solidFill>
                  <a:srgbClr val="0000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grpSp>
        <p:nvGrpSpPr>
          <p:cNvPr id="15" name="Группа 53"/>
          <p:cNvGrpSpPr/>
          <p:nvPr/>
        </p:nvGrpSpPr>
        <p:grpSpPr>
          <a:xfrm>
            <a:off x="2107388" y="2852734"/>
            <a:ext cx="762001" cy="533400"/>
            <a:chOff x="2209800" y="1905000"/>
            <a:chExt cx="762000" cy="533400"/>
          </a:xfrm>
          <a:solidFill>
            <a:srgbClr val="0000FF"/>
          </a:solidFill>
        </p:grpSpPr>
        <p:sp>
          <p:nvSpPr>
            <p:cNvPr id="51" name="AutoShape 8"/>
            <p:cNvSpPr>
              <a:spLocks noChangeArrowheads="1"/>
            </p:cNvSpPr>
            <p:nvPr/>
          </p:nvSpPr>
          <p:spPr bwMode="auto">
            <a:xfrm>
              <a:off x="2286000" y="1905000"/>
              <a:ext cx="685800" cy="533400"/>
            </a:xfrm>
            <a:prstGeom prst="cloud">
              <a:avLst/>
            </a:prstGeom>
            <a:grpFill/>
            <a:ln w="9525">
              <a:noFill/>
              <a:round/>
              <a:headEnd/>
              <a:tailEnd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wrap="none" anchor="ctr"/>
            <a:lstStyle/>
            <a:p>
              <a:pPr algn="ctr">
                <a:defRPr/>
              </a:pPr>
              <a:r>
                <a:rPr lang="ru-RU">
                  <a:solidFill>
                    <a:schemeClr val="bg1"/>
                  </a:solidFill>
                </a:rPr>
                <a:t> </a:t>
              </a:r>
            </a:p>
          </p:txBody>
        </p:sp>
        <p:sp>
          <p:nvSpPr>
            <p:cNvPr id="52" name="Oval 44"/>
            <p:cNvSpPr>
              <a:spLocks noChangeArrowheads="1"/>
            </p:cNvSpPr>
            <p:nvPr/>
          </p:nvSpPr>
          <p:spPr bwMode="auto">
            <a:xfrm>
              <a:off x="2531271" y="1976438"/>
              <a:ext cx="381000" cy="381000"/>
            </a:xfrm>
            <a:prstGeom prst="cloud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/>
            </a:p>
          </p:txBody>
        </p:sp>
        <p:sp>
          <p:nvSpPr>
            <p:cNvPr id="53" name="Прямоугольник 52"/>
            <p:cNvSpPr/>
            <p:nvPr/>
          </p:nvSpPr>
          <p:spPr>
            <a:xfrm>
              <a:off x="2209800" y="1981200"/>
              <a:ext cx="432000" cy="432000"/>
            </a:xfrm>
            <a:prstGeom prst="clou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3200" dirty="0" smtClean="0">
                  <a:latin typeface="Arial" pitchFamily="34" charset="0"/>
                  <a:cs typeface="Arial" pitchFamily="34" charset="0"/>
                </a:rPr>
                <a:t>1</a:t>
              </a:r>
              <a:endParaRPr lang="ru-RU" sz="3200" dirty="0"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16" name="Группа 48"/>
          <p:cNvGrpSpPr/>
          <p:nvPr/>
        </p:nvGrpSpPr>
        <p:grpSpPr>
          <a:xfrm>
            <a:off x="2143107" y="3709990"/>
            <a:ext cx="762001" cy="533400"/>
            <a:chOff x="2057400" y="2692400"/>
            <a:chExt cx="762000" cy="533400"/>
          </a:xfrm>
          <a:solidFill>
            <a:srgbClr val="0000FF"/>
          </a:solidFill>
        </p:grpSpPr>
        <p:sp>
          <p:nvSpPr>
            <p:cNvPr id="31" name="AutoShape 8"/>
            <p:cNvSpPr>
              <a:spLocks noChangeArrowheads="1"/>
            </p:cNvSpPr>
            <p:nvPr/>
          </p:nvSpPr>
          <p:spPr bwMode="auto">
            <a:xfrm>
              <a:off x="2133600" y="2692400"/>
              <a:ext cx="685800" cy="533400"/>
            </a:xfrm>
            <a:prstGeom prst="cloud">
              <a:avLst/>
            </a:prstGeom>
            <a:grpFill/>
            <a:ln w="9525">
              <a:noFill/>
              <a:round/>
              <a:headEnd/>
              <a:tailEnd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wrap="none" anchor="ctr"/>
            <a:lstStyle/>
            <a:p>
              <a:pPr algn="ctr">
                <a:defRPr/>
              </a:pPr>
              <a:r>
                <a:rPr lang="ru-RU">
                  <a:solidFill>
                    <a:schemeClr val="bg1"/>
                  </a:solidFill>
                </a:rPr>
                <a:t> </a:t>
              </a:r>
            </a:p>
          </p:txBody>
        </p:sp>
        <p:sp>
          <p:nvSpPr>
            <p:cNvPr id="32" name="Oval 44"/>
            <p:cNvSpPr>
              <a:spLocks noChangeArrowheads="1"/>
            </p:cNvSpPr>
            <p:nvPr/>
          </p:nvSpPr>
          <p:spPr bwMode="auto">
            <a:xfrm>
              <a:off x="2343152" y="2763838"/>
              <a:ext cx="381000" cy="381000"/>
            </a:xfrm>
            <a:prstGeom prst="cloud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/>
            </a:p>
          </p:txBody>
        </p:sp>
        <p:sp>
          <p:nvSpPr>
            <p:cNvPr id="33" name="Прямоугольник 32"/>
            <p:cNvSpPr/>
            <p:nvPr/>
          </p:nvSpPr>
          <p:spPr>
            <a:xfrm>
              <a:off x="2057400" y="2768600"/>
              <a:ext cx="432000" cy="432000"/>
            </a:xfrm>
            <a:prstGeom prst="clou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dirty="0">
                  <a:latin typeface="Arial" pitchFamily="34" charset="0"/>
                  <a:cs typeface="Arial" pitchFamily="34" charset="0"/>
                </a:rPr>
                <a:t>2</a:t>
              </a:r>
              <a:endParaRPr lang="ru-RU" sz="3200" dirty="0"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17" name="Группа 56"/>
          <p:cNvGrpSpPr/>
          <p:nvPr/>
        </p:nvGrpSpPr>
        <p:grpSpPr>
          <a:xfrm>
            <a:off x="2107388" y="4567246"/>
            <a:ext cx="762001" cy="533400"/>
            <a:chOff x="2057400" y="3526631"/>
            <a:chExt cx="762000" cy="533400"/>
          </a:xfrm>
          <a:solidFill>
            <a:srgbClr val="0000FF"/>
          </a:solidFill>
        </p:grpSpPr>
        <p:sp>
          <p:nvSpPr>
            <p:cNvPr id="39" name="AutoShape 8"/>
            <p:cNvSpPr>
              <a:spLocks noChangeArrowheads="1"/>
            </p:cNvSpPr>
            <p:nvPr/>
          </p:nvSpPr>
          <p:spPr bwMode="auto">
            <a:xfrm>
              <a:off x="2133600" y="3526631"/>
              <a:ext cx="685800" cy="533400"/>
            </a:xfrm>
            <a:prstGeom prst="cloud">
              <a:avLst/>
            </a:prstGeom>
            <a:grpFill/>
            <a:ln w="9525">
              <a:noFill/>
              <a:round/>
              <a:headEnd/>
              <a:tailEnd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wrap="none" anchor="ctr"/>
            <a:lstStyle/>
            <a:p>
              <a:pPr algn="ctr">
                <a:defRPr/>
              </a:pPr>
              <a:r>
                <a:rPr lang="ru-RU">
                  <a:solidFill>
                    <a:schemeClr val="bg1"/>
                  </a:solidFill>
                </a:rPr>
                <a:t> </a:t>
              </a:r>
            </a:p>
          </p:txBody>
        </p:sp>
        <p:sp>
          <p:nvSpPr>
            <p:cNvPr id="40" name="Oval 44"/>
            <p:cNvSpPr>
              <a:spLocks noChangeArrowheads="1"/>
            </p:cNvSpPr>
            <p:nvPr/>
          </p:nvSpPr>
          <p:spPr bwMode="auto">
            <a:xfrm>
              <a:off x="2362200" y="3602831"/>
              <a:ext cx="381000" cy="381000"/>
            </a:xfrm>
            <a:prstGeom prst="cloud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/>
            </a:p>
          </p:txBody>
        </p:sp>
        <p:sp>
          <p:nvSpPr>
            <p:cNvPr id="41" name="Прямоугольник 40"/>
            <p:cNvSpPr/>
            <p:nvPr/>
          </p:nvSpPr>
          <p:spPr>
            <a:xfrm>
              <a:off x="2057400" y="3602831"/>
              <a:ext cx="432000" cy="432000"/>
            </a:xfrm>
            <a:prstGeom prst="clou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dirty="0">
                  <a:latin typeface="Arial" pitchFamily="34" charset="0"/>
                  <a:cs typeface="Arial" pitchFamily="34" charset="0"/>
                </a:rPr>
                <a:t>3</a:t>
              </a:r>
              <a:endParaRPr lang="ru-RU" sz="3200" dirty="0">
                <a:latin typeface="Arial" pitchFamily="34" charset="0"/>
                <a:cs typeface="Arial" pitchFamily="34" charset="0"/>
              </a:endParaRPr>
            </a:p>
          </p:txBody>
        </p:sp>
      </p:grpSp>
      <p:pic>
        <p:nvPicPr>
          <p:cNvPr id="72" name="001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11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76" name="001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12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77" name="SCALES.WAV">
            <a:hlinkClick r:id="" action="ppaction://media"/>
          </p:cNvPr>
          <p:cNvPicPr>
            <a:picLocks noRot="1" noChangeAspect="1"/>
          </p:cNvPicPr>
          <p:nvPr>
            <a:wavAudioFile r:embed="rId3" name="SCALES.WAV"/>
          </p:nvPr>
        </p:nvPicPr>
        <p:blipFill>
          <a:blip r:embed="rId13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sp>
        <p:nvSpPr>
          <p:cNvPr id="78" name="Умножение 77">
            <a:hlinkClick r:id="" action="ppaction://hlinkshowjump?jump=endshow"/>
          </p:cNvPr>
          <p:cNvSpPr/>
          <p:nvPr/>
        </p:nvSpPr>
        <p:spPr>
          <a:xfrm>
            <a:off x="8712000" y="0"/>
            <a:ext cx="432000" cy="432000"/>
          </a:xfrm>
          <a:prstGeom prst="mathMultiply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9" name="Скругленный прямоугольник 68">
            <a:hlinkClick r:id="rId14" action="ppaction://hlinksldjump"/>
          </p:cNvPr>
          <p:cNvSpPr/>
          <p:nvPr/>
        </p:nvSpPr>
        <p:spPr>
          <a:xfrm>
            <a:off x="5072066" y="5429264"/>
            <a:ext cx="3271854" cy="500066"/>
          </a:xfrm>
          <a:prstGeom prst="roundRect">
            <a:avLst/>
          </a:prstGeom>
          <a:solidFill>
            <a:srgbClr val="FFFF99"/>
          </a:solidFill>
          <a:ln>
            <a:solidFill>
              <a:srgbClr val="0000FF"/>
            </a:solidFill>
          </a:ln>
          <a:effectLst>
            <a:outerShdw dist="101600" dir="2400000" algn="ctr" rotWithShape="0">
              <a:srgbClr val="0000FF">
                <a:alpha val="5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333300"/>
                </a:solidFill>
                <a:latin typeface="Arial" pitchFamily="34" charset="0"/>
                <a:cs typeface="Arial" pitchFamily="34" charset="0"/>
              </a:rPr>
              <a:t>Задание в картинках</a:t>
            </a:r>
            <a:endParaRPr lang="ru-RU" sz="2400" dirty="0">
              <a:solidFill>
                <a:srgbClr val="3333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5" name="Управляющая кнопка: возврат 74">
            <a:hlinkClick r:id="rId15" action="ppaction://hlinksldjump" highlightClick="1"/>
          </p:cNvPr>
          <p:cNvSpPr/>
          <p:nvPr/>
        </p:nvSpPr>
        <p:spPr>
          <a:xfrm>
            <a:off x="8604000" y="6318000"/>
            <a:ext cx="540000" cy="540000"/>
          </a:xfrm>
          <a:prstGeom prst="actionButtonReturn">
            <a:avLst/>
          </a:prstGeom>
          <a:solidFill>
            <a:srgbClr val="FFFF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custDataLst>
      <p:tags r:id="rId1"/>
    </p:custData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3315" fill="hold"/>
                                        <p:tgtEl>
                                          <p:spTgt spid="7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815"/>
                            </p:stCondLst>
                            <p:childTnLst>
                              <p:par>
                                <p:cTn id="16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" dur="2975" fill="hold"/>
                                        <p:tgtEl>
                                          <p:spTgt spid="7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475"/>
                            </p:stCondLst>
                            <p:childTnLst>
                              <p:par>
                                <p:cTn id="32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4" dur="3315" fill="hold"/>
                                        <p:tgtEl>
                                          <p:spTgt spid="7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815"/>
                            </p:stCondLst>
                            <p:childTnLst>
                              <p:par>
                                <p:cTn id="4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audio>
              <p:cMediaNode showWhenStopped="0">
                <p:cTn id="5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2"/>
                </p:tgtEl>
              </p:cMediaNode>
            </p:audio>
            <p:audio>
              <p:cMediaNode showWhenStopped="0">
                <p:cTn id="5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6"/>
                </p:tgtEl>
              </p:cMediaNode>
            </p:audio>
            <p:audio>
              <p:cMediaNode showWhenStopped="0">
                <p:cTn id="5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7"/>
                </p:tgtEl>
              </p:cMediaNode>
            </p:audi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Arrow Go Back Clip Art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72462" y="5786454"/>
            <a:ext cx="713383" cy="900000"/>
          </a:xfrm>
          <a:prstGeom prst="rect">
            <a:avLst/>
          </a:prstGeom>
          <a:noFill/>
        </p:spPr>
      </p:pic>
      <p:pic>
        <p:nvPicPr>
          <p:cNvPr id="2050" name="Picture 2" descr="C:\Documents and Settings\Admin\Рабочий стол\1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84682" y="909000"/>
            <a:ext cx="6974637" cy="5040000"/>
          </a:xfrm>
          <a:prstGeom prst="rect">
            <a:avLst/>
          </a:prstGeom>
          <a:noFill/>
          <a:ln w="19050">
            <a:solidFill>
              <a:srgbClr val="006600"/>
            </a:solidFill>
            <a:prstDash val="lgDash"/>
          </a:ln>
          <a:effectLst>
            <a:outerShdw dist="152400" dir="2400000" algn="ctr" rotWithShape="0">
              <a:srgbClr val="006600">
                <a:alpha val="50000"/>
              </a:srgbClr>
            </a:outerShdw>
          </a:effectLst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Arrow Go Back Clip Art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72462" y="5786454"/>
            <a:ext cx="713383" cy="900000"/>
          </a:xfrm>
          <a:prstGeom prst="rect">
            <a:avLst/>
          </a:prstGeom>
          <a:noFill/>
        </p:spPr>
      </p:pic>
      <p:pic>
        <p:nvPicPr>
          <p:cNvPr id="1026" name="Picture 2" descr="C:\Documents and Settings\Admin\Рабочий стол\1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49771" y="1143000"/>
            <a:ext cx="7444459" cy="4572000"/>
          </a:xfrm>
          <a:prstGeom prst="rect">
            <a:avLst/>
          </a:prstGeom>
          <a:noFill/>
          <a:ln w="19050">
            <a:solidFill>
              <a:srgbClr val="006600"/>
            </a:solidFill>
            <a:prstDash val="lgDash"/>
          </a:ln>
          <a:effectLst>
            <a:outerShdw dist="152400" dir="2400000" algn="ctr" rotWithShape="0">
              <a:srgbClr val="006600">
                <a:alpha val="50000"/>
              </a:srgbClr>
            </a:outerShdw>
          </a:effectLst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Admin\Рабочий стол\1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500" y="1071000"/>
            <a:ext cx="7467000" cy="4716000"/>
          </a:xfrm>
          <a:prstGeom prst="rect">
            <a:avLst/>
          </a:prstGeom>
          <a:noFill/>
          <a:ln w="19050">
            <a:solidFill>
              <a:srgbClr val="006600"/>
            </a:solidFill>
            <a:prstDash val="lgDash"/>
          </a:ln>
          <a:effectLst>
            <a:outerShdw dist="152400" dir="2400000" algn="ctr" rotWithShape="0">
              <a:srgbClr val="006600">
                <a:alpha val="50000"/>
              </a:srgbClr>
            </a:outerShdw>
          </a:effectLst>
        </p:spPr>
      </p:pic>
      <p:pic>
        <p:nvPicPr>
          <p:cNvPr id="2" name="Picture 4" descr="Arrow Go Back Clip Art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72462" y="5786454"/>
            <a:ext cx="713383" cy="900000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Admin\Рабочий стол\1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5801" y="531000"/>
            <a:ext cx="7152398" cy="5796000"/>
          </a:xfrm>
          <a:prstGeom prst="rect">
            <a:avLst/>
          </a:prstGeom>
          <a:noFill/>
          <a:ln w="19050">
            <a:solidFill>
              <a:srgbClr val="006600"/>
            </a:solidFill>
            <a:prstDash val="lgDash"/>
          </a:ln>
          <a:effectLst>
            <a:outerShdw dist="152400" dir="2400000" algn="ctr" rotWithShape="0">
              <a:srgbClr val="006600">
                <a:alpha val="50000"/>
              </a:srgbClr>
            </a:outerShdw>
          </a:effectLst>
        </p:spPr>
      </p:pic>
      <p:pic>
        <p:nvPicPr>
          <p:cNvPr id="2" name="Picture 4" descr="Arrow Go Back Clip Art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72462" y="5786454"/>
            <a:ext cx="713383" cy="900000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Admin\Рабочий стол\1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85414" y="844200"/>
            <a:ext cx="6973173" cy="5169600"/>
          </a:xfrm>
          <a:prstGeom prst="rect">
            <a:avLst/>
          </a:prstGeom>
          <a:noFill/>
          <a:ln w="19050">
            <a:solidFill>
              <a:srgbClr val="006600"/>
            </a:solidFill>
            <a:prstDash val="lgDash"/>
          </a:ln>
          <a:effectLst>
            <a:outerShdw dist="152400" dir="2400000" algn="ctr" rotWithShape="0">
              <a:srgbClr val="006600">
                <a:alpha val="50000"/>
              </a:srgbClr>
            </a:outerShdw>
          </a:effectLst>
        </p:spPr>
      </p:pic>
      <p:pic>
        <p:nvPicPr>
          <p:cNvPr id="2" name="Picture 4" descr="Arrow Go Back Clip Art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72462" y="5786454"/>
            <a:ext cx="713383" cy="900000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0" y="0"/>
            <a:ext cx="9144000" cy="1143000"/>
          </a:xfrm>
          <a:prstGeom prst="rect">
            <a:avLst/>
          </a:prstGeom>
          <a:solidFill>
            <a:srgbClr val="FFFF99"/>
          </a:solidFill>
          <a:ln>
            <a:solidFill>
              <a:srgbClr val="00FFFF"/>
            </a:solidFill>
          </a:ln>
          <a:effectLst>
            <a:outerShdw dist="101600" dir="2400000" algn="ctr" rotWithShape="0">
              <a:srgbClr val="0000FF">
                <a:alpha val="50000"/>
              </a:srgbClr>
            </a:outerShdw>
          </a:effectLst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200" dirty="0" smtClean="0">
                <a:latin typeface="Arial" pitchFamily="34" charset="0"/>
                <a:ea typeface="+mj-ea"/>
                <a:cs typeface="Arial" pitchFamily="34" charset="0"/>
              </a:rPr>
              <a:t>Литература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: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3" name="Содержимое 2"/>
          <p:cNvSpPr txBox="1">
            <a:spLocks/>
          </p:cNvSpPr>
          <p:nvPr/>
        </p:nvSpPr>
        <p:spPr>
          <a:xfrm>
            <a:off x="0" y="1214422"/>
            <a:ext cx="9144000" cy="5643578"/>
          </a:xfrm>
          <a:prstGeom prst="rect">
            <a:avLst/>
          </a:prstGeom>
          <a:solidFill>
            <a:srgbClr val="00FFFF"/>
          </a:solidFill>
        </p:spPr>
        <p:txBody>
          <a:bodyPr>
            <a:normAutofit/>
          </a:bodyPr>
          <a:lstStyle/>
          <a:p>
            <a:pPr marL="342900" marR="0" lvl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ru-RU" sz="240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Математика: Учебник для 1 класса начальной школы. </a:t>
            </a:r>
          </a:p>
          <a:p>
            <a:pPr marL="342900" marR="0" lvl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ru-RU" sz="240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Первое полугодие /Б.П. </a:t>
            </a:r>
            <a:r>
              <a:rPr lang="ru-RU" sz="2400" dirty="0" err="1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Гейдман</a:t>
            </a:r>
            <a:r>
              <a:rPr lang="ru-RU" sz="240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, И.Э. </a:t>
            </a:r>
            <a:r>
              <a:rPr lang="ru-RU" sz="2400" dirty="0" err="1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Мишарина</a:t>
            </a:r>
            <a:r>
              <a:rPr lang="ru-RU" sz="240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. Е.А.Зверева. – 3-е издание. – М.: ООО «ТИД «Русское слово- РС»: Изд-во МЦНМО, 2010.</a:t>
            </a:r>
            <a:endParaRPr kumimoji="0" lang="ru-RU" sz="2400" b="0" i="0" u="none" strike="noStrike" kern="1200" cap="none" spc="0" normalizeH="0" baseline="0" noProof="0" dirty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endParaRPr kumimoji="0" lang="ru-RU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4" name="Равнобедренный треугольник 3">
            <a:hlinkClick r:id="rId2" action="ppaction://hlinksldjump"/>
          </p:cNvPr>
          <p:cNvSpPr/>
          <p:nvPr/>
        </p:nvSpPr>
        <p:spPr>
          <a:xfrm rot="5400000">
            <a:off x="8340776" y="6089644"/>
            <a:ext cx="540000" cy="648000"/>
          </a:xfrm>
          <a:prstGeom prst="triangle">
            <a:avLst/>
          </a:prstGeom>
          <a:solidFill>
            <a:srgbClr val="C0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Умножение 4">
            <a:hlinkClick r:id="" action="ppaction://hlinkshowjump?jump=endshow"/>
          </p:cNvPr>
          <p:cNvSpPr/>
          <p:nvPr/>
        </p:nvSpPr>
        <p:spPr>
          <a:xfrm>
            <a:off x="8712000" y="0"/>
            <a:ext cx="432000" cy="432000"/>
          </a:xfrm>
          <a:prstGeom prst="mathMultiply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0" y="0"/>
            <a:ext cx="9144000" cy="1143000"/>
          </a:xfrm>
          <a:prstGeom prst="rect">
            <a:avLst/>
          </a:prstGeom>
          <a:solidFill>
            <a:srgbClr val="FFFF99"/>
          </a:solidFill>
          <a:ln>
            <a:solidFill>
              <a:srgbClr val="00FFFF"/>
            </a:solidFill>
          </a:ln>
          <a:effectLst>
            <a:outerShdw dist="101600" dir="2400000" algn="ctr" rotWithShape="0">
              <a:srgbClr val="0000FF">
                <a:alpha val="50000"/>
              </a:srgbClr>
            </a:outerShdw>
          </a:effectLst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Ссылки на картинки: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3" name="Содержимое 2"/>
          <p:cNvSpPr txBox="1">
            <a:spLocks/>
          </p:cNvSpPr>
          <p:nvPr/>
        </p:nvSpPr>
        <p:spPr>
          <a:xfrm>
            <a:off x="0" y="1214422"/>
            <a:ext cx="9144000" cy="5643578"/>
          </a:xfrm>
          <a:prstGeom prst="rect">
            <a:avLst/>
          </a:prstGeom>
          <a:solidFill>
            <a:srgbClr val="00FFFF"/>
          </a:solidFill>
        </p:spPr>
        <p:txBody>
          <a:bodyPr>
            <a:normAutofit/>
          </a:bodyPr>
          <a:lstStyle/>
          <a:p>
            <a:pPr marL="342900" marR="0" lvl="0" indent="4572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  <a:hlinkClick r:id="rId2"/>
              </a:rPr>
              <a:t>http://www.clker.com/clipart-little-doll.html</a:t>
            </a: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- маленькая кукла в красном;</a:t>
            </a:r>
          </a:p>
          <a:p>
            <a:pPr marL="342900" marR="0" lvl="0" indent="4572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  <a:hlinkClick r:id="rId3"/>
              </a:rPr>
              <a:t>http://www.clker.com/clipart-purple-dress-girl.html</a:t>
            </a: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- кукла в фиолетовом платье;</a:t>
            </a:r>
            <a:endParaRPr kumimoji="0" lang="ru-RU" sz="16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Arial" pitchFamily="34" charset="0"/>
              <a:ea typeface="+mn-ea"/>
              <a:cs typeface="Arial" pitchFamily="34" charset="0"/>
              <a:hlinkClick r:id="rId4"/>
            </a:endParaRPr>
          </a:p>
          <a:p>
            <a:pPr marL="342900" marR="0" lvl="0" indent="4572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  <a:hlinkClick r:id="rId4"/>
              </a:rPr>
              <a:t>http://www.clker.com/clipart-notepad-sticky.html</a:t>
            </a: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-желтый лист бумаги,</a:t>
            </a:r>
          </a:p>
          <a:p>
            <a:pPr marL="342900" marR="0" lvl="0" indent="4572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  <a:hlinkClick r:id="rId5"/>
              </a:rPr>
              <a:t>http://www.clker.com/clipart-number-one-light-blue.html</a:t>
            </a: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- цифра 1;</a:t>
            </a:r>
          </a:p>
          <a:p>
            <a:pPr marL="342900" marR="0" lvl="0" indent="4572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  <a:hlinkClick r:id="rId6"/>
              </a:rPr>
              <a:t>http://www.clker.com/clipart-animal-number-two.html</a:t>
            </a: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- </a:t>
            </a: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цифра 2;</a:t>
            </a:r>
          </a:p>
          <a:p>
            <a:pPr marL="342900" marR="0" lvl="0" indent="4572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  <a:hlinkClick r:id="rId7"/>
              </a:rPr>
              <a:t>http://www.clker.com/clipart-animal-number-three.html</a:t>
            </a: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- цифра 3;</a:t>
            </a:r>
          </a:p>
          <a:p>
            <a:pPr marL="342900" marR="0" lvl="0" indent="4572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  <a:hlinkClick r:id="rId8"/>
              </a:rPr>
              <a:t>http://www.clker.com/clipart-animal-number-four.html</a:t>
            </a: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- цифра 4;</a:t>
            </a:r>
          </a:p>
          <a:p>
            <a:pPr marL="342900" marR="0" lvl="0" indent="4572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  <a:hlinkClick r:id="rId9"/>
              </a:rPr>
              <a:t>http://www.clker.com/clipart-animal-number-five.html</a:t>
            </a: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- цифра 5;</a:t>
            </a:r>
          </a:p>
          <a:p>
            <a:pPr marL="342900" marR="0" lvl="0" indent="4572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  <a:hlinkClick r:id="rId10"/>
              </a:rPr>
              <a:t>http://www.clker.com/clipart-animal-number-six-.html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 - цифра 6;</a:t>
            </a:r>
            <a:endParaRPr kumimoji="0" lang="ru-RU" sz="16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  <a:p>
            <a:pPr indent="457200">
              <a:buNone/>
            </a:pPr>
            <a:r>
              <a:rPr lang="ru-RU" sz="1600" dirty="0" smtClean="0">
                <a:latin typeface="Arial" pitchFamily="34" charset="0"/>
                <a:cs typeface="Arial" pitchFamily="34" charset="0"/>
              </a:rPr>
              <a:t>Слайд 19</a:t>
            </a:r>
          </a:p>
          <a:p>
            <a:pPr indent="457200">
              <a:buNone/>
            </a:pPr>
            <a:r>
              <a:rPr lang="en-US" sz="1600" dirty="0" smtClean="0">
                <a:latin typeface="Arial" pitchFamily="34" charset="0"/>
                <a:cs typeface="Arial" pitchFamily="34" charset="0"/>
                <a:hlinkClick r:id="rId11"/>
              </a:rPr>
              <a:t>http://www.clker.com/clipart-rabbit-sitting.html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 - кролик;</a:t>
            </a:r>
          </a:p>
          <a:p>
            <a:pPr indent="457200">
              <a:buNone/>
            </a:pPr>
            <a:r>
              <a:rPr lang="en-US" sz="1600" dirty="0" smtClean="0">
                <a:latin typeface="Arial" pitchFamily="34" charset="0"/>
                <a:cs typeface="Arial" pitchFamily="34" charset="0"/>
                <a:hlinkClick r:id="rId12"/>
              </a:rPr>
              <a:t>http://www.clker.com/clipart-fox-sitting.html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 - лиса;</a:t>
            </a:r>
          </a:p>
          <a:p>
            <a:pPr indent="457200">
              <a:buNone/>
            </a:pPr>
            <a:r>
              <a:rPr lang="en-US" sz="1600" dirty="0" smtClean="0">
                <a:latin typeface="Arial" pitchFamily="34" charset="0"/>
                <a:cs typeface="Arial" pitchFamily="34" charset="0"/>
                <a:hlinkClick r:id="rId13"/>
              </a:rPr>
              <a:t>http://www.clker.com/clipart-6967.html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 - медведь;</a:t>
            </a:r>
            <a:endParaRPr lang="en-US" sz="1600" dirty="0" smtClean="0">
              <a:latin typeface="Arial" pitchFamily="34" charset="0"/>
              <a:cs typeface="Arial" pitchFamily="34" charset="0"/>
            </a:endParaRPr>
          </a:p>
          <a:p>
            <a:pPr indent="457200">
              <a:buNone/>
            </a:pPr>
            <a:r>
              <a:rPr lang="en-US" sz="1600" dirty="0" smtClean="0">
                <a:latin typeface="Arial" pitchFamily="34" charset="0"/>
                <a:cs typeface="Arial" pitchFamily="34" charset="0"/>
                <a:hlinkClick r:id="rId14"/>
              </a:rPr>
              <a:t>http://www.clker.com/clipart-wolf-1.html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 - 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волк;</a:t>
            </a:r>
          </a:p>
          <a:p>
            <a:pPr indent="457200">
              <a:buNone/>
            </a:pPr>
            <a:r>
              <a:rPr lang="en-US" sz="1600" dirty="0" smtClean="0">
                <a:latin typeface="Arial" pitchFamily="34" charset="0"/>
                <a:cs typeface="Arial" pitchFamily="34" charset="0"/>
                <a:hlinkClick r:id="rId15"/>
              </a:rPr>
              <a:t>http://www.clker.com/clipart-3502.html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 - желтый домик;</a:t>
            </a:r>
          </a:p>
          <a:p>
            <a:pPr indent="457200">
              <a:buNone/>
            </a:pPr>
            <a:r>
              <a:rPr lang="ru-RU" sz="1600" dirty="0" smtClean="0">
                <a:latin typeface="Arial" pitchFamily="34" charset="0"/>
                <a:cs typeface="Arial" pitchFamily="34" charset="0"/>
              </a:rPr>
              <a:t>Слайд 20</a:t>
            </a:r>
          </a:p>
          <a:p>
            <a:pPr indent="457200">
              <a:buNone/>
            </a:pPr>
            <a:r>
              <a:rPr lang="en-US" sz="1600" dirty="0" smtClean="0">
                <a:latin typeface="Arial" pitchFamily="34" charset="0"/>
                <a:cs typeface="Arial" pitchFamily="34" charset="0"/>
                <a:hlinkClick r:id="rId16"/>
              </a:rPr>
              <a:t>http://www.clker.com/clipart-3982.html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 - яблоко;</a:t>
            </a:r>
          </a:p>
          <a:p>
            <a:pPr indent="457200">
              <a:buNone/>
            </a:pPr>
            <a:r>
              <a:rPr lang="en-US" sz="1600" dirty="0" smtClean="0">
                <a:latin typeface="Arial" pitchFamily="34" charset="0"/>
                <a:cs typeface="Arial" pitchFamily="34" charset="0"/>
                <a:hlinkClick r:id="rId17"/>
              </a:rPr>
              <a:t>http://www.clker.com/clipart-3990.html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 - груша;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endParaRPr kumimoji="0" lang="ru-RU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4" name="Равнобедренный треугольник 3">
            <a:hlinkClick r:id="rId18" action="ppaction://hlinksldjump"/>
          </p:cNvPr>
          <p:cNvSpPr/>
          <p:nvPr/>
        </p:nvSpPr>
        <p:spPr>
          <a:xfrm rot="5400000">
            <a:off x="8340776" y="6089644"/>
            <a:ext cx="540000" cy="648000"/>
          </a:xfrm>
          <a:prstGeom prst="triangle">
            <a:avLst/>
          </a:prstGeom>
          <a:solidFill>
            <a:srgbClr val="C0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Умножение 4">
            <a:hlinkClick r:id="" action="ppaction://hlinkshowjump?jump=endshow"/>
          </p:cNvPr>
          <p:cNvSpPr/>
          <p:nvPr/>
        </p:nvSpPr>
        <p:spPr>
          <a:xfrm>
            <a:off x="8712000" y="0"/>
            <a:ext cx="432000" cy="432000"/>
          </a:xfrm>
          <a:prstGeom prst="mathMultiply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0" y="0"/>
            <a:ext cx="9144000" cy="1143000"/>
          </a:xfrm>
          <a:prstGeom prst="rect">
            <a:avLst/>
          </a:prstGeom>
          <a:solidFill>
            <a:srgbClr val="FFFF99"/>
          </a:solidFill>
          <a:ln>
            <a:solidFill>
              <a:srgbClr val="00FFFF"/>
            </a:solidFill>
          </a:ln>
          <a:effectLst>
            <a:outerShdw dist="101600" dir="2400000" algn="ctr" rotWithShape="0">
              <a:srgbClr val="0000FF">
                <a:alpha val="50000"/>
              </a:srgbClr>
            </a:outerShdw>
          </a:effectLst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Ссылки на картинки: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3" name="Содержимое 2"/>
          <p:cNvSpPr txBox="1">
            <a:spLocks/>
          </p:cNvSpPr>
          <p:nvPr/>
        </p:nvSpPr>
        <p:spPr>
          <a:xfrm>
            <a:off x="0" y="1214422"/>
            <a:ext cx="9144000" cy="5643578"/>
          </a:xfrm>
          <a:prstGeom prst="rect">
            <a:avLst/>
          </a:prstGeom>
          <a:solidFill>
            <a:srgbClr val="00FFFF"/>
          </a:solidFill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sz="1600" dirty="0" smtClean="0">
                <a:latin typeface="Arial" pitchFamily="34" charset="0"/>
                <a:cs typeface="Arial" pitchFamily="34" charset="0"/>
              </a:rPr>
              <a:t>Слайд 21</a:t>
            </a:r>
          </a:p>
          <a:p>
            <a:pPr>
              <a:buNone/>
            </a:pPr>
            <a:r>
              <a:rPr lang="en-US" sz="1600" dirty="0" smtClean="0">
                <a:latin typeface="Arial" pitchFamily="34" charset="0"/>
                <a:cs typeface="Arial" pitchFamily="34" charset="0"/>
                <a:hlinkClick r:id="rId2"/>
              </a:rPr>
              <a:t>http://www.clker.com/clipart-tomatoes.html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 - помидор;</a:t>
            </a:r>
          </a:p>
          <a:p>
            <a:pPr>
              <a:buNone/>
            </a:pPr>
            <a:r>
              <a:rPr lang="en-US" sz="1600" dirty="0" smtClean="0">
                <a:latin typeface="Arial" pitchFamily="34" charset="0"/>
                <a:cs typeface="Arial" pitchFamily="34" charset="0"/>
                <a:hlinkClick r:id="rId3"/>
              </a:rPr>
              <a:t>http://www.clker.com/clipart-10929.html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 - огурец;</a:t>
            </a:r>
          </a:p>
          <a:p>
            <a:pPr>
              <a:buNone/>
            </a:pPr>
            <a:r>
              <a:rPr lang="ru-RU" sz="1600" dirty="0" smtClean="0">
                <a:latin typeface="Arial" pitchFamily="34" charset="0"/>
                <a:cs typeface="Arial" pitchFamily="34" charset="0"/>
              </a:rPr>
              <a:t>Слайд 22</a:t>
            </a:r>
          </a:p>
          <a:p>
            <a:pPr>
              <a:buNone/>
            </a:pPr>
            <a:r>
              <a:rPr lang="en-US" sz="1600" dirty="0" smtClean="0">
                <a:latin typeface="Arial" pitchFamily="34" charset="0"/>
                <a:cs typeface="Arial" pitchFamily="34" charset="0"/>
                <a:hlinkClick r:id="rId4"/>
              </a:rPr>
              <a:t>http://www.clker.com/clipart-43401.html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 - яблоко зеленое;</a:t>
            </a:r>
          </a:p>
          <a:p>
            <a:pPr>
              <a:buNone/>
            </a:pPr>
            <a:r>
              <a:rPr lang="en-US" sz="1600" dirty="0" smtClean="0">
                <a:latin typeface="Arial" pitchFamily="34" charset="0"/>
                <a:cs typeface="Arial" pitchFamily="34" charset="0"/>
                <a:hlinkClick r:id="rId5"/>
              </a:rPr>
              <a:t>http://www.clker.com/clipart-12201.html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 - лицо мальчика;</a:t>
            </a:r>
          </a:p>
          <a:p>
            <a:pPr>
              <a:buNone/>
            </a:pPr>
            <a:r>
              <a:rPr lang="en-US" sz="1600" dirty="0" smtClean="0">
                <a:latin typeface="Arial" pitchFamily="34" charset="0"/>
                <a:cs typeface="Arial" pitchFamily="34" charset="0"/>
                <a:hlinkClick r:id="rId6"/>
              </a:rPr>
              <a:t>http://www.clker.com/clipart-12202.html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 -лицо девочки;</a:t>
            </a:r>
          </a:p>
          <a:p>
            <a:pPr>
              <a:buNone/>
            </a:pPr>
            <a:r>
              <a:rPr lang="en-US" sz="1600" dirty="0" smtClean="0">
                <a:latin typeface="Arial" pitchFamily="34" charset="0"/>
                <a:cs typeface="Arial" pitchFamily="34" charset="0"/>
                <a:hlinkClick r:id="rId7"/>
              </a:rPr>
              <a:t>http://www.clker.com/clipart-10913.html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 - плетеная корзина;</a:t>
            </a:r>
          </a:p>
          <a:p>
            <a:pPr>
              <a:buNone/>
            </a:pPr>
            <a:r>
              <a:rPr lang="en-US" sz="1600" dirty="0" smtClean="0">
                <a:latin typeface="Arial" pitchFamily="34" charset="0"/>
                <a:cs typeface="Arial" pitchFamily="34" charset="0"/>
                <a:hlinkClick r:id="rId8"/>
              </a:rPr>
              <a:t>http://www.clker.com/clipart-30002.html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 - вопросительный знак;</a:t>
            </a:r>
          </a:p>
          <a:p>
            <a:pPr>
              <a:buNone/>
            </a:pPr>
            <a:r>
              <a:rPr lang="en-US" sz="1600" dirty="0" smtClean="0">
                <a:latin typeface="Arial" pitchFamily="34" charset="0"/>
                <a:cs typeface="Arial" pitchFamily="34" charset="0"/>
                <a:hlinkClick r:id="rId9"/>
              </a:rPr>
              <a:t>http://www.clker.com/clipart-pink-green-question-mark.html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 - вопросительный знак;</a:t>
            </a:r>
          </a:p>
          <a:p>
            <a:pPr>
              <a:buNone/>
            </a:pPr>
            <a:r>
              <a:rPr lang="ru-RU" sz="1600" dirty="0" smtClean="0">
                <a:latin typeface="Arial" pitchFamily="34" charset="0"/>
                <a:cs typeface="Arial" pitchFamily="34" charset="0"/>
              </a:rPr>
              <a:t>Слайд 23</a:t>
            </a:r>
          </a:p>
          <a:p>
            <a:pPr>
              <a:buNone/>
            </a:pPr>
            <a:r>
              <a:rPr lang="en-US" sz="1600" dirty="0" smtClean="0">
                <a:latin typeface="Arial" pitchFamily="34" charset="0"/>
                <a:cs typeface="Arial" pitchFamily="34" charset="0"/>
                <a:hlinkClick r:id="rId10"/>
              </a:rPr>
              <a:t>http://www.clker.com/clipart-23538.html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 - желтая звезда;</a:t>
            </a:r>
          </a:p>
          <a:p>
            <a:pPr>
              <a:buNone/>
            </a:pPr>
            <a:r>
              <a:rPr lang="en-US" sz="1600" dirty="0" smtClean="0">
                <a:latin typeface="Arial" pitchFamily="34" charset="0"/>
                <a:cs typeface="Arial" pitchFamily="34" charset="0"/>
                <a:hlinkClick r:id="rId11"/>
              </a:rPr>
              <a:t>http://www.clker.com/clipart-blue-star-10.html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 -голубая звезда;</a:t>
            </a:r>
          </a:p>
          <a:p>
            <a:pPr>
              <a:buNone/>
            </a:pPr>
            <a:r>
              <a:rPr lang="en-US" sz="1600" dirty="0" smtClean="0">
                <a:latin typeface="Arial" pitchFamily="34" charset="0"/>
                <a:cs typeface="Arial" pitchFamily="34" charset="0"/>
                <a:hlinkClick r:id="rId12"/>
              </a:rPr>
              <a:t>http://www.clker.com/clipart-moon-crescent.html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 месяц;</a:t>
            </a:r>
          </a:p>
          <a:p>
            <a:pPr>
              <a:buNone/>
            </a:pPr>
            <a:r>
              <a:rPr lang="en-US" sz="1600" dirty="0" smtClean="0">
                <a:latin typeface="Arial" pitchFamily="34" charset="0"/>
                <a:cs typeface="Arial" pitchFamily="34" charset="0"/>
                <a:hlinkClick r:id="rId13"/>
              </a:rPr>
              <a:t>http://www.clker.com/clipart-25743.html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 трава на голубом фоне;</a:t>
            </a:r>
          </a:p>
          <a:p>
            <a:pPr>
              <a:buNone/>
            </a:pPr>
            <a:r>
              <a:rPr lang="en-US" sz="1600" dirty="0" smtClean="0">
                <a:latin typeface="Arial" pitchFamily="34" charset="0"/>
                <a:cs typeface="Arial" pitchFamily="34" charset="0"/>
                <a:hlinkClick r:id="rId14"/>
              </a:rPr>
              <a:t>http://www.clker.com/clipart-10381.html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 - дерево;</a:t>
            </a:r>
          </a:p>
          <a:p>
            <a:pPr>
              <a:buNone/>
            </a:pPr>
            <a:r>
              <a:rPr lang="en-US" sz="1600" dirty="0" smtClean="0">
                <a:latin typeface="Arial" pitchFamily="34" charset="0"/>
                <a:cs typeface="Arial" pitchFamily="34" charset="0"/>
                <a:hlinkClick r:id="rId15"/>
              </a:rPr>
              <a:t>http://www.clker.com/clipart-11124.html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 елка;</a:t>
            </a:r>
          </a:p>
          <a:p>
            <a:pPr>
              <a:buNone/>
            </a:pPr>
            <a:r>
              <a:rPr lang="ru-RU" sz="1600" dirty="0" smtClean="0">
                <a:latin typeface="Arial" pitchFamily="34" charset="0"/>
                <a:cs typeface="Arial" pitchFamily="34" charset="0"/>
              </a:rPr>
              <a:t>Слайд 24</a:t>
            </a:r>
          </a:p>
          <a:p>
            <a:pPr>
              <a:buNone/>
            </a:pPr>
            <a:r>
              <a:rPr lang="en-US" sz="1600" dirty="0" smtClean="0">
                <a:latin typeface="Arial" pitchFamily="34" charset="0"/>
                <a:cs typeface="Arial" pitchFamily="34" charset="0"/>
                <a:hlinkClick r:id="rId16"/>
              </a:rPr>
              <a:t>http://www.clker.com/clipart-11395.html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 - обезьянка;</a:t>
            </a:r>
          </a:p>
          <a:p>
            <a:pPr>
              <a:buNone/>
            </a:pPr>
            <a:r>
              <a:rPr lang="en-US" sz="1600" dirty="0" smtClean="0">
                <a:latin typeface="Arial" pitchFamily="34" charset="0"/>
                <a:cs typeface="Arial" pitchFamily="34" charset="0"/>
                <a:hlinkClick r:id="rId17"/>
              </a:rPr>
              <a:t>http://www.clker.com/clipart-4056.html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 - бананы;</a:t>
            </a:r>
          </a:p>
          <a:p>
            <a:pPr>
              <a:buNone/>
            </a:pPr>
            <a:r>
              <a:rPr lang="en-US" sz="1600" dirty="0" smtClean="0">
                <a:latin typeface="Arial" pitchFamily="34" charset="0"/>
                <a:cs typeface="Arial" pitchFamily="34" charset="0"/>
                <a:hlinkClick r:id="rId18"/>
              </a:rPr>
              <a:t>http://www.clker.com/clipart-palm-tree-on-island.html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  - пальма;</a:t>
            </a:r>
          </a:p>
          <a:p>
            <a:pPr>
              <a:buNone/>
            </a:pPr>
            <a:r>
              <a:rPr lang="en-US" sz="1600" dirty="0" smtClean="0">
                <a:latin typeface="Arial" pitchFamily="34" charset="0"/>
                <a:cs typeface="Arial" pitchFamily="34" charset="0"/>
                <a:hlinkClick r:id="rId19"/>
              </a:rPr>
              <a:t>http://www.clker.com/clipart-9687.html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 - пальма;</a:t>
            </a:r>
          </a:p>
          <a:p>
            <a:pPr>
              <a:buNone/>
            </a:pPr>
            <a:r>
              <a:rPr lang="en-US" sz="1600" dirty="0" smtClean="0">
                <a:latin typeface="Arial" pitchFamily="34" charset="0"/>
                <a:cs typeface="Arial" pitchFamily="34" charset="0"/>
                <a:hlinkClick r:id="rId20"/>
              </a:rPr>
              <a:t>http://www.clker.com/clipart-8564.html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 - книжка;</a:t>
            </a:r>
          </a:p>
          <a:p>
            <a:pPr>
              <a:buNone/>
            </a:pPr>
            <a:endParaRPr lang="ru-RU" sz="1600" dirty="0" smtClean="0"/>
          </a:p>
          <a:p>
            <a:pPr>
              <a:buNone/>
            </a:pPr>
            <a:endParaRPr lang="ru-RU" sz="1600" dirty="0" smtClean="0">
              <a:latin typeface="Arial" pitchFamily="34" charset="0"/>
              <a:cs typeface="Arial" pitchFamily="34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ru-RU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4" name="Равнобедренный треугольник 3">
            <a:hlinkClick r:id="rId21" action="ppaction://hlinksldjump"/>
          </p:cNvPr>
          <p:cNvSpPr/>
          <p:nvPr/>
        </p:nvSpPr>
        <p:spPr>
          <a:xfrm rot="5400000">
            <a:off x="8340776" y="6089644"/>
            <a:ext cx="540000" cy="648000"/>
          </a:xfrm>
          <a:prstGeom prst="triangle">
            <a:avLst/>
          </a:prstGeom>
          <a:solidFill>
            <a:srgbClr val="C0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Умножение 4">
            <a:hlinkClick r:id="" action="ppaction://hlinkshowjump?jump=endshow"/>
          </p:cNvPr>
          <p:cNvSpPr/>
          <p:nvPr/>
        </p:nvSpPr>
        <p:spPr>
          <a:xfrm>
            <a:off x="8712000" y="0"/>
            <a:ext cx="432000" cy="432000"/>
          </a:xfrm>
          <a:prstGeom prst="mathMultiply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0" y="0"/>
            <a:ext cx="9144000" cy="1143000"/>
          </a:xfrm>
          <a:prstGeom prst="rect">
            <a:avLst/>
          </a:prstGeom>
          <a:solidFill>
            <a:srgbClr val="FFFF99"/>
          </a:solidFill>
          <a:ln>
            <a:solidFill>
              <a:srgbClr val="00FFFF"/>
            </a:solidFill>
          </a:ln>
          <a:effectLst>
            <a:outerShdw dist="101600" dir="2400000" algn="ctr" rotWithShape="0">
              <a:srgbClr val="0000FF">
                <a:alpha val="50000"/>
              </a:srgbClr>
            </a:outerShdw>
          </a:effectLst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Ссылки на картинки: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3" name="Содержимое 2"/>
          <p:cNvSpPr txBox="1">
            <a:spLocks/>
          </p:cNvSpPr>
          <p:nvPr/>
        </p:nvSpPr>
        <p:spPr>
          <a:xfrm>
            <a:off x="0" y="1214422"/>
            <a:ext cx="9144000" cy="5643578"/>
          </a:xfrm>
          <a:prstGeom prst="rect">
            <a:avLst/>
          </a:prstGeom>
          <a:solidFill>
            <a:srgbClr val="00FFFF"/>
          </a:solidFill>
        </p:spPr>
        <p:txBody>
          <a:bodyPr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Слайд 25</a:t>
            </a:r>
          </a:p>
          <a:p>
            <a:pPr marL="342900" lvl="0" indent="-342900">
              <a:spcBef>
                <a:spcPct val="20000"/>
              </a:spcBef>
            </a:pPr>
            <a:r>
              <a:rPr lang="en-US" sz="1600" dirty="0" smtClean="0">
                <a:latin typeface="Arial" pitchFamily="34" charset="0"/>
                <a:cs typeface="Arial" pitchFamily="34" charset="0"/>
                <a:hlinkClick r:id="rId2"/>
              </a:rPr>
              <a:t>http://www.clker.com/clipart-3328.html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 - муравей;</a:t>
            </a:r>
          </a:p>
          <a:p>
            <a:pPr marL="342900" lvl="0" indent="-342900">
              <a:spcBef>
                <a:spcPct val="20000"/>
              </a:spcBef>
            </a:pPr>
            <a:r>
              <a:rPr lang="en-US" sz="1600" dirty="0" smtClean="0">
                <a:latin typeface="Arial" pitchFamily="34" charset="0"/>
                <a:cs typeface="Arial" pitchFamily="34" charset="0"/>
                <a:hlinkClick r:id="rId3"/>
              </a:rPr>
              <a:t>http://www.clker.com/clipart-4360.html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 - цветок;</a:t>
            </a:r>
          </a:p>
          <a:p>
            <a:pPr marL="342900" lvl="0" indent="-342900">
              <a:spcBef>
                <a:spcPct val="20000"/>
              </a:spcBef>
            </a:pPr>
            <a:r>
              <a:rPr lang="en-US" sz="1600" dirty="0" smtClean="0">
                <a:latin typeface="Arial" pitchFamily="34" charset="0"/>
                <a:cs typeface="Arial" pitchFamily="34" charset="0"/>
                <a:hlinkClick r:id="rId4"/>
              </a:rPr>
              <a:t>http://www.clker.com/clipart-25246.html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 солнце за тучкой;</a:t>
            </a:r>
          </a:p>
          <a:p>
            <a:pPr marL="342900" lvl="0" indent="-342900">
              <a:spcBef>
                <a:spcPct val="20000"/>
              </a:spcBef>
            </a:pPr>
            <a:r>
              <a:rPr lang="en-US" sz="1600" dirty="0" smtClean="0">
                <a:latin typeface="Arial" pitchFamily="34" charset="0"/>
                <a:cs typeface="Arial" pitchFamily="34" charset="0"/>
                <a:hlinkClick r:id="rId5"/>
              </a:rPr>
              <a:t>http://www.clker.com/clipart-13885.html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 - листок;</a:t>
            </a:r>
          </a:p>
          <a:p>
            <a:pPr marL="342900" lvl="0" indent="-342900">
              <a:spcBef>
                <a:spcPct val="20000"/>
              </a:spcBef>
            </a:pPr>
            <a:r>
              <a:rPr lang="en-US" sz="1600" dirty="0" smtClean="0">
                <a:latin typeface="Arial" pitchFamily="34" charset="0"/>
                <a:cs typeface="Arial" pitchFamily="34" charset="0"/>
                <a:hlinkClick r:id="rId6"/>
              </a:rPr>
              <a:t>http://www.clker.com/clipart-12788.html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 - горка;</a:t>
            </a:r>
          </a:p>
          <a:p>
            <a:pPr marL="342900" lvl="0" indent="-342900">
              <a:spcBef>
                <a:spcPct val="20000"/>
              </a:spcBef>
            </a:pPr>
            <a:r>
              <a:rPr lang="en-US" sz="1600" dirty="0" smtClean="0">
                <a:latin typeface="Arial" pitchFamily="34" charset="0"/>
                <a:cs typeface="Arial" pitchFamily="34" charset="0"/>
                <a:hlinkClick r:id="rId7"/>
              </a:rPr>
              <a:t>http://www.clker.com/clipart-grass-3.html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 - трава;</a:t>
            </a:r>
          </a:p>
          <a:p>
            <a:pPr marL="342900" lvl="0" indent="-342900">
              <a:spcBef>
                <a:spcPct val="20000"/>
              </a:spcBef>
            </a:pP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Слайд 26</a:t>
            </a:r>
          </a:p>
          <a:p>
            <a:pPr marL="342900" lvl="0" indent="-342900">
              <a:spcBef>
                <a:spcPct val="20000"/>
              </a:spcBef>
            </a:pPr>
            <a:r>
              <a:rPr lang="en-US" sz="1600" dirty="0" smtClean="0">
                <a:latin typeface="Arial" pitchFamily="34" charset="0"/>
                <a:cs typeface="Arial" pitchFamily="34" charset="0"/>
                <a:hlinkClick r:id="rId8"/>
              </a:rPr>
              <a:t>http://www.clker.com/clipart-3596.html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 - кубик зеленый;</a:t>
            </a:r>
          </a:p>
          <a:p>
            <a:pPr marL="342900" lvl="0" indent="-342900">
              <a:spcBef>
                <a:spcPct val="20000"/>
              </a:spcBef>
            </a:pPr>
            <a:r>
              <a:rPr lang="en-US" sz="1600" dirty="0" smtClean="0">
                <a:latin typeface="Arial" pitchFamily="34" charset="0"/>
                <a:cs typeface="Arial" pitchFamily="34" charset="0"/>
                <a:hlinkClick r:id="rId9"/>
              </a:rPr>
              <a:t>http://www.clker.com/clipart-3595.html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 - кубик красный;</a:t>
            </a:r>
          </a:p>
          <a:p>
            <a:pPr marL="342900" lvl="0" indent="-342900">
              <a:spcBef>
                <a:spcPct val="20000"/>
              </a:spcBef>
            </a:pPr>
            <a:r>
              <a:rPr lang="en-US" sz="1600" dirty="0" smtClean="0">
                <a:latin typeface="Arial" pitchFamily="34" charset="0"/>
                <a:cs typeface="Arial" pitchFamily="34" charset="0"/>
                <a:hlinkClick r:id="rId10"/>
              </a:rPr>
              <a:t>http://www.clker.com/clipart-3594.html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 - кубик желтый;</a:t>
            </a:r>
          </a:p>
          <a:p>
            <a:pPr marL="342900" lvl="0" indent="-342900">
              <a:spcBef>
                <a:spcPct val="20000"/>
              </a:spcBef>
            </a:pPr>
            <a:r>
              <a:rPr lang="en-US" sz="1600" dirty="0" smtClean="0">
                <a:latin typeface="Arial" pitchFamily="34" charset="0"/>
                <a:cs typeface="Arial" pitchFamily="34" charset="0"/>
                <a:hlinkClick r:id="rId11"/>
              </a:rPr>
              <a:t>http://www.clker.com/clipart-6967.html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 - медведь;</a:t>
            </a:r>
          </a:p>
          <a:p>
            <a:pPr marL="342900" lvl="0" indent="-342900">
              <a:spcBef>
                <a:spcPct val="20000"/>
              </a:spcBef>
            </a:pPr>
            <a:r>
              <a:rPr lang="en-US" sz="1600" dirty="0" smtClean="0">
                <a:latin typeface="Arial" pitchFamily="34" charset="0"/>
                <a:cs typeface="Arial" pitchFamily="34" charset="0"/>
                <a:hlinkClick r:id="rId12"/>
              </a:rPr>
              <a:t>http://www.clker.com/clipart-fox-sitting.html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 - лиса;</a:t>
            </a:r>
          </a:p>
          <a:p>
            <a:pPr marL="342900" lvl="0" indent="-342900">
              <a:spcBef>
                <a:spcPct val="20000"/>
              </a:spcBef>
            </a:pPr>
            <a:r>
              <a:rPr lang="en-US" sz="1600" dirty="0" smtClean="0">
                <a:latin typeface="Arial" pitchFamily="34" charset="0"/>
                <a:cs typeface="Arial" pitchFamily="34" charset="0"/>
                <a:hlinkClick r:id="rId13"/>
              </a:rPr>
              <a:t>http://www.clker.com/clipart-wolf-1.html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 - волк;</a:t>
            </a:r>
          </a:p>
          <a:p>
            <a:pPr marL="342900" lvl="0" indent="-342900">
              <a:spcBef>
                <a:spcPct val="20000"/>
              </a:spcBef>
            </a:pPr>
            <a:r>
              <a:rPr lang="en-US" sz="1600" dirty="0" smtClean="0">
                <a:latin typeface="Arial" pitchFamily="34" charset="0"/>
                <a:cs typeface="Arial" pitchFamily="34" charset="0"/>
                <a:hlinkClick r:id="rId14"/>
              </a:rPr>
              <a:t>http://www.clker.com/clipart-rabbit-sitting.html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 - кролик;</a:t>
            </a:r>
          </a:p>
          <a:p>
            <a:pPr marL="342900" lvl="0" indent="-342900">
              <a:spcBef>
                <a:spcPct val="20000"/>
              </a:spcBef>
            </a:pPr>
            <a:r>
              <a:rPr lang="en-US" sz="1600" dirty="0" smtClean="0">
                <a:latin typeface="Arial" pitchFamily="34" charset="0"/>
                <a:cs typeface="Arial" pitchFamily="34" charset="0"/>
                <a:hlinkClick r:id="rId15"/>
              </a:rPr>
              <a:t>http://www.clker.com/clipart-grass-32.html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 - трава;</a:t>
            </a:r>
          </a:p>
          <a:p>
            <a:pPr marL="342900" lvl="0" indent="-342900">
              <a:spcBef>
                <a:spcPct val="20000"/>
              </a:spcBef>
            </a:pPr>
            <a:r>
              <a:rPr lang="en-US" sz="1600" dirty="0" smtClean="0">
                <a:latin typeface="Arial" pitchFamily="34" charset="0"/>
                <a:cs typeface="Arial" pitchFamily="34" charset="0"/>
                <a:hlinkClick r:id="rId16"/>
              </a:rPr>
              <a:t>http://www.clker.com/clipart-clouds.html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 - облака;</a:t>
            </a:r>
            <a:endParaRPr kumimoji="0" lang="ru-RU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Равнобедренный треугольник 3">
            <a:hlinkClick r:id="rId17" action="ppaction://hlinksldjump"/>
          </p:cNvPr>
          <p:cNvSpPr/>
          <p:nvPr/>
        </p:nvSpPr>
        <p:spPr>
          <a:xfrm rot="5400000">
            <a:off x="8340776" y="6089644"/>
            <a:ext cx="540000" cy="648000"/>
          </a:xfrm>
          <a:prstGeom prst="triangle">
            <a:avLst/>
          </a:prstGeom>
          <a:solidFill>
            <a:srgbClr val="C0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Умножение 4">
            <a:hlinkClick r:id="" action="ppaction://hlinkshowjump?jump=endshow"/>
          </p:cNvPr>
          <p:cNvSpPr/>
          <p:nvPr/>
        </p:nvSpPr>
        <p:spPr>
          <a:xfrm>
            <a:off x="8712000" y="0"/>
            <a:ext cx="432000" cy="432000"/>
          </a:xfrm>
          <a:prstGeom prst="mathMultiply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0" y="0"/>
            <a:ext cx="9144000" cy="1143000"/>
          </a:xfrm>
          <a:prstGeom prst="rect">
            <a:avLst/>
          </a:prstGeom>
          <a:solidFill>
            <a:srgbClr val="FFFF99"/>
          </a:solidFill>
          <a:ln>
            <a:solidFill>
              <a:srgbClr val="00FFFF"/>
            </a:solidFill>
          </a:ln>
          <a:effectLst>
            <a:outerShdw dist="101600" dir="2400000" algn="ctr" rotWithShape="0">
              <a:srgbClr val="0000FF">
                <a:alpha val="50000"/>
              </a:srgbClr>
            </a:outerShdw>
          </a:effectLst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Ссылки на картинки: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3" name="Содержимое 2"/>
          <p:cNvSpPr txBox="1">
            <a:spLocks/>
          </p:cNvSpPr>
          <p:nvPr/>
        </p:nvSpPr>
        <p:spPr>
          <a:xfrm>
            <a:off x="0" y="1214422"/>
            <a:ext cx="9144000" cy="5643578"/>
          </a:xfrm>
          <a:prstGeom prst="rect">
            <a:avLst/>
          </a:prstGeom>
          <a:solidFill>
            <a:srgbClr val="00FFFF"/>
          </a:solidFill>
        </p:spPr>
        <p:txBody>
          <a:bodyPr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pitchFamily="34" charset="0"/>
                <a:cs typeface="Arial" pitchFamily="34" charset="0"/>
              </a:rPr>
              <a:t>Слайд 27</a:t>
            </a:r>
          </a:p>
          <a:p>
            <a:pPr marL="342900" lvl="0" indent="-342900">
              <a:spcBef>
                <a:spcPct val="20000"/>
              </a:spcBef>
              <a:defRPr/>
            </a:pPr>
            <a:r>
              <a:rPr lang="en-US" sz="1600" dirty="0" smtClean="0">
                <a:latin typeface="Arial" pitchFamily="34" charset="0"/>
                <a:cs typeface="Arial" pitchFamily="34" charset="0"/>
                <a:hlinkClick r:id="rId2"/>
              </a:rPr>
              <a:t>http://www.clker.com/clipart-4360.html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 - красный цветок;</a:t>
            </a:r>
          </a:p>
          <a:p>
            <a:pPr marL="342900" lvl="0" indent="-342900">
              <a:spcBef>
                <a:spcPct val="20000"/>
              </a:spcBef>
              <a:defRPr/>
            </a:pPr>
            <a:r>
              <a:rPr lang="en-US" sz="1600" dirty="0" smtClean="0">
                <a:latin typeface="Arial" pitchFamily="34" charset="0"/>
                <a:cs typeface="Arial" pitchFamily="34" charset="0"/>
                <a:hlinkClick r:id="rId3"/>
              </a:rPr>
              <a:t>http://www.clker.com/clipart-25455.html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 - облако;</a:t>
            </a:r>
          </a:p>
          <a:p>
            <a:pPr marL="342900" lvl="0" indent="-342900">
              <a:spcBef>
                <a:spcPct val="20000"/>
              </a:spcBef>
              <a:defRPr/>
            </a:pPr>
            <a:r>
              <a:rPr lang="en-US" sz="1600" dirty="0" smtClean="0">
                <a:latin typeface="Arial" pitchFamily="34" charset="0"/>
                <a:cs typeface="Arial" pitchFamily="34" charset="0"/>
                <a:hlinkClick r:id="rId4"/>
              </a:rPr>
              <a:t>http://www.clker.com/clipart-landscape-1.html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 - ландшафт;</a:t>
            </a:r>
          </a:p>
          <a:p>
            <a:pPr marL="342900" lvl="0" indent="-342900">
              <a:spcBef>
                <a:spcPct val="20000"/>
              </a:spcBef>
              <a:defRPr/>
            </a:pPr>
            <a:r>
              <a:rPr lang="en-US" sz="1600" dirty="0" smtClean="0">
                <a:latin typeface="Arial" pitchFamily="34" charset="0"/>
                <a:cs typeface="Arial" pitchFamily="34" charset="0"/>
                <a:hlinkClick r:id="rId5"/>
              </a:rPr>
              <a:t>http://www.clker.com/clipart-3341.html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 - фиолетовая бабочка;</a:t>
            </a:r>
          </a:p>
          <a:p>
            <a:pPr marL="342900" lvl="0" indent="-342900">
              <a:spcBef>
                <a:spcPct val="20000"/>
              </a:spcBef>
              <a:defRPr/>
            </a:pPr>
            <a:r>
              <a:rPr lang="en-US" sz="1600" dirty="0" smtClean="0">
                <a:latin typeface="Arial" pitchFamily="34" charset="0"/>
                <a:cs typeface="Arial" pitchFamily="34" charset="0"/>
                <a:hlinkClick r:id="rId6"/>
              </a:rPr>
              <a:t>http://www.clker.com/clipart-yellow-flower-6.html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 - желтый цветок;</a:t>
            </a:r>
          </a:p>
          <a:p>
            <a:pPr marL="342900" lvl="0" indent="-342900">
              <a:spcBef>
                <a:spcPct val="20000"/>
              </a:spcBef>
              <a:defRPr/>
            </a:pPr>
            <a:r>
              <a:rPr lang="en-US" sz="1600" dirty="0" smtClean="0">
                <a:latin typeface="Arial" pitchFamily="34" charset="0"/>
                <a:cs typeface="Arial" pitchFamily="34" charset="0"/>
                <a:hlinkClick r:id="rId7"/>
              </a:rPr>
              <a:t>http://www.clker.com/clipart-8593.html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 - зеленый цветок;</a:t>
            </a:r>
          </a:p>
          <a:p>
            <a:pPr marL="342900" lvl="0" indent="-342900">
              <a:spcBef>
                <a:spcPct val="20000"/>
              </a:spcBef>
              <a:defRPr/>
            </a:pPr>
            <a:r>
              <a:rPr lang="en-US" sz="1600" dirty="0" smtClean="0">
                <a:latin typeface="Arial" pitchFamily="34" charset="0"/>
                <a:cs typeface="Arial" pitchFamily="34" charset="0"/>
                <a:hlinkClick r:id="rId8"/>
              </a:rPr>
              <a:t>http://www.clker.com/clipart-10099.html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 - елка;</a:t>
            </a:r>
          </a:p>
          <a:p>
            <a:pPr marL="342900" lvl="0" indent="-342900">
              <a:spcBef>
                <a:spcPct val="20000"/>
              </a:spcBef>
              <a:defRPr/>
            </a:pPr>
            <a:r>
              <a:rPr lang="en-US" sz="1600" dirty="0" smtClean="0">
                <a:latin typeface="Arial" pitchFamily="34" charset="0"/>
                <a:cs typeface="Arial" pitchFamily="34" charset="0"/>
                <a:hlinkClick r:id="rId9"/>
              </a:rPr>
              <a:t>http://www.clker.com/clipart-25566.html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 - бабочка оранжевая;</a:t>
            </a:r>
            <a:endParaRPr kumimoji="0" lang="ru-RU" sz="16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Arial" pitchFamily="34" charset="0"/>
              <a:cs typeface="Arial" pitchFamily="34" charset="0"/>
            </a:endParaRPr>
          </a:p>
          <a:p>
            <a:pPr marL="342900" lvl="0" indent="-342900">
              <a:spcBef>
                <a:spcPct val="20000"/>
              </a:spcBef>
            </a:pP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pitchFamily="34" charset="0"/>
                <a:cs typeface="Arial" pitchFamily="34" charset="0"/>
              </a:rPr>
              <a:t>Слайд 28</a:t>
            </a:r>
          </a:p>
          <a:p>
            <a:pPr marL="342900" lvl="0" indent="-342900">
              <a:spcBef>
                <a:spcPct val="20000"/>
              </a:spcBef>
            </a:pPr>
            <a:r>
              <a:rPr lang="en-US" sz="1600" dirty="0" smtClean="0">
                <a:latin typeface="Arial" pitchFamily="34" charset="0"/>
                <a:cs typeface="Arial" pitchFamily="34" charset="0"/>
                <a:hlinkClick r:id="rId10"/>
              </a:rPr>
              <a:t>http://www.clker.com/clipart-brown-hen.html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 - коричневая курица;</a:t>
            </a:r>
          </a:p>
          <a:p>
            <a:pPr marL="342900" lvl="0" indent="-342900">
              <a:spcBef>
                <a:spcPct val="20000"/>
              </a:spcBef>
            </a:pPr>
            <a:r>
              <a:rPr lang="en-US" sz="1600" dirty="0" smtClean="0">
                <a:latin typeface="Arial" pitchFamily="34" charset="0"/>
                <a:cs typeface="Arial" pitchFamily="34" charset="0"/>
                <a:hlinkClick r:id="rId11"/>
              </a:rPr>
              <a:t>http://www.clker.com/clipart-chicken-3.html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 - белая курица;</a:t>
            </a:r>
          </a:p>
          <a:p>
            <a:pPr marL="342900" lvl="0" indent="-342900">
              <a:spcBef>
                <a:spcPct val="20000"/>
              </a:spcBef>
            </a:pPr>
            <a:r>
              <a:rPr lang="en-US" sz="1600" dirty="0" smtClean="0">
                <a:latin typeface="Arial" pitchFamily="34" charset="0"/>
                <a:cs typeface="Arial" pitchFamily="34" charset="0"/>
                <a:hlinkClick r:id="rId12"/>
              </a:rPr>
              <a:t>http://www.clker.com/clipart-rooster-1.html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 - петух;</a:t>
            </a:r>
          </a:p>
          <a:p>
            <a:pPr marL="342900" lvl="0" indent="-342900">
              <a:spcBef>
                <a:spcPct val="20000"/>
              </a:spcBef>
            </a:pPr>
            <a:r>
              <a:rPr lang="en-US" sz="1600" dirty="0" smtClean="0">
                <a:latin typeface="Arial" pitchFamily="34" charset="0"/>
                <a:cs typeface="Arial" pitchFamily="34" charset="0"/>
                <a:hlinkClick r:id="rId13"/>
              </a:rPr>
              <a:t>http://www.clker.com/clipart-3296.html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 - индюк;</a:t>
            </a:r>
          </a:p>
          <a:p>
            <a:pPr marL="342900" lvl="0" indent="-342900">
              <a:spcBef>
                <a:spcPct val="20000"/>
              </a:spcBef>
            </a:pPr>
            <a:r>
              <a:rPr lang="en-US" sz="1600" dirty="0" smtClean="0">
                <a:latin typeface="Arial" pitchFamily="34" charset="0"/>
                <a:cs typeface="Arial" pitchFamily="34" charset="0"/>
                <a:hlinkClick r:id="rId14"/>
              </a:rPr>
              <a:t>http://www.clker.com/clipart-farm-fence.html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 - забор;</a:t>
            </a:r>
          </a:p>
          <a:p>
            <a:pPr marL="342900" lvl="0" indent="-342900">
              <a:spcBef>
                <a:spcPct val="20000"/>
              </a:spcBef>
            </a:pP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pitchFamily="34" charset="0"/>
                <a:cs typeface="Arial" pitchFamily="34" charset="0"/>
              </a:rPr>
              <a:t>Слайд  29</a:t>
            </a:r>
          </a:p>
          <a:p>
            <a:pPr marL="342900" lvl="0" indent="-342900">
              <a:spcBef>
                <a:spcPct val="20000"/>
              </a:spcBef>
            </a:pPr>
            <a:r>
              <a:rPr lang="en-US" sz="1600" dirty="0" smtClean="0">
                <a:latin typeface="Arial" pitchFamily="34" charset="0"/>
                <a:cs typeface="Arial" pitchFamily="34" charset="0"/>
                <a:hlinkClick r:id="rId15"/>
              </a:rPr>
              <a:t>http://www.clker.com/clipart-4605.html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 - утенок;</a:t>
            </a:r>
          </a:p>
          <a:p>
            <a:pPr marL="342900" lvl="0" indent="-342900">
              <a:spcBef>
                <a:spcPct val="20000"/>
              </a:spcBef>
            </a:pPr>
            <a:r>
              <a:rPr lang="en-US" sz="1600" dirty="0" smtClean="0">
                <a:latin typeface="Arial" pitchFamily="34" charset="0"/>
                <a:cs typeface="Arial" pitchFamily="34" charset="0"/>
                <a:hlinkClick r:id="rId16"/>
              </a:rPr>
              <a:t>http://www.clker.com/clipart-2517.html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 - камыши;</a:t>
            </a:r>
            <a:endParaRPr kumimoji="0" lang="ru-RU" sz="16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Равнобедренный треугольник 3">
            <a:hlinkClick r:id="rId17" action="ppaction://hlinksldjump"/>
          </p:cNvPr>
          <p:cNvSpPr/>
          <p:nvPr/>
        </p:nvSpPr>
        <p:spPr>
          <a:xfrm rot="5400000">
            <a:off x="8340776" y="6089644"/>
            <a:ext cx="540000" cy="648000"/>
          </a:xfrm>
          <a:prstGeom prst="triangle">
            <a:avLst/>
          </a:prstGeom>
          <a:solidFill>
            <a:srgbClr val="C0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Умножение 4">
            <a:hlinkClick r:id="" action="ppaction://hlinkshowjump?jump=endshow"/>
          </p:cNvPr>
          <p:cNvSpPr/>
          <p:nvPr/>
        </p:nvSpPr>
        <p:spPr>
          <a:xfrm>
            <a:off x="8712000" y="0"/>
            <a:ext cx="432000" cy="432000"/>
          </a:xfrm>
          <a:prstGeom prst="mathMultiply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2" name="Группа 78"/>
          <p:cNvGrpSpPr/>
          <p:nvPr/>
        </p:nvGrpSpPr>
        <p:grpSpPr>
          <a:xfrm>
            <a:off x="357158" y="285728"/>
            <a:ext cx="8429684" cy="6293288"/>
            <a:chOff x="357158" y="285728"/>
            <a:chExt cx="8429684" cy="6293288"/>
          </a:xfrm>
        </p:grpSpPr>
        <p:sp>
          <p:nvSpPr>
            <p:cNvPr id="77" name="Прямоугольник 76"/>
            <p:cNvSpPr/>
            <p:nvPr/>
          </p:nvSpPr>
          <p:spPr>
            <a:xfrm>
              <a:off x="357158" y="285728"/>
              <a:ext cx="8429684" cy="6286544"/>
            </a:xfrm>
            <a:prstGeom prst="rect">
              <a:avLst/>
            </a:prstGeom>
            <a:solidFill>
              <a:srgbClr val="00FFFF"/>
            </a:solidFill>
            <a:ln>
              <a:noFill/>
            </a:ln>
            <a:effectLst/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78" name="Группа 55"/>
            <p:cNvGrpSpPr/>
            <p:nvPr/>
          </p:nvGrpSpPr>
          <p:grpSpPr>
            <a:xfrm>
              <a:off x="366870" y="285728"/>
              <a:ext cx="8301030" cy="864000"/>
              <a:chOff x="376583" y="285728"/>
              <a:chExt cx="8301030" cy="864000"/>
            </a:xfrm>
          </p:grpSpPr>
          <p:pic>
            <p:nvPicPr>
              <p:cNvPr id="86" name="Picture 6" descr="Number One Light Blue Clip Art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376583" y="285728"/>
                <a:ext cx="554805" cy="864000"/>
              </a:xfrm>
              <a:prstGeom prst="rect">
                <a:avLst/>
              </a:prstGeom>
              <a:noFill/>
            </p:spPr>
          </p:pic>
          <p:pic>
            <p:nvPicPr>
              <p:cNvPr id="87" name="Picture 8" descr="Animal Number Two Clip Art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1790268" y="285728"/>
                <a:ext cx="812155" cy="864000"/>
              </a:xfrm>
              <a:prstGeom prst="rect">
                <a:avLst/>
              </a:prstGeom>
              <a:noFill/>
            </p:spPr>
          </p:pic>
          <p:pic>
            <p:nvPicPr>
              <p:cNvPr id="88" name="Picture 10" descr="Animal Number Three Clip Art"/>
              <p:cNvPicPr>
                <a:picLocks noChangeAspect="1" noChangeArrowheads="1"/>
              </p:cNvPicPr>
              <p:nvPr/>
            </p:nvPicPr>
            <p:blipFill>
              <a:blip r:embed="rId7" cstate="print"/>
              <a:srcRect/>
              <a:stretch>
                <a:fillRect/>
              </a:stretch>
            </p:blipFill>
            <p:spPr bwMode="auto">
              <a:xfrm>
                <a:off x="3461303" y="285728"/>
                <a:ext cx="663260" cy="864000"/>
              </a:xfrm>
              <a:prstGeom prst="rect">
                <a:avLst/>
              </a:prstGeom>
              <a:noFill/>
            </p:spPr>
          </p:pic>
          <p:pic>
            <p:nvPicPr>
              <p:cNvPr id="90" name="Picture 12" descr="Animal Number Four Clip Art"/>
              <p:cNvPicPr>
                <a:picLocks noChangeAspect="1" noChangeArrowheads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4983443" y="285728"/>
                <a:ext cx="584732" cy="864000"/>
              </a:xfrm>
              <a:prstGeom prst="rect">
                <a:avLst/>
              </a:prstGeom>
              <a:noFill/>
            </p:spPr>
          </p:pic>
          <p:pic>
            <p:nvPicPr>
              <p:cNvPr id="91" name="Picture 14" descr="Animal Number Five Clip Art"/>
              <p:cNvPicPr>
                <a:picLocks noChangeAspect="1" noChangeArrowheads="1"/>
              </p:cNvPicPr>
              <p:nvPr/>
            </p:nvPicPr>
            <p:blipFill>
              <a:blip r:embed="rId9" cstate="print"/>
              <a:srcRect/>
              <a:stretch>
                <a:fillRect/>
              </a:stretch>
            </p:blipFill>
            <p:spPr bwMode="auto">
              <a:xfrm>
                <a:off x="6427055" y="285728"/>
                <a:ext cx="643652" cy="864000"/>
              </a:xfrm>
              <a:prstGeom prst="rect">
                <a:avLst/>
              </a:prstGeom>
              <a:noFill/>
            </p:spPr>
          </p:pic>
          <p:pic>
            <p:nvPicPr>
              <p:cNvPr id="104" name="Picture 16" descr="Animal Number Six  Clip Art"/>
              <p:cNvPicPr>
                <a:picLocks noChangeAspect="1" noChangeArrowheads="1"/>
              </p:cNvPicPr>
              <p:nvPr/>
            </p:nvPicPr>
            <p:blipFill>
              <a:blip r:embed="rId10" cstate="print"/>
              <a:srcRect/>
              <a:stretch>
                <a:fillRect/>
              </a:stretch>
            </p:blipFill>
            <p:spPr bwMode="auto">
              <a:xfrm>
                <a:off x="7929586" y="285728"/>
                <a:ext cx="748027" cy="864000"/>
              </a:xfrm>
              <a:prstGeom prst="rect">
                <a:avLst/>
              </a:prstGeom>
              <a:noFill/>
            </p:spPr>
          </p:pic>
        </p:grpSp>
        <p:grpSp>
          <p:nvGrpSpPr>
            <p:cNvPr id="79" name="Группа 56"/>
            <p:cNvGrpSpPr/>
            <p:nvPr/>
          </p:nvGrpSpPr>
          <p:grpSpPr>
            <a:xfrm>
              <a:off x="366870" y="5715016"/>
              <a:ext cx="8301030" cy="864000"/>
              <a:chOff x="376583" y="285728"/>
              <a:chExt cx="8301030" cy="864000"/>
            </a:xfrm>
          </p:grpSpPr>
          <p:pic>
            <p:nvPicPr>
              <p:cNvPr id="80" name="Picture 6" descr="Number One Light Blue Clip Art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376583" y="285728"/>
                <a:ext cx="554805" cy="864000"/>
              </a:xfrm>
              <a:prstGeom prst="rect">
                <a:avLst/>
              </a:prstGeom>
              <a:noFill/>
            </p:spPr>
          </p:pic>
          <p:pic>
            <p:nvPicPr>
              <p:cNvPr id="81" name="Picture 8" descr="Animal Number Two Clip Art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1790268" y="285728"/>
                <a:ext cx="812155" cy="864000"/>
              </a:xfrm>
              <a:prstGeom prst="rect">
                <a:avLst/>
              </a:prstGeom>
              <a:noFill/>
            </p:spPr>
          </p:pic>
          <p:pic>
            <p:nvPicPr>
              <p:cNvPr id="82" name="Picture 10" descr="Animal Number Three Clip Art"/>
              <p:cNvPicPr>
                <a:picLocks noChangeAspect="1" noChangeArrowheads="1"/>
              </p:cNvPicPr>
              <p:nvPr/>
            </p:nvPicPr>
            <p:blipFill>
              <a:blip r:embed="rId7" cstate="print"/>
              <a:srcRect/>
              <a:stretch>
                <a:fillRect/>
              </a:stretch>
            </p:blipFill>
            <p:spPr bwMode="auto">
              <a:xfrm>
                <a:off x="3461303" y="285728"/>
                <a:ext cx="663260" cy="864000"/>
              </a:xfrm>
              <a:prstGeom prst="rect">
                <a:avLst/>
              </a:prstGeom>
              <a:noFill/>
            </p:spPr>
          </p:pic>
          <p:pic>
            <p:nvPicPr>
              <p:cNvPr id="83" name="Picture 12" descr="Animal Number Four Clip Art"/>
              <p:cNvPicPr>
                <a:picLocks noChangeAspect="1" noChangeArrowheads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4983443" y="285728"/>
                <a:ext cx="584732" cy="864000"/>
              </a:xfrm>
              <a:prstGeom prst="rect">
                <a:avLst/>
              </a:prstGeom>
              <a:noFill/>
            </p:spPr>
          </p:pic>
          <p:pic>
            <p:nvPicPr>
              <p:cNvPr id="84" name="Picture 14" descr="Animal Number Five Clip Art"/>
              <p:cNvPicPr>
                <a:picLocks noChangeAspect="1" noChangeArrowheads="1"/>
              </p:cNvPicPr>
              <p:nvPr/>
            </p:nvPicPr>
            <p:blipFill>
              <a:blip r:embed="rId9" cstate="print"/>
              <a:srcRect/>
              <a:stretch>
                <a:fillRect/>
              </a:stretch>
            </p:blipFill>
            <p:spPr bwMode="auto">
              <a:xfrm>
                <a:off x="6427055" y="285728"/>
                <a:ext cx="643652" cy="864000"/>
              </a:xfrm>
              <a:prstGeom prst="rect">
                <a:avLst/>
              </a:prstGeom>
              <a:noFill/>
            </p:spPr>
          </p:pic>
          <p:pic>
            <p:nvPicPr>
              <p:cNvPr id="85" name="Picture 16" descr="Animal Number Six  Clip Art"/>
              <p:cNvPicPr>
                <a:picLocks noChangeAspect="1" noChangeArrowheads="1"/>
              </p:cNvPicPr>
              <p:nvPr/>
            </p:nvPicPr>
            <p:blipFill>
              <a:blip r:embed="rId10" cstate="print"/>
              <a:srcRect/>
              <a:stretch>
                <a:fillRect/>
              </a:stretch>
            </p:blipFill>
            <p:spPr bwMode="auto">
              <a:xfrm>
                <a:off x="7929586" y="285728"/>
                <a:ext cx="748027" cy="864000"/>
              </a:xfrm>
              <a:prstGeom prst="rect">
                <a:avLst/>
              </a:prstGeom>
              <a:noFill/>
            </p:spPr>
          </p:pic>
        </p:grpSp>
      </p:grpSp>
      <p:sp>
        <p:nvSpPr>
          <p:cNvPr id="60" name="Oval 44"/>
          <p:cNvSpPr>
            <a:spLocks noChangeArrowheads="1"/>
          </p:cNvSpPr>
          <p:nvPr/>
        </p:nvSpPr>
        <p:spPr bwMode="auto">
          <a:xfrm>
            <a:off x="2428860" y="4638684"/>
            <a:ext cx="381000" cy="38100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 w="28575">
            <a:solidFill>
              <a:srgbClr val="C0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000" dirty="0">
                <a:solidFill>
                  <a:srgbClr val="C00000"/>
                </a:solidFill>
              </a:rPr>
              <a:t>-</a:t>
            </a:r>
          </a:p>
        </p:txBody>
      </p:sp>
      <p:sp>
        <p:nvSpPr>
          <p:cNvPr id="58" name="Oval 44"/>
          <p:cNvSpPr>
            <a:spLocks noChangeArrowheads="1"/>
          </p:cNvSpPr>
          <p:nvPr/>
        </p:nvSpPr>
        <p:spPr bwMode="auto">
          <a:xfrm>
            <a:off x="2428860" y="2928934"/>
            <a:ext cx="381000" cy="38100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 w="28575">
            <a:solidFill>
              <a:srgbClr val="C0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000" dirty="0">
                <a:solidFill>
                  <a:srgbClr val="C00000"/>
                </a:solidFill>
              </a:rPr>
              <a:t>+</a:t>
            </a:r>
          </a:p>
        </p:txBody>
      </p:sp>
      <p:sp>
        <p:nvSpPr>
          <p:cNvPr id="3074" name="Rectangle 47"/>
          <p:cNvSpPr>
            <a:spLocks noChangeArrowheads="1"/>
          </p:cNvSpPr>
          <p:nvPr/>
        </p:nvSpPr>
        <p:spPr bwMode="auto">
          <a:xfrm>
            <a:off x="990000" y="1714488"/>
            <a:ext cx="7164000" cy="864000"/>
          </a:xfrm>
          <a:prstGeom prst="roundRect">
            <a:avLst/>
          </a:prstGeom>
          <a:solidFill>
            <a:srgbClr val="0000FF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ru-RU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2. Яблок больше, чем груш?</a:t>
            </a:r>
            <a:endParaRPr lang="ru-RU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147" name="Rectangle 48"/>
          <p:cNvSpPr>
            <a:spLocks noChangeArrowheads="1"/>
          </p:cNvSpPr>
          <p:nvPr/>
        </p:nvSpPr>
        <p:spPr bwMode="auto">
          <a:xfrm>
            <a:off x="3357554" y="2840839"/>
            <a:ext cx="4752008" cy="576263"/>
          </a:xfrm>
          <a:prstGeom prst="doubleWave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  <a:effectLst>
            <a:outerShdw dist="114300" dir="2700000" algn="ctr" rotWithShape="0">
              <a:srgbClr val="0000FF">
                <a:alpha val="50000"/>
              </a:srgbClr>
            </a:outerShdw>
          </a:effectLst>
        </p:spPr>
        <p:txBody>
          <a:bodyPr/>
          <a:lstStyle/>
          <a:p>
            <a:pPr>
              <a:defRPr/>
            </a:pPr>
            <a:r>
              <a:rPr lang="ru-RU" sz="2400" dirty="0" smtClean="0">
                <a:solidFill>
                  <a:srgbClr val="333300"/>
                </a:solidFill>
                <a:latin typeface="Arial" pitchFamily="34" charset="0"/>
                <a:cs typeface="Arial" pitchFamily="34" charset="0"/>
              </a:rPr>
              <a:t>Яблок больше, чем груш</a:t>
            </a:r>
            <a:endParaRPr lang="ru-RU" sz="2400" dirty="0">
              <a:solidFill>
                <a:srgbClr val="3333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148" name="Rectangle 49"/>
          <p:cNvSpPr>
            <a:spLocks noChangeArrowheads="1"/>
          </p:cNvSpPr>
          <p:nvPr/>
        </p:nvSpPr>
        <p:spPr bwMode="auto">
          <a:xfrm>
            <a:off x="3357554" y="3667133"/>
            <a:ext cx="4752008" cy="574675"/>
          </a:xfrm>
          <a:prstGeom prst="doubleWave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  <a:effectLst>
            <a:outerShdw dist="114300" dir="2700000" algn="ctr" rotWithShape="0">
              <a:srgbClr val="0000FF">
                <a:alpha val="50000"/>
              </a:srgbClr>
            </a:outerShdw>
          </a:effectLst>
        </p:spPr>
        <p:txBody>
          <a:bodyPr/>
          <a:lstStyle/>
          <a:p>
            <a:pPr>
              <a:defRPr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Груш больше, чем яблок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149" name="Rectangle 50"/>
          <p:cNvSpPr>
            <a:spLocks noChangeArrowheads="1"/>
          </p:cNvSpPr>
          <p:nvPr/>
        </p:nvSpPr>
        <p:spPr bwMode="auto">
          <a:xfrm>
            <a:off x="3357554" y="4500570"/>
            <a:ext cx="4752008" cy="576263"/>
          </a:xfrm>
          <a:prstGeom prst="doubleWave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  <a:effectLst>
            <a:outerShdw dist="114300" dir="2700000" algn="ctr" rotWithShape="0">
              <a:srgbClr val="0000FF">
                <a:alpha val="50000"/>
              </a:srgbClr>
            </a:outerShdw>
          </a:effectLst>
        </p:spPr>
        <p:txBody>
          <a:bodyPr/>
          <a:lstStyle/>
          <a:p>
            <a:pPr>
              <a:defRPr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Груш и яблок поровну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2133600" y="4457700"/>
            <a:ext cx="432000" cy="432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1" name="Oval 44"/>
          <p:cNvSpPr>
            <a:spLocks noChangeArrowheads="1"/>
          </p:cNvSpPr>
          <p:nvPr/>
        </p:nvSpPr>
        <p:spPr bwMode="auto">
          <a:xfrm>
            <a:off x="2428860" y="3783809"/>
            <a:ext cx="381000" cy="38100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 w="28575">
            <a:solidFill>
              <a:srgbClr val="C0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000" dirty="0">
                <a:solidFill>
                  <a:srgbClr val="C00000"/>
                </a:solidFill>
              </a:rPr>
              <a:t>-</a:t>
            </a:r>
          </a:p>
        </p:txBody>
      </p:sp>
      <p:grpSp>
        <p:nvGrpSpPr>
          <p:cNvPr id="5" name="Группа 42"/>
          <p:cNvGrpSpPr>
            <a:grpSpLocks noChangeAspect="1"/>
          </p:cNvGrpSpPr>
          <p:nvPr/>
        </p:nvGrpSpPr>
        <p:grpSpPr>
          <a:xfrm>
            <a:off x="571472" y="2786058"/>
            <a:ext cx="938700" cy="1080000"/>
            <a:chOff x="1069956" y="1467992"/>
            <a:chExt cx="1152458" cy="1325934"/>
          </a:xfrm>
        </p:grpSpPr>
        <p:grpSp>
          <p:nvGrpSpPr>
            <p:cNvPr id="6" name="Группа 27"/>
            <p:cNvGrpSpPr/>
            <p:nvPr/>
          </p:nvGrpSpPr>
          <p:grpSpPr>
            <a:xfrm>
              <a:off x="1214414" y="1785926"/>
              <a:ext cx="1008000" cy="1008000"/>
              <a:chOff x="1214414" y="1785926"/>
              <a:chExt cx="1008000" cy="1008000"/>
            </a:xfrm>
          </p:grpSpPr>
          <p:grpSp>
            <p:nvGrpSpPr>
              <p:cNvPr id="7" name="Группа 26"/>
              <p:cNvGrpSpPr/>
              <p:nvPr/>
            </p:nvGrpSpPr>
            <p:grpSpPr>
              <a:xfrm>
                <a:off x="1214414" y="1785926"/>
                <a:ext cx="1008000" cy="1008000"/>
                <a:chOff x="1214414" y="1785926"/>
                <a:chExt cx="1008000" cy="1008000"/>
              </a:xfrm>
            </p:grpSpPr>
            <p:grpSp>
              <p:nvGrpSpPr>
                <p:cNvPr id="8" name="Группа 13"/>
                <p:cNvGrpSpPr/>
                <p:nvPr/>
              </p:nvGrpSpPr>
              <p:grpSpPr>
                <a:xfrm>
                  <a:off x="1214414" y="1785926"/>
                  <a:ext cx="1008000" cy="1008000"/>
                  <a:chOff x="1214414" y="1785926"/>
                  <a:chExt cx="1008000" cy="1008000"/>
                </a:xfrm>
              </p:grpSpPr>
              <p:sp>
                <p:nvSpPr>
                  <p:cNvPr id="55" name="Блок-схема: узел 54"/>
                  <p:cNvSpPr>
                    <a:spLocks noChangeAspect="1"/>
                  </p:cNvSpPr>
                  <p:nvPr/>
                </p:nvSpPr>
                <p:spPr>
                  <a:xfrm>
                    <a:off x="1214414" y="1785926"/>
                    <a:ext cx="1008000" cy="1008000"/>
                  </a:xfrm>
                  <a:prstGeom prst="flowChartConnector">
                    <a:avLst/>
                  </a:prstGeom>
                  <a:solidFill>
                    <a:srgbClr val="00B050"/>
                  </a:solidFill>
                  <a:ln>
                    <a:solidFill>
                      <a:srgbClr val="C0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grpSp>
                <p:nvGrpSpPr>
                  <p:cNvPr id="9" name="Группа 12"/>
                  <p:cNvGrpSpPr/>
                  <p:nvPr/>
                </p:nvGrpSpPr>
                <p:grpSpPr>
                  <a:xfrm>
                    <a:off x="1449819" y="2071678"/>
                    <a:ext cx="537190" cy="180000"/>
                    <a:chOff x="1428728" y="2071678"/>
                    <a:chExt cx="537190" cy="180000"/>
                  </a:xfrm>
                </p:grpSpPr>
                <p:sp>
                  <p:nvSpPr>
                    <p:cNvPr id="57" name="Блок-схема: узел 56"/>
                    <p:cNvSpPr>
                      <a:spLocks noChangeAspect="1"/>
                    </p:cNvSpPr>
                    <p:nvPr/>
                  </p:nvSpPr>
                  <p:spPr>
                    <a:xfrm>
                      <a:off x="1785918" y="2071678"/>
                      <a:ext cx="180000" cy="180000"/>
                    </a:xfrm>
                    <a:prstGeom prst="flowChartConnector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  <p:sp>
                  <p:nvSpPr>
                    <p:cNvPr id="59" name="Блок-схема: узел 11"/>
                    <p:cNvSpPr>
                      <a:spLocks noChangeAspect="1"/>
                    </p:cNvSpPr>
                    <p:nvPr/>
                  </p:nvSpPr>
                  <p:spPr>
                    <a:xfrm>
                      <a:off x="1428728" y="2071678"/>
                      <a:ext cx="180000" cy="180000"/>
                    </a:xfrm>
                    <a:prstGeom prst="flowChartConnector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</p:grpSp>
            </p:grpSp>
            <p:sp>
              <p:nvSpPr>
                <p:cNvPr id="54" name="Месяц 53"/>
                <p:cNvSpPr/>
                <p:nvPr/>
              </p:nvSpPr>
              <p:spPr>
                <a:xfrm rot="16200000">
                  <a:off x="1611257" y="2271706"/>
                  <a:ext cx="214314" cy="528638"/>
                </a:xfrm>
                <a:prstGeom prst="moon">
                  <a:avLst>
                    <a:gd name="adj" fmla="val 30475"/>
                  </a:avLst>
                </a:prstGeom>
                <a:solidFill>
                  <a:srgbClr val="C0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grpSp>
            <p:nvGrpSpPr>
              <p:cNvPr id="10" name="Группа 18"/>
              <p:cNvGrpSpPr>
                <a:grpSpLocks noChangeAspect="1"/>
              </p:cNvGrpSpPr>
              <p:nvPr/>
            </p:nvGrpSpPr>
            <p:grpSpPr>
              <a:xfrm>
                <a:off x="1500166" y="2145497"/>
                <a:ext cx="465190" cy="108000"/>
                <a:chOff x="1500166" y="2145497"/>
                <a:chExt cx="465190" cy="108000"/>
              </a:xfrm>
            </p:grpSpPr>
            <p:sp>
              <p:nvSpPr>
                <p:cNvPr id="48" name="Блок-схема: узел 47"/>
                <p:cNvSpPr>
                  <a:spLocks noChangeAspect="1"/>
                </p:cNvSpPr>
                <p:nvPr/>
              </p:nvSpPr>
              <p:spPr>
                <a:xfrm>
                  <a:off x="1500166" y="2145497"/>
                  <a:ext cx="108000" cy="108000"/>
                </a:xfrm>
                <a:prstGeom prst="flowChartConnector">
                  <a:avLst/>
                </a:prstGeom>
                <a:gradFill flip="none" rotWithShape="1">
                  <a:gsLst>
                    <a:gs pos="0">
                      <a:srgbClr val="00B0F0">
                        <a:shade val="30000"/>
                        <a:satMod val="115000"/>
                      </a:srgbClr>
                    </a:gs>
                    <a:gs pos="50000">
                      <a:srgbClr val="00B0F0">
                        <a:shade val="67500"/>
                        <a:satMod val="115000"/>
                      </a:srgbClr>
                    </a:gs>
                    <a:gs pos="100000">
                      <a:srgbClr val="00B0F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n w="285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49" name="Блок-схема: узел 48"/>
                <p:cNvSpPr>
                  <a:spLocks noChangeAspect="1"/>
                </p:cNvSpPr>
                <p:nvPr/>
              </p:nvSpPr>
              <p:spPr>
                <a:xfrm>
                  <a:off x="1857356" y="2145497"/>
                  <a:ext cx="108000" cy="108000"/>
                </a:xfrm>
                <a:prstGeom prst="flowChartConnector">
                  <a:avLst/>
                </a:prstGeom>
                <a:gradFill flip="none" rotWithShape="1">
                  <a:gsLst>
                    <a:gs pos="0">
                      <a:srgbClr val="00B0F0">
                        <a:shade val="30000"/>
                        <a:satMod val="115000"/>
                      </a:srgbClr>
                    </a:gs>
                    <a:gs pos="50000">
                      <a:srgbClr val="00B0F0">
                        <a:shade val="67500"/>
                        <a:satMod val="115000"/>
                      </a:srgbClr>
                    </a:gs>
                    <a:gs pos="100000">
                      <a:srgbClr val="00B0F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n w="285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</p:grpSp>
        <p:sp>
          <p:nvSpPr>
            <p:cNvPr id="45" name="Облако 44"/>
            <p:cNvSpPr/>
            <p:nvPr/>
          </p:nvSpPr>
          <p:spPr>
            <a:xfrm rot="19941007" flipV="1">
              <a:off x="1069956" y="1467992"/>
              <a:ext cx="914400" cy="526082"/>
            </a:xfrm>
            <a:prstGeom prst="cloud">
              <a:avLst/>
            </a:prstGeom>
            <a:gradFill flip="none" rotWithShape="1">
              <a:gsLst>
                <a:gs pos="0">
                  <a:srgbClr val="00B050">
                    <a:tint val="66000"/>
                    <a:satMod val="160000"/>
                  </a:srgbClr>
                </a:gs>
                <a:gs pos="50000">
                  <a:srgbClr val="00B050">
                    <a:tint val="44500"/>
                    <a:satMod val="160000"/>
                  </a:srgbClr>
                </a:gs>
                <a:gs pos="100000">
                  <a:srgbClr val="00B050">
                    <a:tint val="23500"/>
                    <a:satMod val="160000"/>
                  </a:srgbClr>
                </a:gs>
              </a:gsLst>
              <a:lin ang="16200000" scaled="1"/>
              <a:tileRect/>
            </a:gradFill>
            <a:ln w="190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1" name="Группа 61"/>
          <p:cNvGrpSpPr>
            <a:grpSpLocks noChangeAspect="1"/>
          </p:cNvGrpSpPr>
          <p:nvPr/>
        </p:nvGrpSpPr>
        <p:grpSpPr>
          <a:xfrm>
            <a:off x="714348" y="4143380"/>
            <a:ext cx="840210" cy="1080000"/>
            <a:chOff x="144458" y="2816336"/>
            <a:chExt cx="1008000" cy="1295656"/>
          </a:xfrm>
          <a:solidFill>
            <a:srgbClr val="FF0000"/>
          </a:solidFill>
        </p:grpSpPr>
        <p:grpSp>
          <p:nvGrpSpPr>
            <p:cNvPr id="12" name="Группа 31"/>
            <p:cNvGrpSpPr/>
            <p:nvPr/>
          </p:nvGrpSpPr>
          <p:grpSpPr>
            <a:xfrm>
              <a:off x="144458" y="2816336"/>
              <a:ext cx="1008000" cy="1295656"/>
              <a:chOff x="144458" y="2816336"/>
              <a:chExt cx="1008000" cy="1295656"/>
            </a:xfrm>
            <a:grpFill/>
          </p:grpSpPr>
          <p:grpSp>
            <p:nvGrpSpPr>
              <p:cNvPr id="13" name="Группа 30"/>
              <p:cNvGrpSpPr/>
              <p:nvPr/>
            </p:nvGrpSpPr>
            <p:grpSpPr>
              <a:xfrm>
                <a:off x="144458" y="2816336"/>
                <a:ext cx="1008000" cy="1295656"/>
                <a:chOff x="144458" y="2816336"/>
                <a:chExt cx="1008000" cy="1295656"/>
              </a:xfrm>
              <a:grpFill/>
            </p:grpSpPr>
            <p:grpSp>
              <p:nvGrpSpPr>
                <p:cNvPr id="14" name="Группа 13"/>
                <p:cNvGrpSpPr/>
                <p:nvPr/>
              </p:nvGrpSpPr>
              <p:grpSpPr>
                <a:xfrm>
                  <a:off x="144458" y="3103992"/>
                  <a:ext cx="1008000" cy="1008000"/>
                  <a:chOff x="1214414" y="1785926"/>
                  <a:chExt cx="1008000" cy="1008000"/>
                </a:xfrm>
                <a:grpFill/>
              </p:grpSpPr>
              <p:sp>
                <p:nvSpPr>
                  <p:cNvPr id="71" name="Блок-схема: узел 70"/>
                  <p:cNvSpPr>
                    <a:spLocks noChangeAspect="1"/>
                  </p:cNvSpPr>
                  <p:nvPr/>
                </p:nvSpPr>
                <p:spPr>
                  <a:xfrm>
                    <a:off x="1214414" y="1785926"/>
                    <a:ext cx="1008000" cy="1008000"/>
                  </a:xfrm>
                  <a:prstGeom prst="flowChartConnector">
                    <a:avLst/>
                  </a:prstGeom>
                  <a:gradFill flip="none" rotWithShape="1">
                    <a:gsLst>
                      <a:gs pos="0">
                        <a:srgbClr val="FF0000">
                          <a:tint val="66000"/>
                          <a:satMod val="160000"/>
                        </a:srgbClr>
                      </a:gs>
                      <a:gs pos="50000">
                        <a:srgbClr val="FF0000">
                          <a:tint val="44500"/>
                          <a:satMod val="160000"/>
                        </a:srgbClr>
                      </a:gs>
                      <a:gs pos="100000">
                        <a:srgbClr val="FF0000">
                          <a:tint val="23500"/>
                          <a:satMod val="160000"/>
                        </a:srgbClr>
                      </a:gs>
                    </a:gsLst>
                    <a:lin ang="16200000" scaled="1"/>
                    <a:tileRect/>
                  </a:gradFill>
                  <a:ln>
                    <a:solidFill>
                      <a:srgbClr val="0000FF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grpSp>
                <p:nvGrpSpPr>
                  <p:cNvPr id="15" name="Группа 12"/>
                  <p:cNvGrpSpPr/>
                  <p:nvPr/>
                </p:nvGrpSpPr>
                <p:grpSpPr>
                  <a:xfrm>
                    <a:off x="1449819" y="2071678"/>
                    <a:ext cx="537190" cy="180000"/>
                    <a:chOff x="1428728" y="2071678"/>
                    <a:chExt cx="537190" cy="180000"/>
                  </a:xfrm>
                  <a:grpFill/>
                </p:grpSpPr>
                <p:sp>
                  <p:nvSpPr>
                    <p:cNvPr id="73" name="Блок-схема: узел 72"/>
                    <p:cNvSpPr>
                      <a:spLocks noChangeAspect="1"/>
                    </p:cNvSpPr>
                    <p:nvPr/>
                  </p:nvSpPr>
                  <p:spPr>
                    <a:xfrm>
                      <a:off x="1785918" y="2071678"/>
                      <a:ext cx="180000" cy="180000"/>
                    </a:xfrm>
                    <a:prstGeom prst="flowChartConnector">
                      <a:avLst/>
                    </a:prstGeom>
                    <a:grpFill/>
                    <a:ln w="28575">
                      <a:solidFill>
                        <a:srgbClr val="0000FF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  <p:sp>
                  <p:nvSpPr>
                    <p:cNvPr id="74" name="Блок-схема: узел 11"/>
                    <p:cNvSpPr>
                      <a:spLocks noChangeAspect="1"/>
                    </p:cNvSpPr>
                    <p:nvPr/>
                  </p:nvSpPr>
                  <p:spPr>
                    <a:xfrm>
                      <a:off x="1428728" y="2071678"/>
                      <a:ext cx="180000" cy="180000"/>
                    </a:xfrm>
                    <a:prstGeom prst="flowChartConnector">
                      <a:avLst/>
                    </a:prstGeom>
                    <a:grpFill/>
                    <a:ln w="28575">
                      <a:solidFill>
                        <a:srgbClr val="0000FF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</p:grpSp>
            </p:grpSp>
            <p:sp>
              <p:nvSpPr>
                <p:cNvPr id="70" name="Пятно 2 8"/>
                <p:cNvSpPr/>
                <p:nvPr/>
              </p:nvSpPr>
              <p:spPr>
                <a:xfrm rot="1129421">
                  <a:off x="282145" y="2816336"/>
                  <a:ext cx="720000" cy="540000"/>
                </a:xfrm>
                <a:prstGeom prst="irregularSeal2">
                  <a:avLst/>
                </a:prstGeom>
                <a:grpFill/>
                <a:ln w="19050">
                  <a:solidFill>
                    <a:srgbClr val="0000F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68" name="Месяц 67"/>
              <p:cNvSpPr/>
              <p:nvPr/>
            </p:nvSpPr>
            <p:spPr>
              <a:xfrm rot="5400000" flipV="1">
                <a:off x="541301" y="3557590"/>
                <a:ext cx="214314" cy="528638"/>
              </a:xfrm>
              <a:prstGeom prst="moon">
                <a:avLst>
                  <a:gd name="adj" fmla="val 30475"/>
                </a:avLst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grpSp>
          <p:nvGrpSpPr>
            <p:cNvPr id="16" name="Группа 18"/>
            <p:cNvGrpSpPr>
              <a:grpSpLocks noChangeAspect="1"/>
            </p:cNvGrpSpPr>
            <p:nvPr/>
          </p:nvGrpSpPr>
          <p:grpSpPr>
            <a:xfrm>
              <a:off x="430210" y="3463563"/>
              <a:ext cx="465190" cy="108000"/>
              <a:chOff x="1500166" y="2145497"/>
              <a:chExt cx="465190" cy="108000"/>
            </a:xfrm>
            <a:grpFill/>
          </p:grpSpPr>
          <p:sp>
            <p:nvSpPr>
              <p:cNvPr id="65" name="Блок-схема: узел 64"/>
              <p:cNvSpPr>
                <a:spLocks noChangeAspect="1"/>
              </p:cNvSpPr>
              <p:nvPr/>
            </p:nvSpPr>
            <p:spPr>
              <a:xfrm>
                <a:off x="1500166" y="2145497"/>
                <a:ext cx="108000" cy="108000"/>
              </a:xfrm>
              <a:prstGeom prst="flowChartConnector">
                <a:avLst/>
              </a:prstGeom>
              <a:grpFill/>
              <a:ln w="28575">
                <a:solidFill>
                  <a:srgbClr val="0000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66" name="Блок-схема: узел 65"/>
              <p:cNvSpPr>
                <a:spLocks noChangeAspect="1"/>
              </p:cNvSpPr>
              <p:nvPr/>
            </p:nvSpPr>
            <p:spPr>
              <a:xfrm>
                <a:off x="1857356" y="2145497"/>
                <a:ext cx="108000" cy="108000"/>
              </a:xfrm>
              <a:prstGeom prst="flowChartConnector">
                <a:avLst/>
              </a:prstGeom>
              <a:grpFill/>
              <a:ln w="28575">
                <a:solidFill>
                  <a:srgbClr val="0000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grpSp>
        <p:nvGrpSpPr>
          <p:cNvPr id="17" name="Группа 53"/>
          <p:cNvGrpSpPr/>
          <p:nvPr/>
        </p:nvGrpSpPr>
        <p:grpSpPr>
          <a:xfrm>
            <a:off x="2107388" y="2852734"/>
            <a:ext cx="762001" cy="533400"/>
            <a:chOff x="2209800" y="1905000"/>
            <a:chExt cx="762000" cy="533400"/>
          </a:xfrm>
          <a:solidFill>
            <a:srgbClr val="0000FF"/>
          </a:solidFill>
        </p:grpSpPr>
        <p:sp>
          <p:nvSpPr>
            <p:cNvPr id="51" name="AutoShape 8"/>
            <p:cNvSpPr>
              <a:spLocks noChangeArrowheads="1"/>
            </p:cNvSpPr>
            <p:nvPr/>
          </p:nvSpPr>
          <p:spPr bwMode="auto">
            <a:xfrm>
              <a:off x="2286000" y="1905000"/>
              <a:ext cx="685800" cy="533400"/>
            </a:xfrm>
            <a:prstGeom prst="cloud">
              <a:avLst/>
            </a:prstGeom>
            <a:grpFill/>
            <a:ln w="9525">
              <a:noFill/>
              <a:round/>
              <a:headEnd/>
              <a:tailEnd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wrap="none" anchor="ctr"/>
            <a:lstStyle/>
            <a:p>
              <a:pPr algn="ctr">
                <a:defRPr/>
              </a:pPr>
              <a:r>
                <a:rPr lang="ru-RU">
                  <a:solidFill>
                    <a:schemeClr val="bg1"/>
                  </a:solidFill>
                </a:rPr>
                <a:t> </a:t>
              </a:r>
            </a:p>
          </p:txBody>
        </p:sp>
        <p:sp>
          <p:nvSpPr>
            <p:cNvPr id="52" name="Oval 44"/>
            <p:cNvSpPr>
              <a:spLocks noChangeArrowheads="1"/>
            </p:cNvSpPr>
            <p:nvPr/>
          </p:nvSpPr>
          <p:spPr bwMode="auto">
            <a:xfrm>
              <a:off x="2531271" y="1976438"/>
              <a:ext cx="381000" cy="381000"/>
            </a:xfrm>
            <a:prstGeom prst="cloud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/>
            </a:p>
          </p:txBody>
        </p:sp>
        <p:sp>
          <p:nvSpPr>
            <p:cNvPr id="53" name="Прямоугольник 52"/>
            <p:cNvSpPr/>
            <p:nvPr/>
          </p:nvSpPr>
          <p:spPr>
            <a:xfrm>
              <a:off x="2209800" y="1981200"/>
              <a:ext cx="432000" cy="432000"/>
            </a:xfrm>
            <a:prstGeom prst="clou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3200" dirty="0" smtClean="0">
                  <a:latin typeface="Arial" pitchFamily="34" charset="0"/>
                  <a:cs typeface="Arial" pitchFamily="34" charset="0"/>
                </a:rPr>
                <a:t>1</a:t>
              </a:r>
              <a:endParaRPr lang="ru-RU" sz="3200" dirty="0"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18" name="Группа 48"/>
          <p:cNvGrpSpPr/>
          <p:nvPr/>
        </p:nvGrpSpPr>
        <p:grpSpPr>
          <a:xfrm>
            <a:off x="2143107" y="3709990"/>
            <a:ext cx="762001" cy="533400"/>
            <a:chOff x="2057400" y="2692400"/>
            <a:chExt cx="762000" cy="533400"/>
          </a:xfrm>
          <a:solidFill>
            <a:srgbClr val="0000FF"/>
          </a:solidFill>
        </p:grpSpPr>
        <p:sp>
          <p:nvSpPr>
            <p:cNvPr id="31" name="AutoShape 8"/>
            <p:cNvSpPr>
              <a:spLocks noChangeArrowheads="1"/>
            </p:cNvSpPr>
            <p:nvPr/>
          </p:nvSpPr>
          <p:spPr bwMode="auto">
            <a:xfrm>
              <a:off x="2133600" y="2692400"/>
              <a:ext cx="685800" cy="533400"/>
            </a:xfrm>
            <a:prstGeom prst="cloud">
              <a:avLst/>
            </a:prstGeom>
            <a:grpFill/>
            <a:ln w="9525">
              <a:noFill/>
              <a:round/>
              <a:headEnd/>
              <a:tailEnd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wrap="none" anchor="ctr"/>
            <a:lstStyle/>
            <a:p>
              <a:pPr algn="ctr">
                <a:defRPr/>
              </a:pPr>
              <a:r>
                <a:rPr lang="ru-RU">
                  <a:solidFill>
                    <a:schemeClr val="bg1"/>
                  </a:solidFill>
                </a:rPr>
                <a:t> </a:t>
              </a:r>
            </a:p>
          </p:txBody>
        </p:sp>
        <p:sp>
          <p:nvSpPr>
            <p:cNvPr id="32" name="Oval 44"/>
            <p:cNvSpPr>
              <a:spLocks noChangeArrowheads="1"/>
            </p:cNvSpPr>
            <p:nvPr/>
          </p:nvSpPr>
          <p:spPr bwMode="auto">
            <a:xfrm>
              <a:off x="2343152" y="2763838"/>
              <a:ext cx="381000" cy="381000"/>
            </a:xfrm>
            <a:prstGeom prst="cloud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/>
            </a:p>
          </p:txBody>
        </p:sp>
        <p:sp>
          <p:nvSpPr>
            <p:cNvPr id="33" name="Прямоугольник 32"/>
            <p:cNvSpPr/>
            <p:nvPr/>
          </p:nvSpPr>
          <p:spPr>
            <a:xfrm>
              <a:off x="2057400" y="2768600"/>
              <a:ext cx="432000" cy="432000"/>
            </a:xfrm>
            <a:prstGeom prst="clou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dirty="0">
                  <a:latin typeface="Arial" pitchFamily="34" charset="0"/>
                  <a:cs typeface="Arial" pitchFamily="34" charset="0"/>
                </a:rPr>
                <a:t>2</a:t>
              </a:r>
              <a:endParaRPr lang="ru-RU" sz="3200" dirty="0"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19" name="Группа 56"/>
          <p:cNvGrpSpPr/>
          <p:nvPr/>
        </p:nvGrpSpPr>
        <p:grpSpPr>
          <a:xfrm>
            <a:off x="2107388" y="4567246"/>
            <a:ext cx="762001" cy="533400"/>
            <a:chOff x="2057400" y="3526631"/>
            <a:chExt cx="762000" cy="533400"/>
          </a:xfrm>
          <a:solidFill>
            <a:srgbClr val="0000FF"/>
          </a:solidFill>
        </p:grpSpPr>
        <p:sp>
          <p:nvSpPr>
            <p:cNvPr id="39" name="AutoShape 8"/>
            <p:cNvSpPr>
              <a:spLocks noChangeArrowheads="1"/>
            </p:cNvSpPr>
            <p:nvPr/>
          </p:nvSpPr>
          <p:spPr bwMode="auto">
            <a:xfrm>
              <a:off x="2133600" y="3526631"/>
              <a:ext cx="685800" cy="533400"/>
            </a:xfrm>
            <a:prstGeom prst="cloud">
              <a:avLst/>
            </a:prstGeom>
            <a:grpFill/>
            <a:ln w="9525">
              <a:noFill/>
              <a:round/>
              <a:headEnd/>
              <a:tailEnd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wrap="none" anchor="ctr"/>
            <a:lstStyle/>
            <a:p>
              <a:pPr algn="ctr">
                <a:defRPr/>
              </a:pPr>
              <a:r>
                <a:rPr lang="ru-RU">
                  <a:solidFill>
                    <a:schemeClr val="bg1"/>
                  </a:solidFill>
                </a:rPr>
                <a:t> </a:t>
              </a:r>
            </a:p>
          </p:txBody>
        </p:sp>
        <p:sp>
          <p:nvSpPr>
            <p:cNvPr id="40" name="Oval 44"/>
            <p:cNvSpPr>
              <a:spLocks noChangeArrowheads="1"/>
            </p:cNvSpPr>
            <p:nvPr/>
          </p:nvSpPr>
          <p:spPr bwMode="auto">
            <a:xfrm>
              <a:off x="2362200" y="3602831"/>
              <a:ext cx="381000" cy="381000"/>
            </a:xfrm>
            <a:prstGeom prst="cloud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/>
            </a:p>
          </p:txBody>
        </p:sp>
        <p:sp>
          <p:nvSpPr>
            <p:cNvPr id="41" name="Прямоугольник 40"/>
            <p:cNvSpPr/>
            <p:nvPr/>
          </p:nvSpPr>
          <p:spPr>
            <a:xfrm>
              <a:off x="2057400" y="3602831"/>
              <a:ext cx="432000" cy="432000"/>
            </a:xfrm>
            <a:prstGeom prst="clou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dirty="0">
                  <a:latin typeface="Arial" pitchFamily="34" charset="0"/>
                  <a:cs typeface="Arial" pitchFamily="34" charset="0"/>
                </a:rPr>
                <a:t>3</a:t>
              </a:r>
              <a:endParaRPr lang="ru-RU" sz="3200" dirty="0"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89" name="Умножение 88">
            <a:hlinkClick r:id="" action="ppaction://hlinkshowjump?jump=endshow"/>
          </p:cNvPr>
          <p:cNvSpPr/>
          <p:nvPr/>
        </p:nvSpPr>
        <p:spPr>
          <a:xfrm>
            <a:off x="8712000" y="0"/>
            <a:ext cx="432000" cy="432000"/>
          </a:xfrm>
          <a:prstGeom prst="mathMultiply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2" name="001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11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93" name="001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12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94" name="SCALES.WAV">
            <a:hlinkClick r:id="" action="ppaction://media"/>
          </p:cNvPr>
          <p:cNvPicPr>
            <a:picLocks noRot="1" noChangeAspect="1"/>
          </p:cNvPicPr>
          <p:nvPr>
            <a:wavAudioFile r:embed="rId3" name="SCALES.WAV"/>
          </p:nvPr>
        </p:nvPicPr>
        <p:blipFill>
          <a:blip r:embed="rId13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sp>
        <p:nvSpPr>
          <p:cNvPr id="69" name="Скругленный прямоугольник 68">
            <a:hlinkClick r:id="rId14" action="ppaction://hlinksldjump"/>
          </p:cNvPr>
          <p:cNvSpPr/>
          <p:nvPr/>
        </p:nvSpPr>
        <p:spPr>
          <a:xfrm>
            <a:off x="5072066" y="5429264"/>
            <a:ext cx="3271854" cy="500066"/>
          </a:xfrm>
          <a:prstGeom prst="roundRect">
            <a:avLst/>
          </a:prstGeom>
          <a:solidFill>
            <a:srgbClr val="FFFF99"/>
          </a:solidFill>
          <a:ln>
            <a:solidFill>
              <a:srgbClr val="0000FF"/>
            </a:solidFill>
          </a:ln>
          <a:effectLst>
            <a:outerShdw dist="101600" dir="2400000" algn="ctr" rotWithShape="0">
              <a:srgbClr val="0000FF">
                <a:alpha val="5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333300"/>
                </a:solidFill>
                <a:latin typeface="Arial" pitchFamily="34" charset="0"/>
                <a:cs typeface="Arial" pitchFamily="34" charset="0"/>
              </a:rPr>
              <a:t>Задание в картинках</a:t>
            </a:r>
            <a:endParaRPr lang="ru-RU" sz="2400" dirty="0">
              <a:solidFill>
                <a:srgbClr val="3333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5" name="Управляющая кнопка: возврат 74">
            <a:hlinkClick r:id="rId15" action="ppaction://hlinksldjump" highlightClick="1"/>
          </p:cNvPr>
          <p:cNvSpPr/>
          <p:nvPr/>
        </p:nvSpPr>
        <p:spPr>
          <a:xfrm>
            <a:off x="8604000" y="6318000"/>
            <a:ext cx="540000" cy="540000"/>
          </a:xfrm>
          <a:prstGeom prst="actionButtonReturn">
            <a:avLst/>
          </a:prstGeom>
          <a:solidFill>
            <a:srgbClr val="FFFF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custDataLst>
      <p:tags r:id="rId1"/>
    </p:custData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975" fill="hold"/>
                                        <p:tgtEl>
                                          <p:spTgt spid="9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475"/>
                            </p:stCondLst>
                            <p:childTnLst>
                              <p:par>
                                <p:cTn id="16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" dur="3315" fill="hold"/>
                                        <p:tgtEl>
                                          <p:spTgt spid="9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815"/>
                            </p:stCondLst>
                            <p:childTnLst>
                              <p:par>
                                <p:cTn id="32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4" dur="3315" fill="hold"/>
                                        <p:tgtEl>
                                          <p:spTgt spid="9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815"/>
                            </p:stCondLst>
                            <p:childTnLst>
                              <p:par>
                                <p:cTn id="4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audio>
              <p:cMediaNode showWhenStopped="0">
                <p:cTn id="5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2"/>
                </p:tgtEl>
              </p:cMediaNode>
            </p:audio>
            <p:audio>
              <p:cMediaNode showWhenStopped="0">
                <p:cTn id="5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3"/>
                </p:tgtEl>
              </p:cMediaNode>
            </p:audio>
            <p:audio>
              <p:cMediaNode showWhenStopped="0">
                <p:cTn id="5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4"/>
                </p:tgtEl>
              </p:cMediaNode>
            </p:audio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0" y="0"/>
            <a:ext cx="9144000" cy="1143000"/>
          </a:xfrm>
          <a:prstGeom prst="rect">
            <a:avLst/>
          </a:prstGeom>
          <a:solidFill>
            <a:srgbClr val="FFFF99"/>
          </a:solidFill>
          <a:ln>
            <a:solidFill>
              <a:srgbClr val="00FFFF"/>
            </a:solidFill>
          </a:ln>
          <a:effectLst>
            <a:outerShdw dist="101600" dir="2400000" algn="ctr" rotWithShape="0">
              <a:srgbClr val="0000FF">
                <a:alpha val="50000"/>
              </a:srgbClr>
            </a:outerShdw>
          </a:effectLst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Ссылки на картинки: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3" name="Содержимое 2"/>
          <p:cNvSpPr txBox="1">
            <a:spLocks/>
          </p:cNvSpPr>
          <p:nvPr/>
        </p:nvSpPr>
        <p:spPr>
          <a:xfrm>
            <a:off x="0" y="1214422"/>
            <a:ext cx="9144000" cy="5643578"/>
          </a:xfrm>
          <a:prstGeom prst="rect">
            <a:avLst/>
          </a:prstGeom>
          <a:solidFill>
            <a:srgbClr val="00FFFF"/>
          </a:solidFill>
        </p:spPr>
        <p:txBody>
          <a:bodyPr>
            <a:normAutofit/>
          </a:bodyPr>
          <a:lstStyle/>
          <a:p>
            <a:pPr marL="342900" lvl="0" indent="-342900">
              <a:spcBef>
                <a:spcPct val="20000"/>
              </a:spcBef>
            </a:pP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pitchFamily="34" charset="0"/>
                <a:cs typeface="Arial" pitchFamily="34" charset="0"/>
              </a:rPr>
              <a:t>Слайд  29</a:t>
            </a:r>
          </a:p>
          <a:p>
            <a:pPr marL="342900" lvl="0" indent="-342900">
              <a:spcBef>
                <a:spcPct val="20000"/>
              </a:spcBef>
            </a:pPr>
            <a:r>
              <a:rPr lang="en-US" sz="1600" dirty="0" smtClean="0">
                <a:latin typeface="Arial" pitchFamily="34" charset="0"/>
                <a:cs typeface="Arial" pitchFamily="34" charset="0"/>
                <a:hlinkClick r:id="rId2"/>
              </a:rPr>
              <a:t>http://www.clker.com/clipart-4605.html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 - утенок;</a:t>
            </a:r>
          </a:p>
          <a:p>
            <a:pPr marL="342900" lvl="0" indent="-342900">
              <a:spcBef>
                <a:spcPct val="20000"/>
              </a:spcBef>
            </a:pPr>
            <a:r>
              <a:rPr lang="en-US" sz="1600" dirty="0" smtClean="0">
                <a:latin typeface="Arial" pitchFamily="34" charset="0"/>
                <a:cs typeface="Arial" pitchFamily="34" charset="0"/>
                <a:hlinkClick r:id="rId3"/>
              </a:rPr>
              <a:t>http://www.clker.com/clipart-2517.html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 - камыши;</a:t>
            </a:r>
          </a:p>
          <a:p>
            <a:pPr marL="342900" lvl="0" indent="-342900">
              <a:spcBef>
                <a:spcPct val="20000"/>
              </a:spcBef>
            </a:pPr>
            <a:r>
              <a:rPr lang="en-US" sz="1600" dirty="0" smtClean="0">
                <a:latin typeface="Arial" pitchFamily="34" charset="0"/>
                <a:cs typeface="Arial" pitchFamily="34" charset="0"/>
                <a:hlinkClick r:id="rId4"/>
              </a:rPr>
              <a:t>http://www.clker.com/clipart-162835.html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 - лягушка на кувшинке;</a:t>
            </a:r>
          </a:p>
          <a:p>
            <a:pPr marL="342900" lvl="0" indent="-342900">
              <a:spcBef>
                <a:spcPct val="20000"/>
              </a:spcBef>
            </a:pPr>
            <a:r>
              <a:rPr lang="en-US" sz="1600" dirty="0" smtClean="0">
                <a:latin typeface="Arial" pitchFamily="34" charset="0"/>
                <a:cs typeface="Arial" pitchFamily="34" charset="0"/>
                <a:hlinkClick r:id="rId5"/>
              </a:rPr>
              <a:t>http://www.clker.com/clipart-26887.html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 - болотные растения;</a:t>
            </a:r>
          </a:p>
          <a:p>
            <a:pPr marL="342900" lvl="0" indent="-342900">
              <a:spcBef>
                <a:spcPct val="20000"/>
              </a:spcBef>
            </a:pPr>
            <a:r>
              <a:rPr lang="en-US" sz="1600" dirty="0" smtClean="0">
                <a:latin typeface="Arial" pitchFamily="34" charset="0"/>
                <a:cs typeface="Arial" pitchFamily="34" charset="0"/>
                <a:hlinkClick r:id="rId6"/>
              </a:rPr>
              <a:t>http://www.clker.com/clipart-water-pond.html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 - вода пруда;</a:t>
            </a:r>
          </a:p>
          <a:p>
            <a:pPr marL="342900" lvl="0" indent="-342900">
              <a:spcBef>
                <a:spcPct val="20000"/>
              </a:spcBef>
            </a:pP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pitchFamily="34" charset="0"/>
                <a:cs typeface="Arial" pitchFamily="34" charset="0"/>
              </a:rPr>
              <a:t>Слайд 30</a:t>
            </a:r>
          </a:p>
          <a:p>
            <a:pPr marL="342900" lvl="0" indent="-342900">
              <a:spcBef>
                <a:spcPct val="20000"/>
              </a:spcBef>
            </a:pPr>
            <a:r>
              <a:rPr lang="en-US" sz="1600" dirty="0" smtClean="0">
                <a:latin typeface="Arial" pitchFamily="34" charset="0"/>
                <a:cs typeface="Arial" pitchFamily="34" charset="0"/>
                <a:hlinkClick r:id="rId7"/>
              </a:rPr>
              <a:t>http://www.clker.com/clipart-rabbit-sitting.html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 - кролик;</a:t>
            </a:r>
          </a:p>
          <a:p>
            <a:pPr marL="342900" lvl="0" indent="-342900">
              <a:spcBef>
                <a:spcPct val="20000"/>
              </a:spcBef>
            </a:pPr>
            <a:r>
              <a:rPr lang="en-US" sz="1600" dirty="0" smtClean="0">
                <a:latin typeface="Arial" pitchFamily="34" charset="0"/>
                <a:cs typeface="Arial" pitchFamily="34" charset="0"/>
                <a:hlinkClick r:id="rId8"/>
              </a:rPr>
              <a:t>http://www.clker.com/clipart-10061.html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 - морковка;</a:t>
            </a:r>
          </a:p>
          <a:p>
            <a:pPr marL="342900" lvl="0" indent="-342900">
              <a:spcBef>
                <a:spcPct val="20000"/>
              </a:spcBef>
            </a:pPr>
            <a:r>
              <a:rPr lang="en-US" sz="1600" dirty="0" smtClean="0">
                <a:latin typeface="Arial" pitchFamily="34" charset="0"/>
                <a:cs typeface="Arial" pitchFamily="34" charset="0"/>
                <a:hlinkClick r:id="rId9"/>
              </a:rPr>
              <a:t>http://www.clker.com/clipart-2026.html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 - тарелка;</a:t>
            </a:r>
            <a:endParaRPr lang="en-US" sz="1600" dirty="0" smtClean="0">
              <a:latin typeface="Arial" pitchFamily="34" charset="0"/>
              <a:cs typeface="Arial" pitchFamily="34" charset="0"/>
            </a:endParaRPr>
          </a:p>
          <a:p>
            <a:pPr marL="342900" lvl="0" indent="-342900">
              <a:spcBef>
                <a:spcPct val="20000"/>
              </a:spcBef>
            </a:pP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pitchFamily="34" charset="0"/>
                <a:cs typeface="Arial" pitchFamily="34" charset="0"/>
              </a:rPr>
              <a:t>Слайд 31</a:t>
            </a:r>
          </a:p>
          <a:p>
            <a:pPr marL="342900" lvl="0" indent="-342900">
              <a:spcBef>
                <a:spcPct val="20000"/>
              </a:spcBef>
            </a:pPr>
            <a:r>
              <a:rPr lang="en-US" sz="1600" dirty="0" smtClean="0">
                <a:latin typeface="Arial" pitchFamily="34" charset="0"/>
                <a:cs typeface="Arial" pitchFamily="34" charset="0"/>
                <a:hlinkClick r:id="rId10"/>
              </a:rPr>
              <a:t>http://www.clker.com/clipart-purple-dress-girl.html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 - кукла в фиолетовом платье;</a:t>
            </a:r>
          </a:p>
          <a:p>
            <a:pPr marL="342900" lvl="0" indent="-342900">
              <a:spcBef>
                <a:spcPct val="20000"/>
              </a:spcBef>
            </a:pPr>
            <a:r>
              <a:rPr lang="en-US" sz="1600" dirty="0" smtClean="0">
                <a:latin typeface="Arial" pitchFamily="34" charset="0"/>
                <a:cs typeface="Arial" pitchFamily="34" charset="0"/>
                <a:hlinkClick r:id="rId11"/>
              </a:rPr>
              <a:t>http://www.clker.com/clipart-little-doll.html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 - кукла в красном;</a:t>
            </a:r>
          </a:p>
          <a:p>
            <a:pPr marL="342900" lvl="0" indent="-342900">
              <a:spcBef>
                <a:spcPct val="20000"/>
              </a:spcBef>
            </a:pPr>
            <a:r>
              <a:rPr lang="en-US" sz="1600" dirty="0" smtClean="0">
                <a:latin typeface="Arial" pitchFamily="34" charset="0"/>
                <a:cs typeface="Arial" pitchFamily="34" charset="0"/>
                <a:hlinkClick r:id="rId12"/>
              </a:rPr>
              <a:t>http://www.clker.com/clipart-little-happy-girl.html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 - кукла в розовом;</a:t>
            </a:r>
          </a:p>
          <a:p>
            <a:pPr marL="342900" lvl="0" indent="-342900">
              <a:spcBef>
                <a:spcPct val="20000"/>
              </a:spcBef>
            </a:pPr>
            <a:r>
              <a:rPr lang="en-US" sz="1600" dirty="0" smtClean="0">
                <a:latin typeface="Arial" pitchFamily="34" charset="0"/>
                <a:cs typeface="Arial" pitchFamily="34" charset="0"/>
                <a:hlinkClick r:id="rId13"/>
              </a:rPr>
              <a:t>http://www.clker.com/clipart-12546.html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 - яблоня;</a:t>
            </a:r>
          </a:p>
          <a:p>
            <a:pPr marL="342900" lvl="0" indent="-342900">
              <a:spcBef>
                <a:spcPct val="20000"/>
              </a:spcBef>
            </a:pPr>
            <a:r>
              <a:rPr lang="en-US" sz="1600" dirty="0" smtClean="0">
                <a:latin typeface="Arial" pitchFamily="34" charset="0"/>
                <a:cs typeface="Arial" pitchFamily="34" charset="0"/>
                <a:hlinkClick r:id="rId14"/>
              </a:rPr>
              <a:t>http://www.clker.com/clipart-13473.html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 - воздушные шарики;</a:t>
            </a:r>
          </a:p>
          <a:p>
            <a:pPr marL="342900" lvl="0" indent="-342900">
              <a:spcBef>
                <a:spcPct val="20000"/>
              </a:spcBef>
            </a:pPr>
            <a:r>
              <a:rPr lang="en-US" sz="1600" dirty="0" smtClean="0">
                <a:latin typeface="Arial" pitchFamily="34" charset="0"/>
                <a:cs typeface="Arial" pitchFamily="34" charset="0"/>
                <a:hlinkClick r:id="rId15"/>
              </a:rPr>
              <a:t>http://www.clker.com/clipart-home-home-home6.html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 - дом;</a:t>
            </a:r>
            <a:endParaRPr kumimoji="0" lang="ru-RU" sz="16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Arial" pitchFamily="34" charset="0"/>
              <a:cs typeface="Arial" pitchFamily="34" charset="0"/>
            </a:endParaRPr>
          </a:p>
          <a:p>
            <a:pPr marL="342900" lvl="0" indent="-342900">
              <a:spcBef>
                <a:spcPct val="20000"/>
              </a:spcBef>
            </a:pPr>
            <a:endParaRPr kumimoji="0" lang="ru-RU" sz="16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Равнобедренный треугольник 3">
            <a:hlinkClick r:id="rId16" action="ppaction://hlinksldjump"/>
          </p:cNvPr>
          <p:cNvSpPr/>
          <p:nvPr/>
        </p:nvSpPr>
        <p:spPr>
          <a:xfrm rot="5400000">
            <a:off x="8340776" y="6089644"/>
            <a:ext cx="540000" cy="648000"/>
          </a:xfrm>
          <a:prstGeom prst="triangle">
            <a:avLst/>
          </a:prstGeom>
          <a:solidFill>
            <a:srgbClr val="C0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Умножение 4">
            <a:hlinkClick r:id="" action="ppaction://hlinkshowjump?jump=endshow"/>
          </p:cNvPr>
          <p:cNvSpPr/>
          <p:nvPr/>
        </p:nvSpPr>
        <p:spPr>
          <a:xfrm>
            <a:off x="8712000" y="0"/>
            <a:ext cx="432000" cy="432000"/>
          </a:xfrm>
          <a:prstGeom prst="mathMultiply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0" y="0"/>
            <a:ext cx="9144000" cy="1143000"/>
          </a:xfrm>
          <a:prstGeom prst="rect">
            <a:avLst/>
          </a:prstGeom>
          <a:solidFill>
            <a:srgbClr val="FFFF99"/>
          </a:solidFill>
          <a:ln>
            <a:solidFill>
              <a:srgbClr val="00FFFF"/>
            </a:solidFill>
          </a:ln>
          <a:effectLst>
            <a:outerShdw dist="101600" dir="2400000" algn="ctr" rotWithShape="0">
              <a:srgbClr val="0000FF">
                <a:alpha val="50000"/>
              </a:srgbClr>
            </a:outerShdw>
          </a:effectLst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Ссылки на картинки: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3" name="Содержимое 2"/>
          <p:cNvSpPr txBox="1">
            <a:spLocks/>
          </p:cNvSpPr>
          <p:nvPr/>
        </p:nvSpPr>
        <p:spPr>
          <a:xfrm>
            <a:off x="0" y="1214422"/>
            <a:ext cx="9144000" cy="5643578"/>
          </a:xfrm>
          <a:prstGeom prst="rect">
            <a:avLst/>
          </a:prstGeom>
          <a:solidFill>
            <a:srgbClr val="00FFFF"/>
          </a:solidFill>
        </p:spPr>
        <p:txBody>
          <a:bodyPr>
            <a:normAutofit/>
          </a:bodyPr>
          <a:lstStyle/>
          <a:p>
            <a:pPr marL="342900" lvl="0" indent="-342900">
              <a:spcBef>
                <a:spcPct val="20000"/>
              </a:spcBef>
            </a:pP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pitchFamily="34" charset="0"/>
                <a:cs typeface="Arial" pitchFamily="34" charset="0"/>
              </a:rPr>
              <a:t>Слайд  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32</a:t>
            </a:r>
          </a:p>
          <a:p>
            <a:pPr marL="342900" lvl="0" indent="-342900">
              <a:spcBef>
                <a:spcPct val="20000"/>
              </a:spcBef>
            </a:pPr>
            <a:r>
              <a:rPr lang="en-US" sz="1600" dirty="0" smtClean="0">
                <a:latin typeface="Arial" pitchFamily="34" charset="0"/>
                <a:cs typeface="Arial" pitchFamily="34" charset="0"/>
                <a:hlinkClick r:id="rId2"/>
              </a:rPr>
              <a:t>http://www.clker.com/clipart-colorfulhouse.html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 - желтый домик;</a:t>
            </a:r>
          </a:p>
          <a:p>
            <a:pPr marL="342900" lvl="0" indent="-342900">
              <a:spcBef>
                <a:spcPct val="20000"/>
              </a:spcBef>
            </a:pPr>
            <a:r>
              <a:rPr lang="en-US" sz="1600" dirty="0" smtClean="0">
                <a:latin typeface="Arial" pitchFamily="34" charset="0"/>
                <a:cs typeface="Arial" pitchFamily="34" charset="0"/>
                <a:hlinkClick r:id="rId3"/>
              </a:rPr>
              <a:t>http://www.clker.com/clipart-13206.html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 - разноцветное дерево;</a:t>
            </a:r>
          </a:p>
          <a:p>
            <a:pPr marL="342900" lvl="0" indent="-342900">
              <a:spcBef>
                <a:spcPct val="20000"/>
              </a:spcBef>
            </a:pPr>
            <a:r>
              <a:rPr lang="en-US" sz="1600" dirty="0" smtClean="0">
                <a:latin typeface="Arial" pitchFamily="34" charset="0"/>
                <a:cs typeface="Arial" pitchFamily="34" charset="0"/>
                <a:hlinkClick r:id="rId4"/>
              </a:rPr>
              <a:t>http://www.clker.com/clipart-3518.html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 - домик;</a:t>
            </a:r>
          </a:p>
          <a:p>
            <a:pPr marL="342900" lvl="0" indent="-342900">
              <a:spcBef>
                <a:spcPct val="20000"/>
              </a:spcBef>
            </a:pPr>
            <a:r>
              <a:rPr lang="en-US" sz="1600" dirty="0" smtClean="0">
                <a:latin typeface="Arial" pitchFamily="34" charset="0"/>
                <a:cs typeface="Arial" pitchFamily="34" charset="0"/>
                <a:hlinkClick r:id="rId5"/>
              </a:rPr>
              <a:t>http://www.clker.com/clipart-house-25.html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 - голубой домик;</a:t>
            </a:r>
          </a:p>
          <a:p>
            <a:pPr marL="342900" lvl="0" indent="-342900">
              <a:spcBef>
                <a:spcPct val="20000"/>
              </a:spcBef>
            </a:pPr>
            <a:r>
              <a:rPr lang="en-US" sz="1600" dirty="0" smtClean="0">
                <a:latin typeface="Arial" pitchFamily="34" charset="0"/>
                <a:cs typeface="Arial" pitchFamily="34" charset="0"/>
                <a:hlinkClick r:id="rId6"/>
              </a:rPr>
              <a:t>http://www.clker.com/clipart-pig-19.html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 - поросенок;</a:t>
            </a:r>
          </a:p>
          <a:p>
            <a:pPr marL="342900" lvl="0" indent="-342900">
              <a:spcBef>
                <a:spcPct val="20000"/>
              </a:spcBef>
            </a:pPr>
            <a:r>
              <a:rPr lang="en-US" sz="1600" dirty="0" smtClean="0">
                <a:latin typeface="Arial" pitchFamily="34" charset="0"/>
                <a:cs typeface="Arial" pitchFamily="34" charset="0"/>
                <a:hlinkClick r:id="rId7"/>
              </a:rPr>
              <a:t>http://www.clker.com/clipart-small-pig2.html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 - маленький поросенок;</a:t>
            </a:r>
          </a:p>
          <a:p>
            <a:pPr marL="342900" lvl="0" indent="-342900">
              <a:spcBef>
                <a:spcPct val="20000"/>
              </a:spcBef>
            </a:pPr>
            <a:r>
              <a:rPr lang="en-US" sz="1600" dirty="0" smtClean="0">
                <a:latin typeface="Arial" pitchFamily="34" charset="0"/>
                <a:cs typeface="Arial" pitchFamily="34" charset="0"/>
                <a:hlinkClick r:id="rId8"/>
              </a:rPr>
              <a:t>http://www.clker.com/clipart-small-pig-unhappy.html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 - невеселый поросенок;</a:t>
            </a:r>
          </a:p>
          <a:p>
            <a:pPr marL="342900" lvl="0" indent="-342900">
              <a:spcBef>
                <a:spcPct val="20000"/>
              </a:spcBef>
            </a:pPr>
            <a:r>
              <a:rPr lang="en-US" sz="1600" dirty="0" smtClean="0">
                <a:latin typeface="Arial" pitchFamily="34" charset="0"/>
                <a:cs typeface="Arial" pitchFamily="34" charset="0"/>
                <a:hlinkClick r:id="rId9"/>
              </a:rPr>
              <a:t>http://www.clker.com/clipart-25717.html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 - трава;</a:t>
            </a:r>
          </a:p>
          <a:p>
            <a:pPr marL="342900" lvl="0" indent="-342900">
              <a:spcBef>
                <a:spcPct val="20000"/>
              </a:spcBef>
            </a:pPr>
            <a:r>
              <a:rPr lang="ru-RU" sz="1600" dirty="0" smtClean="0">
                <a:latin typeface="Arial" pitchFamily="34" charset="0"/>
                <a:cs typeface="Arial" pitchFamily="34" charset="0"/>
              </a:rPr>
              <a:t>Слайд 33</a:t>
            </a:r>
          </a:p>
          <a:p>
            <a:pPr marL="342900" lvl="0" indent="-342900">
              <a:spcBef>
                <a:spcPct val="20000"/>
              </a:spcBef>
            </a:pPr>
            <a:r>
              <a:rPr lang="en-US" sz="1600" dirty="0" smtClean="0">
                <a:latin typeface="Arial" pitchFamily="34" charset="0"/>
                <a:cs typeface="Arial" pitchFamily="34" charset="0"/>
                <a:hlinkClick r:id="rId10"/>
              </a:rPr>
              <a:t>http://www.clker.com/clipart-simple-cartoon-mouse-2.html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 - серый мышонок;</a:t>
            </a:r>
          </a:p>
          <a:p>
            <a:pPr marL="342900" lvl="0" indent="-342900">
              <a:spcBef>
                <a:spcPct val="20000"/>
              </a:spcBef>
            </a:pPr>
            <a:r>
              <a:rPr lang="en-US" sz="1600" dirty="0" smtClean="0">
                <a:latin typeface="Arial" pitchFamily="34" charset="0"/>
                <a:cs typeface="Arial" pitchFamily="34" charset="0"/>
                <a:hlinkClick r:id="rId11"/>
              </a:rPr>
              <a:t>http://www.clker.com/clipart-black-mouse-2.html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 - черный мышонок;</a:t>
            </a:r>
          </a:p>
          <a:p>
            <a:pPr marL="342900" lvl="0" indent="-342900">
              <a:spcBef>
                <a:spcPct val="20000"/>
              </a:spcBef>
            </a:pPr>
            <a:r>
              <a:rPr lang="en-US" sz="1600" dirty="0" smtClean="0">
                <a:latin typeface="Arial" pitchFamily="34" charset="0"/>
                <a:cs typeface="Arial" pitchFamily="34" charset="0"/>
                <a:hlinkClick r:id="rId12"/>
              </a:rPr>
              <a:t>http://www.clker.com/clipart-light-gray-mouse.html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 - мышонок;</a:t>
            </a:r>
          </a:p>
          <a:p>
            <a:pPr marL="342900" lvl="0" indent="-342900">
              <a:spcBef>
                <a:spcPct val="20000"/>
              </a:spcBef>
            </a:pPr>
            <a:r>
              <a:rPr lang="en-US" sz="1600" dirty="0" smtClean="0">
                <a:latin typeface="Arial" pitchFamily="34" charset="0"/>
                <a:cs typeface="Arial" pitchFamily="34" charset="0"/>
                <a:hlinkClick r:id="rId13"/>
              </a:rPr>
              <a:t>http://www.clker.com/clipart-brown-cat-sleeping.html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 - спящий кот;</a:t>
            </a:r>
          </a:p>
          <a:p>
            <a:pPr marL="342900" lvl="0" indent="-342900">
              <a:spcBef>
                <a:spcPct val="20000"/>
              </a:spcBef>
            </a:pPr>
            <a:r>
              <a:rPr lang="en-US" sz="1600" dirty="0" smtClean="0">
                <a:latin typeface="Arial" pitchFamily="34" charset="0"/>
                <a:cs typeface="Arial" pitchFamily="34" charset="0"/>
                <a:hlinkClick r:id="rId14"/>
              </a:rPr>
              <a:t>http://www.clker.com/clipart-12558.html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 - сыр;</a:t>
            </a:r>
          </a:p>
          <a:p>
            <a:pPr marL="342900" lvl="0" indent="-342900">
              <a:spcBef>
                <a:spcPct val="20000"/>
              </a:spcBef>
            </a:pPr>
            <a:r>
              <a:rPr lang="ru-RU" sz="1600" dirty="0" smtClean="0">
                <a:latin typeface="Arial" pitchFamily="34" charset="0"/>
                <a:cs typeface="Arial" pitchFamily="34" charset="0"/>
              </a:rPr>
              <a:t>Слайд 34</a:t>
            </a:r>
          </a:p>
          <a:p>
            <a:pPr marL="342900" lvl="0" indent="-342900">
              <a:spcBef>
                <a:spcPct val="20000"/>
              </a:spcBef>
            </a:pPr>
            <a:r>
              <a:rPr lang="en-US" sz="1600" dirty="0" smtClean="0">
                <a:latin typeface="Arial" pitchFamily="34" charset="0"/>
                <a:cs typeface="Arial" pitchFamily="34" charset="0"/>
                <a:hlinkClick r:id="rId15"/>
              </a:rPr>
              <a:t>http://www.clker.com/clipart-6989.html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 - кошка;</a:t>
            </a:r>
          </a:p>
          <a:p>
            <a:pPr marL="342900" lvl="0" indent="-342900">
              <a:spcBef>
                <a:spcPct val="20000"/>
              </a:spcBef>
            </a:pPr>
            <a:r>
              <a:rPr lang="en-US" sz="1600" dirty="0" smtClean="0">
                <a:latin typeface="Arial" pitchFamily="34" charset="0"/>
                <a:cs typeface="Arial" pitchFamily="34" charset="0"/>
                <a:hlinkClick r:id="rId16"/>
              </a:rPr>
              <a:t>http://www.clker.com/clipart-40444.html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 белый котенок;</a:t>
            </a:r>
          </a:p>
          <a:p>
            <a:pPr marL="342900" lvl="0" indent="-342900">
              <a:spcBef>
                <a:spcPct val="20000"/>
              </a:spcBef>
            </a:pPr>
            <a:r>
              <a:rPr lang="en-US" sz="1600" dirty="0" smtClean="0">
                <a:latin typeface="Arial" pitchFamily="34" charset="0"/>
                <a:cs typeface="Arial" pitchFamily="34" charset="0"/>
                <a:hlinkClick r:id="rId17"/>
              </a:rPr>
              <a:t>http://www.clker.com/clipart-14655.html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 - черный котенок.</a:t>
            </a:r>
          </a:p>
          <a:p>
            <a:pPr marL="342900" lvl="0" indent="-342900">
              <a:spcBef>
                <a:spcPct val="20000"/>
              </a:spcBef>
            </a:pPr>
            <a:endParaRPr lang="ru-RU" sz="1600" dirty="0" smtClean="0">
              <a:latin typeface="Arial" pitchFamily="34" charset="0"/>
              <a:cs typeface="Arial" pitchFamily="34" charset="0"/>
            </a:endParaRPr>
          </a:p>
          <a:p>
            <a:pPr marL="342900" lvl="0" indent="-342900">
              <a:spcBef>
                <a:spcPct val="20000"/>
              </a:spcBef>
            </a:pPr>
            <a:endParaRPr lang="ru-RU" sz="1600" dirty="0" smtClean="0"/>
          </a:p>
          <a:p>
            <a:pPr marL="342900" lvl="0" indent="-342900">
              <a:spcBef>
                <a:spcPct val="20000"/>
              </a:spcBef>
            </a:pPr>
            <a:endParaRPr kumimoji="0" lang="ru-RU" sz="16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Arial" pitchFamily="34" charset="0"/>
              <a:cs typeface="Arial" pitchFamily="34" charset="0"/>
            </a:endParaRPr>
          </a:p>
          <a:p>
            <a:pPr marL="342900" lvl="0" indent="-342900">
              <a:spcBef>
                <a:spcPct val="20000"/>
              </a:spcBef>
            </a:pPr>
            <a:endParaRPr kumimoji="0" lang="ru-RU" sz="16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Равнобедренный треугольник 3">
            <a:hlinkClick r:id="rId18" action="ppaction://hlinksldjump"/>
          </p:cNvPr>
          <p:cNvSpPr/>
          <p:nvPr/>
        </p:nvSpPr>
        <p:spPr>
          <a:xfrm rot="16200000" flipH="1">
            <a:off x="8340776" y="6089644"/>
            <a:ext cx="540000" cy="648000"/>
          </a:xfrm>
          <a:prstGeom prst="triangle">
            <a:avLst/>
          </a:prstGeom>
          <a:solidFill>
            <a:srgbClr val="C0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Умножение 4">
            <a:hlinkClick r:id="" action="ppaction://hlinkshowjump?jump=endshow"/>
          </p:cNvPr>
          <p:cNvSpPr/>
          <p:nvPr/>
        </p:nvSpPr>
        <p:spPr>
          <a:xfrm>
            <a:off x="8712000" y="0"/>
            <a:ext cx="432000" cy="432000"/>
          </a:xfrm>
          <a:prstGeom prst="mathMultiply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78"/>
          <p:cNvGrpSpPr/>
          <p:nvPr/>
        </p:nvGrpSpPr>
        <p:grpSpPr>
          <a:xfrm>
            <a:off x="357158" y="285728"/>
            <a:ext cx="8429684" cy="6293288"/>
            <a:chOff x="357158" y="285728"/>
            <a:chExt cx="8429684" cy="6293288"/>
          </a:xfrm>
        </p:grpSpPr>
        <p:sp>
          <p:nvSpPr>
            <p:cNvPr id="76" name="Прямоугольник 75"/>
            <p:cNvSpPr/>
            <p:nvPr/>
          </p:nvSpPr>
          <p:spPr>
            <a:xfrm>
              <a:off x="357158" y="285728"/>
              <a:ext cx="8429684" cy="6286544"/>
            </a:xfrm>
            <a:prstGeom prst="rect">
              <a:avLst/>
            </a:prstGeom>
            <a:solidFill>
              <a:srgbClr val="00FFFF"/>
            </a:solidFill>
            <a:ln>
              <a:noFill/>
            </a:ln>
            <a:effectLst/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3" name="Группа 55"/>
            <p:cNvGrpSpPr/>
            <p:nvPr/>
          </p:nvGrpSpPr>
          <p:grpSpPr>
            <a:xfrm>
              <a:off x="366870" y="285728"/>
              <a:ext cx="8301030" cy="864000"/>
              <a:chOff x="376583" y="285728"/>
              <a:chExt cx="8301030" cy="864000"/>
            </a:xfrm>
          </p:grpSpPr>
          <p:pic>
            <p:nvPicPr>
              <p:cNvPr id="86" name="Picture 6" descr="Number One Light Blue Clip Art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376583" y="285728"/>
                <a:ext cx="554805" cy="864000"/>
              </a:xfrm>
              <a:prstGeom prst="rect">
                <a:avLst/>
              </a:prstGeom>
              <a:noFill/>
            </p:spPr>
          </p:pic>
          <p:pic>
            <p:nvPicPr>
              <p:cNvPr id="87" name="Picture 8" descr="Animal Number Two Clip Art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1790268" y="285728"/>
                <a:ext cx="812155" cy="864000"/>
              </a:xfrm>
              <a:prstGeom prst="rect">
                <a:avLst/>
              </a:prstGeom>
              <a:noFill/>
            </p:spPr>
          </p:pic>
          <p:pic>
            <p:nvPicPr>
              <p:cNvPr id="88" name="Picture 10" descr="Animal Number Three Clip Art"/>
              <p:cNvPicPr>
                <a:picLocks noChangeAspect="1" noChangeArrowheads="1"/>
              </p:cNvPicPr>
              <p:nvPr/>
            </p:nvPicPr>
            <p:blipFill>
              <a:blip r:embed="rId7" cstate="print"/>
              <a:srcRect/>
              <a:stretch>
                <a:fillRect/>
              </a:stretch>
            </p:blipFill>
            <p:spPr bwMode="auto">
              <a:xfrm>
                <a:off x="3461303" y="285728"/>
                <a:ext cx="663260" cy="864000"/>
              </a:xfrm>
              <a:prstGeom prst="rect">
                <a:avLst/>
              </a:prstGeom>
              <a:noFill/>
            </p:spPr>
          </p:pic>
          <p:pic>
            <p:nvPicPr>
              <p:cNvPr id="90" name="Picture 12" descr="Animal Number Four Clip Art"/>
              <p:cNvPicPr>
                <a:picLocks noChangeAspect="1" noChangeArrowheads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4983443" y="285728"/>
                <a:ext cx="584732" cy="864000"/>
              </a:xfrm>
              <a:prstGeom prst="rect">
                <a:avLst/>
              </a:prstGeom>
              <a:noFill/>
            </p:spPr>
          </p:pic>
          <p:pic>
            <p:nvPicPr>
              <p:cNvPr id="91" name="Picture 14" descr="Animal Number Five Clip Art"/>
              <p:cNvPicPr>
                <a:picLocks noChangeAspect="1" noChangeArrowheads="1"/>
              </p:cNvPicPr>
              <p:nvPr/>
            </p:nvPicPr>
            <p:blipFill>
              <a:blip r:embed="rId9" cstate="print"/>
              <a:srcRect/>
              <a:stretch>
                <a:fillRect/>
              </a:stretch>
            </p:blipFill>
            <p:spPr bwMode="auto">
              <a:xfrm>
                <a:off x="6427055" y="285728"/>
                <a:ext cx="643652" cy="864000"/>
              </a:xfrm>
              <a:prstGeom prst="rect">
                <a:avLst/>
              </a:prstGeom>
              <a:noFill/>
            </p:spPr>
          </p:pic>
          <p:pic>
            <p:nvPicPr>
              <p:cNvPr id="94" name="Picture 16" descr="Animal Number Six  Clip Art"/>
              <p:cNvPicPr>
                <a:picLocks noChangeAspect="1" noChangeArrowheads="1"/>
              </p:cNvPicPr>
              <p:nvPr/>
            </p:nvPicPr>
            <p:blipFill>
              <a:blip r:embed="rId10" cstate="print"/>
              <a:srcRect/>
              <a:stretch>
                <a:fillRect/>
              </a:stretch>
            </p:blipFill>
            <p:spPr bwMode="auto">
              <a:xfrm>
                <a:off x="7929586" y="285728"/>
                <a:ext cx="748027" cy="864000"/>
              </a:xfrm>
              <a:prstGeom prst="rect">
                <a:avLst/>
              </a:prstGeom>
              <a:noFill/>
            </p:spPr>
          </p:pic>
        </p:grpSp>
        <p:grpSp>
          <p:nvGrpSpPr>
            <p:cNvPr id="4" name="Группа 56"/>
            <p:cNvGrpSpPr/>
            <p:nvPr/>
          </p:nvGrpSpPr>
          <p:grpSpPr>
            <a:xfrm>
              <a:off x="366870" y="5715016"/>
              <a:ext cx="8301030" cy="864000"/>
              <a:chOff x="376583" y="285728"/>
              <a:chExt cx="8301030" cy="864000"/>
            </a:xfrm>
          </p:grpSpPr>
          <p:pic>
            <p:nvPicPr>
              <p:cNvPr id="80" name="Picture 6" descr="Number One Light Blue Clip Art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376583" y="285728"/>
                <a:ext cx="554805" cy="864000"/>
              </a:xfrm>
              <a:prstGeom prst="rect">
                <a:avLst/>
              </a:prstGeom>
              <a:noFill/>
            </p:spPr>
          </p:pic>
          <p:pic>
            <p:nvPicPr>
              <p:cNvPr id="81" name="Picture 8" descr="Animal Number Two Clip Art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1790268" y="285728"/>
                <a:ext cx="812155" cy="864000"/>
              </a:xfrm>
              <a:prstGeom prst="rect">
                <a:avLst/>
              </a:prstGeom>
              <a:noFill/>
            </p:spPr>
          </p:pic>
          <p:pic>
            <p:nvPicPr>
              <p:cNvPr id="82" name="Picture 10" descr="Animal Number Three Clip Art"/>
              <p:cNvPicPr>
                <a:picLocks noChangeAspect="1" noChangeArrowheads="1"/>
              </p:cNvPicPr>
              <p:nvPr/>
            </p:nvPicPr>
            <p:blipFill>
              <a:blip r:embed="rId7" cstate="print"/>
              <a:srcRect/>
              <a:stretch>
                <a:fillRect/>
              </a:stretch>
            </p:blipFill>
            <p:spPr bwMode="auto">
              <a:xfrm>
                <a:off x="3461303" y="285728"/>
                <a:ext cx="663260" cy="864000"/>
              </a:xfrm>
              <a:prstGeom prst="rect">
                <a:avLst/>
              </a:prstGeom>
              <a:noFill/>
            </p:spPr>
          </p:pic>
          <p:pic>
            <p:nvPicPr>
              <p:cNvPr id="83" name="Picture 12" descr="Animal Number Four Clip Art"/>
              <p:cNvPicPr>
                <a:picLocks noChangeAspect="1" noChangeArrowheads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4983443" y="285728"/>
                <a:ext cx="584732" cy="864000"/>
              </a:xfrm>
              <a:prstGeom prst="rect">
                <a:avLst/>
              </a:prstGeom>
              <a:noFill/>
            </p:spPr>
          </p:pic>
          <p:pic>
            <p:nvPicPr>
              <p:cNvPr id="84" name="Picture 14" descr="Animal Number Five Clip Art"/>
              <p:cNvPicPr>
                <a:picLocks noChangeAspect="1" noChangeArrowheads="1"/>
              </p:cNvPicPr>
              <p:nvPr/>
            </p:nvPicPr>
            <p:blipFill>
              <a:blip r:embed="rId9" cstate="print"/>
              <a:srcRect/>
              <a:stretch>
                <a:fillRect/>
              </a:stretch>
            </p:blipFill>
            <p:spPr bwMode="auto">
              <a:xfrm>
                <a:off x="6427055" y="285728"/>
                <a:ext cx="643652" cy="864000"/>
              </a:xfrm>
              <a:prstGeom prst="rect">
                <a:avLst/>
              </a:prstGeom>
              <a:noFill/>
            </p:spPr>
          </p:pic>
          <p:pic>
            <p:nvPicPr>
              <p:cNvPr id="85" name="Picture 16" descr="Animal Number Six  Clip Art"/>
              <p:cNvPicPr>
                <a:picLocks noChangeAspect="1" noChangeArrowheads="1"/>
              </p:cNvPicPr>
              <p:nvPr/>
            </p:nvPicPr>
            <p:blipFill>
              <a:blip r:embed="rId10" cstate="print"/>
              <a:srcRect/>
              <a:stretch>
                <a:fillRect/>
              </a:stretch>
            </p:blipFill>
            <p:spPr bwMode="auto">
              <a:xfrm>
                <a:off x="7929586" y="285728"/>
                <a:ext cx="748027" cy="864000"/>
              </a:xfrm>
              <a:prstGeom prst="rect">
                <a:avLst/>
              </a:prstGeom>
              <a:noFill/>
            </p:spPr>
          </p:pic>
        </p:grpSp>
      </p:grpSp>
      <p:sp>
        <p:nvSpPr>
          <p:cNvPr id="60" name="Oval 44"/>
          <p:cNvSpPr>
            <a:spLocks noChangeArrowheads="1"/>
          </p:cNvSpPr>
          <p:nvPr/>
        </p:nvSpPr>
        <p:spPr bwMode="auto">
          <a:xfrm>
            <a:off x="2428860" y="4638684"/>
            <a:ext cx="381000" cy="38100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 w="28575">
            <a:solidFill>
              <a:srgbClr val="C0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000" dirty="0">
                <a:solidFill>
                  <a:srgbClr val="C00000"/>
                </a:solidFill>
              </a:rPr>
              <a:t>+</a:t>
            </a:r>
          </a:p>
        </p:txBody>
      </p:sp>
      <p:sp>
        <p:nvSpPr>
          <p:cNvPr id="58" name="Oval 44"/>
          <p:cNvSpPr>
            <a:spLocks noChangeArrowheads="1"/>
          </p:cNvSpPr>
          <p:nvPr/>
        </p:nvSpPr>
        <p:spPr bwMode="auto">
          <a:xfrm>
            <a:off x="2428860" y="2928934"/>
            <a:ext cx="381000" cy="38100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 w="28575">
            <a:solidFill>
              <a:srgbClr val="C0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000" dirty="0">
                <a:solidFill>
                  <a:srgbClr val="C00000"/>
                </a:solidFill>
              </a:rPr>
              <a:t>+</a:t>
            </a:r>
          </a:p>
        </p:txBody>
      </p:sp>
      <p:sp>
        <p:nvSpPr>
          <p:cNvPr id="3074" name="Rectangle 47"/>
          <p:cNvSpPr>
            <a:spLocks noChangeArrowheads="1"/>
          </p:cNvSpPr>
          <p:nvPr/>
        </p:nvSpPr>
        <p:spPr bwMode="auto">
          <a:xfrm>
            <a:off x="990000" y="1714488"/>
            <a:ext cx="7164000" cy="864000"/>
          </a:xfrm>
          <a:prstGeom prst="roundRect">
            <a:avLst/>
          </a:prstGeom>
          <a:solidFill>
            <a:srgbClr val="0000FF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ru-RU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3. Помидоров столько же, сколько огурцов?</a:t>
            </a:r>
            <a:endParaRPr lang="ru-RU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147" name="Rectangle 48"/>
          <p:cNvSpPr>
            <a:spLocks noChangeArrowheads="1"/>
          </p:cNvSpPr>
          <p:nvPr/>
        </p:nvSpPr>
        <p:spPr bwMode="auto">
          <a:xfrm>
            <a:off x="3357554" y="2840839"/>
            <a:ext cx="4752008" cy="576263"/>
          </a:xfrm>
          <a:prstGeom prst="doubleWave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  <a:effectLst>
            <a:outerShdw dist="114300" dir="2700000" algn="ctr" rotWithShape="0">
              <a:srgbClr val="0000FF">
                <a:alpha val="50000"/>
              </a:srgbClr>
            </a:outerShdw>
          </a:effectLst>
        </p:spPr>
        <p:txBody>
          <a:bodyPr/>
          <a:lstStyle/>
          <a:p>
            <a:pPr>
              <a:defRPr/>
            </a:pPr>
            <a:r>
              <a:rPr lang="ru-RU" sz="2400" dirty="0" smtClean="0">
                <a:solidFill>
                  <a:srgbClr val="333300"/>
                </a:solidFill>
                <a:latin typeface="Arial" pitchFamily="34" charset="0"/>
                <a:cs typeface="Arial" pitchFamily="34" charset="0"/>
              </a:rPr>
              <a:t>Помидоров столько же  </a:t>
            </a:r>
            <a:endParaRPr lang="ru-RU" sz="2400" dirty="0">
              <a:solidFill>
                <a:srgbClr val="3333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148" name="Rectangle 49"/>
          <p:cNvSpPr>
            <a:spLocks noChangeArrowheads="1"/>
          </p:cNvSpPr>
          <p:nvPr/>
        </p:nvSpPr>
        <p:spPr bwMode="auto">
          <a:xfrm>
            <a:off x="3357554" y="3667133"/>
            <a:ext cx="4752008" cy="574675"/>
          </a:xfrm>
          <a:prstGeom prst="doubleWave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  <a:effectLst>
            <a:outerShdw dist="114300" dir="2700000" algn="ctr" rotWithShape="0">
              <a:srgbClr val="0000FF">
                <a:alpha val="50000"/>
              </a:srgbClr>
            </a:outerShdw>
          </a:effectLst>
        </p:spPr>
        <p:txBody>
          <a:bodyPr/>
          <a:lstStyle/>
          <a:p>
            <a:pPr>
              <a:defRPr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Помидоров больше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149" name="Rectangle 50"/>
          <p:cNvSpPr>
            <a:spLocks noChangeArrowheads="1"/>
          </p:cNvSpPr>
          <p:nvPr/>
        </p:nvSpPr>
        <p:spPr bwMode="auto">
          <a:xfrm>
            <a:off x="3357554" y="4500570"/>
            <a:ext cx="4752008" cy="576263"/>
          </a:xfrm>
          <a:prstGeom prst="doubleWave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  <a:effectLst>
            <a:outerShdw dist="114300" dir="2700000" algn="ctr" rotWithShape="0">
              <a:srgbClr val="0000FF">
                <a:alpha val="50000"/>
              </a:srgbClr>
            </a:outerShdw>
          </a:effectLst>
        </p:spPr>
        <p:txBody>
          <a:bodyPr/>
          <a:lstStyle/>
          <a:p>
            <a:pPr>
              <a:defRPr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Огурцов и помидоров поровну 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2133600" y="4457700"/>
            <a:ext cx="432000" cy="432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1" name="Oval 44"/>
          <p:cNvSpPr>
            <a:spLocks noChangeArrowheads="1"/>
          </p:cNvSpPr>
          <p:nvPr/>
        </p:nvSpPr>
        <p:spPr bwMode="auto">
          <a:xfrm>
            <a:off x="2428860" y="3783809"/>
            <a:ext cx="381000" cy="38100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 w="28575">
            <a:solidFill>
              <a:srgbClr val="C0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000" dirty="0" smtClean="0">
                <a:solidFill>
                  <a:srgbClr val="C00000"/>
                </a:solidFill>
              </a:rPr>
              <a:t>-</a:t>
            </a:r>
            <a:endParaRPr lang="ru-RU" sz="4000" dirty="0">
              <a:solidFill>
                <a:srgbClr val="C00000"/>
              </a:solidFill>
            </a:endParaRPr>
          </a:p>
        </p:txBody>
      </p:sp>
      <p:grpSp>
        <p:nvGrpSpPr>
          <p:cNvPr id="5" name="Группа 42"/>
          <p:cNvGrpSpPr>
            <a:grpSpLocks noChangeAspect="1"/>
          </p:cNvGrpSpPr>
          <p:nvPr/>
        </p:nvGrpSpPr>
        <p:grpSpPr>
          <a:xfrm>
            <a:off x="571472" y="2786058"/>
            <a:ext cx="938700" cy="1080000"/>
            <a:chOff x="1069956" y="1467992"/>
            <a:chExt cx="1152458" cy="1325934"/>
          </a:xfrm>
        </p:grpSpPr>
        <p:grpSp>
          <p:nvGrpSpPr>
            <p:cNvPr id="6" name="Группа 27"/>
            <p:cNvGrpSpPr/>
            <p:nvPr/>
          </p:nvGrpSpPr>
          <p:grpSpPr>
            <a:xfrm>
              <a:off x="1214414" y="1785926"/>
              <a:ext cx="1008000" cy="1008000"/>
              <a:chOff x="1214414" y="1785926"/>
              <a:chExt cx="1008000" cy="1008000"/>
            </a:xfrm>
          </p:grpSpPr>
          <p:grpSp>
            <p:nvGrpSpPr>
              <p:cNvPr id="7" name="Группа 26"/>
              <p:cNvGrpSpPr/>
              <p:nvPr/>
            </p:nvGrpSpPr>
            <p:grpSpPr>
              <a:xfrm>
                <a:off x="1214414" y="1785926"/>
                <a:ext cx="1008000" cy="1008000"/>
                <a:chOff x="1214414" y="1785926"/>
                <a:chExt cx="1008000" cy="1008000"/>
              </a:xfrm>
            </p:grpSpPr>
            <p:grpSp>
              <p:nvGrpSpPr>
                <p:cNvPr id="8" name="Группа 13"/>
                <p:cNvGrpSpPr/>
                <p:nvPr/>
              </p:nvGrpSpPr>
              <p:grpSpPr>
                <a:xfrm>
                  <a:off x="1214414" y="1785926"/>
                  <a:ext cx="1008000" cy="1008000"/>
                  <a:chOff x="1214414" y="1785926"/>
                  <a:chExt cx="1008000" cy="1008000"/>
                </a:xfrm>
              </p:grpSpPr>
              <p:sp>
                <p:nvSpPr>
                  <p:cNvPr id="55" name="Блок-схема: узел 54"/>
                  <p:cNvSpPr>
                    <a:spLocks noChangeAspect="1"/>
                  </p:cNvSpPr>
                  <p:nvPr/>
                </p:nvSpPr>
                <p:spPr>
                  <a:xfrm>
                    <a:off x="1214414" y="1785926"/>
                    <a:ext cx="1008000" cy="1008000"/>
                  </a:xfrm>
                  <a:prstGeom prst="flowChartConnector">
                    <a:avLst/>
                  </a:prstGeom>
                  <a:solidFill>
                    <a:srgbClr val="00B050"/>
                  </a:solidFill>
                  <a:ln>
                    <a:solidFill>
                      <a:srgbClr val="C0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grpSp>
                <p:nvGrpSpPr>
                  <p:cNvPr id="9" name="Группа 12"/>
                  <p:cNvGrpSpPr/>
                  <p:nvPr/>
                </p:nvGrpSpPr>
                <p:grpSpPr>
                  <a:xfrm>
                    <a:off x="1449819" y="2071678"/>
                    <a:ext cx="537190" cy="180000"/>
                    <a:chOff x="1428728" y="2071678"/>
                    <a:chExt cx="537190" cy="180000"/>
                  </a:xfrm>
                </p:grpSpPr>
                <p:sp>
                  <p:nvSpPr>
                    <p:cNvPr id="57" name="Блок-схема: узел 56"/>
                    <p:cNvSpPr>
                      <a:spLocks noChangeAspect="1"/>
                    </p:cNvSpPr>
                    <p:nvPr/>
                  </p:nvSpPr>
                  <p:spPr>
                    <a:xfrm>
                      <a:off x="1785918" y="2071678"/>
                      <a:ext cx="180000" cy="180000"/>
                    </a:xfrm>
                    <a:prstGeom prst="flowChartConnector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  <p:sp>
                  <p:nvSpPr>
                    <p:cNvPr id="59" name="Блок-схема: узел 11"/>
                    <p:cNvSpPr>
                      <a:spLocks noChangeAspect="1"/>
                    </p:cNvSpPr>
                    <p:nvPr/>
                  </p:nvSpPr>
                  <p:spPr>
                    <a:xfrm>
                      <a:off x="1428728" y="2071678"/>
                      <a:ext cx="180000" cy="180000"/>
                    </a:xfrm>
                    <a:prstGeom prst="flowChartConnector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</p:grpSp>
            </p:grpSp>
            <p:sp>
              <p:nvSpPr>
                <p:cNvPr id="54" name="Месяц 53"/>
                <p:cNvSpPr/>
                <p:nvPr/>
              </p:nvSpPr>
              <p:spPr>
                <a:xfrm rot="16200000">
                  <a:off x="1611257" y="2271706"/>
                  <a:ext cx="214314" cy="528638"/>
                </a:xfrm>
                <a:prstGeom prst="moon">
                  <a:avLst>
                    <a:gd name="adj" fmla="val 30475"/>
                  </a:avLst>
                </a:prstGeom>
                <a:solidFill>
                  <a:srgbClr val="C0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grpSp>
            <p:nvGrpSpPr>
              <p:cNvPr id="10" name="Группа 18"/>
              <p:cNvGrpSpPr>
                <a:grpSpLocks noChangeAspect="1"/>
              </p:cNvGrpSpPr>
              <p:nvPr/>
            </p:nvGrpSpPr>
            <p:grpSpPr>
              <a:xfrm>
                <a:off x="1500166" y="2145497"/>
                <a:ext cx="465190" cy="108000"/>
                <a:chOff x="1500166" y="2145497"/>
                <a:chExt cx="465190" cy="108000"/>
              </a:xfrm>
            </p:grpSpPr>
            <p:sp>
              <p:nvSpPr>
                <p:cNvPr id="48" name="Блок-схема: узел 47"/>
                <p:cNvSpPr>
                  <a:spLocks noChangeAspect="1"/>
                </p:cNvSpPr>
                <p:nvPr/>
              </p:nvSpPr>
              <p:spPr>
                <a:xfrm>
                  <a:off x="1500166" y="2145497"/>
                  <a:ext cx="108000" cy="108000"/>
                </a:xfrm>
                <a:prstGeom prst="flowChartConnector">
                  <a:avLst/>
                </a:prstGeom>
                <a:gradFill flip="none" rotWithShape="1">
                  <a:gsLst>
                    <a:gs pos="0">
                      <a:srgbClr val="00B0F0">
                        <a:shade val="30000"/>
                        <a:satMod val="115000"/>
                      </a:srgbClr>
                    </a:gs>
                    <a:gs pos="50000">
                      <a:srgbClr val="00B0F0">
                        <a:shade val="67500"/>
                        <a:satMod val="115000"/>
                      </a:srgbClr>
                    </a:gs>
                    <a:gs pos="100000">
                      <a:srgbClr val="00B0F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n w="285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49" name="Блок-схема: узел 48"/>
                <p:cNvSpPr>
                  <a:spLocks noChangeAspect="1"/>
                </p:cNvSpPr>
                <p:nvPr/>
              </p:nvSpPr>
              <p:spPr>
                <a:xfrm>
                  <a:off x="1857356" y="2145497"/>
                  <a:ext cx="108000" cy="108000"/>
                </a:xfrm>
                <a:prstGeom prst="flowChartConnector">
                  <a:avLst/>
                </a:prstGeom>
                <a:gradFill flip="none" rotWithShape="1">
                  <a:gsLst>
                    <a:gs pos="0">
                      <a:srgbClr val="00B0F0">
                        <a:shade val="30000"/>
                        <a:satMod val="115000"/>
                      </a:srgbClr>
                    </a:gs>
                    <a:gs pos="50000">
                      <a:srgbClr val="00B0F0">
                        <a:shade val="67500"/>
                        <a:satMod val="115000"/>
                      </a:srgbClr>
                    </a:gs>
                    <a:gs pos="100000">
                      <a:srgbClr val="00B0F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n w="285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</p:grpSp>
        <p:sp>
          <p:nvSpPr>
            <p:cNvPr id="45" name="Облако 44"/>
            <p:cNvSpPr/>
            <p:nvPr/>
          </p:nvSpPr>
          <p:spPr>
            <a:xfrm rot="19941007" flipV="1">
              <a:off x="1069956" y="1467992"/>
              <a:ext cx="914400" cy="526082"/>
            </a:xfrm>
            <a:prstGeom prst="cloud">
              <a:avLst/>
            </a:prstGeom>
            <a:gradFill flip="none" rotWithShape="1">
              <a:gsLst>
                <a:gs pos="0">
                  <a:srgbClr val="00B050">
                    <a:tint val="66000"/>
                    <a:satMod val="160000"/>
                  </a:srgbClr>
                </a:gs>
                <a:gs pos="50000">
                  <a:srgbClr val="00B050">
                    <a:tint val="44500"/>
                    <a:satMod val="160000"/>
                  </a:srgbClr>
                </a:gs>
                <a:gs pos="100000">
                  <a:srgbClr val="00B050">
                    <a:tint val="23500"/>
                    <a:satMod val="160000"/>
                  </a:srgbClr>
                </a:gs>
              </a:gsLst>
              <a:lin ang="16200000" scaled="1"/>
              <a:tileRect/>
            </a:gradFill>
            <a:ln w="190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1" name="Группа 61"/>
          <p:cNvGrpSpPr>
            <a:grpSpLocks noChangeAspect="1"/>
          </p:cNvGrpSpPr>
          <p:nvPr/>
        </p:nvGrpSpPr>
        <p:grpSpPr>
          <a:xfrm>
            <a:off x="714348" y="4143380"/>
            <a:ext cx="840210" cy="1080000"/>
            <a:chOff x="144458" y="2816336"/>
            <a:chExt cx="1008000" cy="1295656"/>
          </a:xfrm>
          <a:solidFill>
            <a:srgbClr val="FF0000"/>
          </a:solidFill>
        </p:grpSpPr>
        <p:grpSp>
          <p:nvGrpSpPr>
            <p:cNvPr id="12" name="Группа 31"/>
            <p:cNvGrpSpPr/>
            <p:nvPr/>
          </p:nvGrpSpPr>
          <p:grpSpPr>
            <a:xfrm>
              <a:off x="144458" y="2816336"/>
              <a:ext cx="1008000" cy="1295656"/>
              <a:chOff x="144458" y="2816336"/>
              <a:chExt cx="1008000" cy="1295656"/>
            </a:xfrm>
            <a:grpFill/>
          </p:grpSpPr>
          <p:grpSp>
            <p:nvGrpSpPr>
              <p:cNvPr id="13" name="Группа 30"/>
              <p:cNvGrpSpPr/>
              <p:nvPr/>
            </p:nvGrpSpPr>
            <p:grpSpPr>
              <a:xfrm>
                <a:off x="144458" y="2816336"/>
                <a:ext cx="1008000" cy="1295656"/>
                <a:chOff x="144458" y="2816336"/>
                <a:chExt cx="1008000" cy="1295656"/>
              </a:xfrm>
              <a:grpFill/>
            </p:grpSpPr>
            <p:grpSp>
              <p:nvGrpSpPr>
                <p:cNvPr id="14" name="Группа 13"/>
                <p:cNvGrpSpPr/>
                <p:nvPr/>
              </p:nvGrpSpPr>
              <p:grpSpPr>
                <a:xfrm>
                  <a:off x="144458" y="3103992"/>
                  <a:ext cx="1008000" cy="1008000"/>
                  <a:chOff x="1214414" y="1785926"/>
                  <a:chExt cx="1008000" cy="1008000"/>
                </a:xfrm>
                <a:grpFill/>
              </p:grpSpPr>
              <p:sp>
                <p:nvSpPr>
                  <p:cNvPr id="71" name="Блок-схема: узел 70"/>
                  <p:cNvSpPr>
                    <a:spLocks noChangeAspect="1"/>
                  </p:cNvSpPr>
                  <p:nvPr/>
                </p:nvSpPr>
                <p:spPr>
                  <a:xfrm>
                    <a:off x="1214414" y="1785926"/>
                    <a:ext cx="1008000" cy="1008000"/>
                  </a:xfrm>
                  <a:prstGeom prst="flowChartConnector">
                    <a:avLst/>
                  </a:prstGeom>
                  <a:gradFill flip="none" rotWithShape="1">
                    <a:gsLst>
                      <a:gs pos="0">
                        <a:srgbClr val="FF0000">
                          <a:tint val="66000"/>
                          <a:satMod val="160000"/>
                        </a:srgbClr>
                      </a:gs>
                      <a:gs pos="50000">
                        <a:srgbClr val="FF0000">
                          <a:tint val="44500"/>
                          <a:satMod val="160000"/>
                        </a:srgbClr>
                      </a:gs>
                      <a:gs pos="100000">
                        <a:srgbClr val="FF0000">
                          <a:tint val="23500"/>
                          <a:satMod val="160000"/>
                        </a:srgbClr>
                      </a:gs>
                    </a:gsLst>
                    <a:lin ang="16200000" scaled="1"/>
                    <a:tileRect/>
                  </a:gradFill>
                  <a:ln>
                    <a:solidFill>
                      <a:srgbClr val="0000FF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grpSp>
                <p:nvGrpSpPr>
                  <p:cNvPr id="15" name="Группа 12"/>
                  <p:cNvGrpSpPr/>
                  <p:nvPr/>
                </p:nvGrpSpPr>
                <p:grpSpPr>
                  <a:xfrm>
                    <a:off x="1449819" y="2071678"/>
                    <a:ext cx="537190" cy="180000"/>
                    <a:chOff x="1428728" y="2071678"/>
                    <a:chExt cx="537190" cy="180000"/>
                  </a:xfrm>
                  <a:grpFill/>
                </p:grpSpPr>
                <p:sp>
                  <p:nvSpPr>
                    <p:cNvPr id="73" name="Блок-схема: узел 72"/>
                    <p:cNvSpPr>
                      <a:spLocks noChangeAspect="1"/>
                    </p:cNvSpPr>
                    <p:nvPr/>
                  </p:nvSpPr>
                  <p:spPr>
                    <a:xfrm>
                      <a:off x="1785918" y="2071678"/>
                      <a:ext cx="180000" cy="180000"/>
                    </a:xfrm>
                    <a:prstGeom prst="flowChartConnector">
                      <a:avLst/>
                    </a:prstGeom>
                    <a:grpFill/>
                    <a:ln w="28575">
                      <a:solidFill>
                        <a:srgbClr val="0000FF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  <p:sp>
                  <p:nvSpPr>
                    <p:cNvPr id="74" name="Блок-схема: узел 11"/>
                    <p:cNvSpPr>
                      <a:spLocks noChangeAspect="1"/>
                    </p:cNvSpPr>
                    <p:nvPr/>
                  </p:nvSpPr>
                  <p:spPr>
                    <a:xfrm>
                      <a:off x="1428728" y="2071678"/>
                      <a:ext cx="180000" cy="180000"/>
                    </a:xfrm>
                    <a:prstGeom prst="flowChartConnector">
                      <a:avLst/>
                    </a:prstGeom>
                    <a:grpFill/>
                    <a:ln w="28575">
                      <a:solidFill>
                        <a:srgbClr val="0000FF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</p:grpSp>
            </p:grpSp>
            <p:sp>
              <p:nvSpPr>
                <p:cNvPr id="70" name="Пятно 2 8"/>
                <p:cNvSpPr/>
                <p:nvPr/>
              </p:nvSpPr>
              <p:spPr>
                <a:xfrm rot="1129421">
                  <a:off x="282145" y="2816336"/>
                  <a:ext cx="720000" cy="540000"/>
                </a:xfrm>
                <a:prstGeom prst="irregularSeal2">
                  <a:avLst/>
                </a:prstGeom>
                <a:grpFill/>
                <a:ln w="19050">
                  <a:solidFill>
                    <a:srgbClr val="0000F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68" name="Месяц 67"/>
              <p:cNvSpPr/>
              <p:nvPr/>
            </p:nvSpPr>
            <p:spPr>
              <a:xfrm rot="5400000" flipV="1">
                <a:off x="541301" y="3557590"/>
                <a:ext cx="214314" cy="528638"/>
              </a:xfrm>
              <a:prstGeom prst="moon">
                <a:avLst>
                  <a:gd name="adj" fmla="val 30475"/>
                </a:avLst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grpSp>
          <p:nvGrpSpPr>
            <p:cNvPr id="16" name="Группа 18"/>
            <p:cNvGrpSpPr>
              <a:grpSpLocks noChangeAspect="1"/>
            </p:cNvGrpSpPr>
            <p:nvPr/>
          </p:nvGrpSpPr>
          <p:grpSpPr>
            <a:xfrm>
              <a:off x="430210" y="3463563"/>
              <a:ext cx="465190" cy="108000"/>
              <a:chOff x="1500166" y="2145497"/>
              <a:chExt cx="465190" cy="108000"/>
            </a:xfrm>
            <a:grpFill/>
          </p:grpSpPr>
          <p:sp>
            <p:nvSpPr>
              <p:cNvPr id="65" name="Блок-схема: узел 64"/>
              <p:cNvSpPr>
                <a:spLocks noChangeAspect="1"/>
              </p:cNvSpPr>
              <p:nvPr/>
            </p:nvSpPr>
            <p:spPr>
              <a:xfrm>
                <a:off x="1500166" y="2145497"/>
                <a:ext cx="108000" cy="108000"/>
              </a:xfrm>
              <a:prstGeom prst="flowChartConnector">
                <a:avLst/>
              </a:prstGeom>
              <a:grpFill/>
              <a:ln w="28575">
                <a:solidFill>
                  <a:srgbClr val="0000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66" name="Блок-схема: узел 65"/>
              <p:cNvSpPr>
                <a:spLocks noChangeAspect="1"/>
              </p:cNvSpPr>
              <p:nvPr/>
            </p:nvSpPr>
            <p:spPr>
              <a:xfrm>
                <a:off x="1857356" y="2145497"/>
                <a:ext cx="108000" cy="108000"/>
              </a:xfrm>
              <a:prstGeom prst="flowChartConnector">
                <a:avLst/>
              </a:prstGeom>
              <a:grpFill/>
              <a:ln w="28575">
                <a:solidFill>
                  <a:srgbClr val="0000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sp>
        <p:nvSpPr>
          <p:cNvPr id="92" name="Умножение 91">
            <a:hlinkClick r:id="" action="ppaction://hlinkshowjump?jump=endshow"/>
          </p:cNvPr>
          <p:cNvSpPr/>
          <p:nvPr/>
        </p:nvSpPr>
        <p:spPr>
          <a:xfrm>
            <a:off x="8712000" y="0"/>
            <a:ext cx="432000" cy="432000"/>
          </a:xfrm>
          <a:prstGeom prst="mathMultiply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3" name="001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11" cstate="print"/>
          <a:stretch>
            <a:fillRect/>
          </a:stretch>
        </p:blipFill>
        <p:spPr>
          <a:xfrm>
            <a:off x="500034" y="2285992"/>
            <a:ext cx="304800" cy="304800"/>
          </a:xfrm>
          <a:prstGeom prst="rect">
            <a:avLst/>
          </a:prstGeom>
        </p:spPr>
      </p:pic>
      <p:pic>
        <p:nvPicPr>
          <p:cNvPr id="95" name="SCALES.WAV">
            <a:hlinkClick r:id="" action="ppaction://media"/>
          </p:cNvPr>
          <p:cNvPicPr>
            <a:picLocks noRot="1" noChangeAspect="1"/>
          </p:cNvPicPr>
          <p:nvPr>
            <a:wavAudioFile r:embed="rId3" name="SCALES.WAV"/>
          </p:nvPr>
        </p:nvPicPr>
        <p:blipFill>
          <a:blip r:embed="rId12" cstate="print"/>
          <a:stretch>
            <a:fillRect/>
          </a:stretch>
        </p:blipFill>
        <p:spPr>
          <a:xfrm>
            <a:off x="500034" y="1500174"/>
            <a:ext cx="304800" cy="304800"/>
          </a:xfrm>
          <a:prstGeom prst="rect">
            <a:avLst/>
          </a:prstGeom>
        </p:spPr>
      </p:pic>
      <p:pic>
        <p:nvPicPr>
          <p:cNvPr id="69" name="SCALES.WAV">
            <a:hlinkClick r:id="" action="ppaction://media"/>
          </p:cNvPr>
          <p:cNvPicPr>
            <a:picLocks noRot="1" noChangeAspect="1"/>
          </p:cNvPicPr>
          <p:nvPr>
            <a:wavAudioFile r:embed="rId3" name="SCALES.WAV"/>
          </p:nvPr>
        </p:nvPicPr>
        <p:blipFill>
          <a:blip r:embed="rId13" cstate="print"/>
          <a:stretch>
            <a:fillRect/>
          </a:stretch>
        </p:blipFill>
        <p:spPr>
          <a:xfrm>
            <a:off x="500034" y="1928802"/>
            <a:ext cx="304800" cy="304800"/>
          </a:xfrm>
          <a:prstGeom prst="rect">
            <a:avLst/>
          </a:prstGeom>
        </p:spPr>
      </p:pic>
      <p:grpSp>
        <p:nvGrpSpPr>
          <p:cNvPr id="17" name="Группа 53"/>
          <p:cNvGrpSpPr/>
          <p:nvPr/>
        </p:nvGrpSpPr>
        <p:grpSpPr>
          <a:xfrm>
            <a:off x="2107388" y="2852734"/>
            <a:ext cx="762001" cy="533400"/>
            <a:chOff x="2209800" y="1905000"/>
            <a:chExt cx="762000" cy="533400"/>
          </a:xfrm>
          <a:solidFill>
            <a:srgbClr val="0000FF"/>
          </a:solidFill>
        </p:grpSpPr>
        <p:sp>
          <p:nvSpPr>
            <p:cNvPr id="51" name="AutoShape 8"/>
            <p:cNvSpPr>
              <a:spLocks noChangeArrowheads="1"/>
            </p:cNvSpPr>
            <p:nvPr/>
          </p:nvSpPr>
          <p:spPr bwMode="auto">
            <a:xfrm>
              <a:off x="2286000" y="1905000"/>
              <a:ext cx="685800" cy="533400"/>
            </a:xfrm>
            <a:prstGeom prst="cloud">
              <a:avLst/>
            </a:prstGeom>
            <a:grpFill/>
            <a:ln w="9525">
              <a:noFill/>
              <a:round/>
              <a:headEnd/>
              <a:tailEnd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wrap="none" anchor="ctr"/>
            <a:lstStyle/>
            <a:p>
              <a:pPr algn="ctr">
                <a:defRPr/>
              </a:pPr>
              <a:r>
                <a:rPr lang="ru-RU">
                  <a:solidFill>
                    <a:schemeClr val="bg1"/>
                  </a:solidFill>
                </a:rPr>
                <a:t> </a:t>
              </a:r>
            </a:p>
          </p:txBody>
        </p:sp>
        <p:sp>
          <p:nvSpPr>
            <p:cNvPr id="52" name="Oval 44"/>
            <p:cNvSpPr>
              <a:spLocks noChangeArrowheads="1"/>
            </p:cNvSpPr>
            <p:nvPr/>
          </p:nvSpPr>
          <p:spPr bwMode="auto">
            <a:xfrm>
              <a:off x="2531271" y="1976438"/>
              <a:ext cx="381000" cy="381000"/>
            </a:xfrm>
            <a:prstGeom prst="cloud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/>
            </a:p>
          </p:txBody>
        </p:sp>
        <p:sp>
          <p:nvSpPr>
            <p:cNvPr id="53" name="Прямоугольник 52"/>
            <p:cNvSpPr/>
            <p:nvPr/>
          </p:nvSpPr>
          <p:spPr>
            <a:xfrm>
              <a:off x="2209800" y="1981200"/>
              <a:ext cx="432000" cy="432000"/>
            </a:xfrm>
            <a:prstGeom prst="clou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3200" dirty="0" smtClean="0">
                  <a:latin typeface="Arial" pitchFamily="34" charset="0"/>
                  <a:cs typeface="Arial" pitchFamily="34" charset="0"/>
                </a:rPr>
                <a:t>1</a:t>
              </a:r>
              <a:endParaRPr lang="ru-RU" sz="3200" dirty="0"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18" name="Группа 48"/>
          <p:cNvGrpSpPr/>
          <p:nvPr/>
        </p:nvGrpSpPr>
        <p:grpSpPr>
          <a:xfrm>
            <a:off x="2143107" y="3709990"/>
            <a:ext cx="762001" cy="533400"/>
            <a:chOff x="2057400" y="2692400"/>
            <a:chExt cx="762000" cy="533400"/>
          </a:xfrm>
          <a:solidFill>
            <a:srgbClr val="0000FF"/>
          </a:solidFill>
        </p:grpSpPr>
        <p:sp>
          <p:nvSpPr>
            <p:cNvPr id="31" name="AutoShape 8"/>
            <p:cNvSpPr>
              <a:spLocks noChangeArrowheads="1"/>
            </p:cNvSpPr>
            <p:nvPr/>
          </p:nvSpPr>
          <p:spPr bwMode="auto">
            <a:xfrm>
              <a:off x="2133600" y="2692400"/>
              <a:ext cx="685800" cy="533400"/>
            </a:xfrm>
            <a:prstGeom prst="cloud">
              <a:avLst/>
            </a:prstGeom>
            <a:grpFill/>
            <a:ln w="9525">
              <a:noFill/>
              <a:round/>
              <a:headEnd/>
              <a:tailEnd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wrap="none" anchor="ctr"/>
            <a:lstStyle/>
            <a:p>
              <a:pPr algn="ctr">
                <a:defRPr/>
              </a:pPr>
              <a:r>
                <a:rPr lang="ru-RU">
                  <a:solidFill>
                    <a:schemeClr val="bg1"/>
                  </a:solidFill>
                </a:rPr>
                <a:t> </a:t>
              </a:r>
            </a:p>
          </p:txBody>
        </p:sp>
        <p:sp>
          <p:nvSpPr>
            <p:cNvPr id="32" name="Oval 44"/>
            <p:cNvSpPr>
              <a:spLocks noChangeArrowheads="1"/>
            </p:cNvSpPr>
            <p:nvPr/>
          </p:nvSpPr>
          <p:spPr bwMode="auto">
            <a:xfrm>
              <a:off x="2343152" y="2763838"/>
              <a:ext cx="381000" cy="381000"/>
            </a:xfrm>
            <a:prstGeom prst="cloud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/>
            </a:p>
          </p:txBody>
        </p:sp>
        <p:sp>
          <p:nvSpPr>
            <p:cNvPr id="33" name="Прямоугольник 32"/>
            <p:cNvSpPr/>
            <p:nvPr/>
          </p:nvSpPr>
          <p:spPr>
            <a:xfrm>
              <a:off x="2057400" y="2768600"/>
              <a:ext cx="432000" cy="432000"/>
            </a:xfrm>
            <a:prstGeom prst="clou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dirty="0">
                  <a:latin typeface="Arial" pitchFamily="34" charset="0"/>
                  <a:cs typeface="Arial" pitchFamily="34" charset="0"/>
                </a:rPr>
                <a:t>2</a:t>
              </a:r>
              <a:endParaRPr lang="ru-RU" sz="3200" dirty="0"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19" name="Группа 56"/>
          <p:cNvGrpSpPr/>
          <p:nvPr/>
        </p:nvGrpSpPr>
        <p:grpSpPr>
          <a:xfrm>
            <a:off x="2107388" y="4567246"/>
            <a:ext cx="762001" cy="533400"/>
            <a:chOff x="2057400" y="3526631"/>
            <a:chExt cx="762000" cy="533400"/>
          </a:xfrm>
          <a:solidFill>
            <a:srgbClr val="0000FF"/>
          </a:solidFill>
        </p:grpSpPr>
        <p:sp>
          <p:nvSpPr>
            <p:cNvPr id="39" name="AutoShape 8"/>
            <p:cNvSpPr>
              <a:spLocks noChangeArrowheads="1"/>
            </p:cNvSpPr>
            <p:nvPr/>
          </p:nvSpPr>
          <p:spPr bwMode="auto">
            <a:xfrm>
              <a:off x="2133600" y="3526631"/>
              <a:ext cx="685800" cy="533400"/>
            </a:xfrm>
            <a:prstGeom prst="cloud">
              <a:avLst/>
            </a:prstGeom>
            <a:grpFill/>
            <a:ln w="9525">
              <a:noFill/>
              <a:round/>
              <a:headEnd/>
              <a:tailEnd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wrap="none" anchor="ctr"/>
            <a:lstStyle/>
            <a:p>
              <a:pPr algn="ctr">
                <a:defRPr/>
              </a:pPr>
              <a:r>
                <a:rPr lang="ru-RU">
                  <a:solidFill>
                    <a:schemeClr val="bg1"/>
                  </a:solidFill>
                </a:rPr>
                <a:t> </a:t>
              </a:r>
            </a:p>
          </p:txBody>
        </p:sp>
        <p:sp>
          <p:nvSpPr>
            <p:cNvPr id="40" name="Oval 44"/>
            <p:cNvSpPr>
              <a:spLocks noChangeArrowheads="1"/>
            </p:cNvSpPr>
            <p:nvPr/>
          </p:nvSpPr>
          <p:spPr bwMode="auto">
            <a:xfrm>
              <a:off x="2362200" y="3602831"/>
              <a:ext cx="381000" cy="381000"/>
            </a:xfrm>
            <a:prstGeom prst="cloud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/>
            </a:p>
          </p:txBody>
        </p:sp>
        <p:sp>
          <p:nvSpPr>
            <p:cNvPr id="41" name="Прямоугольник 40"/>
            <p:cNvSpPr/>
            <p:nvPr/>
          </p:nvSpPr>
          <p:spPr>
            <a:xfrm>
              <a:off x="2057400" y="3602831"/>
              <a:ext cx="432000" cy="432000"/>
            </a:xfrm>
            <a:prstGeom prst="clou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dirty="0">
                  <a:latin typeface="Arial" pitchFamily="34" charset="0"/>
                  <a:cs typeface="Arial" pitchFamily="34" charset="0"/>
                </a:rPr>
                <a:t>3</a:t>
              </a:r>
              <a:endParaRPr lang="ru-RU" sz="3200" dirty="0"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72" name="Скругленный прямоугольник 71">
            <a:hlinkClick r:id="rId14" action="ppaction://hlinksldjump"/>
          </p:cNvPr>
          <p:cNvSpPr/>
          <p:nvPr/>
        </p:nvSpPr>
        <p:spPr>
          <a:xfrm>
            <a:off x="5072066" y="5429264"/>
            <a:ext cx="3271854" cy="500066"/>
          </a:xfrm>
          <a:prstGeom prst="roundRect">
            <a:avLst/>
          </a:prstGeom>
          <a:solidFill>
            <a:srgbClr val="FFFF99"/>
          </a:solidFill>
          <a:ln>
            <a:solidFill>
              <a:srgbClr val="0000FF"/>
            </a:solidFill>
          </a:ln>
          <a:effectLst>
            <a:outerShdw dist="101600" dir="2400000" algn="ctr" rotWithShape="0">
              <a:srgbClr val="0000FF">
                <a:alpha val="5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333300"/>
                </a:solidFill>
                <a:latin typeface="Arial" pitchFamily="34" charset="0"/>
                <a:cs typeface="Arial" pitchFamily="34" charset="0"/>
              </a:rPr>
              <a:t>Задание в картинках</a:t>
            </a:r>
            <a:endParaRPr lang="ru-RU" sz="2400" dirty="0">
              <a:solidFill>
                <a:srgbClr val="3333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5" name="Управляющая кнопка: возврат 74">
            <a:hlinkClick r:id="rId15" action="ppaction://hlinksldjump" highlightClick="1"/>
          </p:cNvPr>
          <p:cNvSpPr/>
          <p:nvPr/>
        </p:nvSpPr>
        <p:spPr>
          <a:xfrm>
            <a:off x="8604000" y="6318000"/>
            <a:ext cx="540000" cy="540000"/>
          </a:xfrm>
          <a:prstGeom prst="actionButtonReturn">
            <a:avLst/>
          </a:prstGeom>
          <a:solidFill>
            <a:srgbClr val="FFFF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custDataLst>
      <p:tags r:id="rId1"/>
    </p:custData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975" fill="hold"/>
                                        <p:tgtEl>
                                          <p:spTgt spid="6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475"/>
                            </p:stCondLst>
                            <p:childTnLst>
                              <p:par>
                                <p:cTn id="16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" dur="3315" fill="hold"/>
                                        <p:tgtEl>
                                          <p:spTgt spid="9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815"/>
                            </p:stCondLst>
                            <p:childTnLst>
                              <p:par>
                                <p:cTn id="32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4" dur="2975" fill="hold"/>
                                        <p:tgtEl>
                                          <p:spTgt spid="9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475"/>
                            </p:stCondLst>
                            <p:childTnLst>
                              <p:par>
                                <p:cTn id="4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audio>
              <p:cMediaNode showWhenStopped="0">
                <p:cTn id="5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3"/>
                </p:tgtEl>
              </p:cMediaNode>
            </p:audio>
            <p:audio>
              <p:cMediaNode showWhenStopped="0">
                <p:cTn id="5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5"/>
                </p:tgtEl>
              </p:cMediaNode>
            </p:audio>
            <p:audio>
              <p:cMediaNode showWhenStopped="0">
                <p:cTn id="5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9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2" name="Группа 78"/>
          <p:cNvGrpSpPr/>
          <p:nvPr/>
        </p:nvGrpSpPr>
        <p:grpSpPr>
          <a:xfrm>
            <a:off x="357158" y="285728"/>
            <a:ext cx="8429684" cy="6293288"/>
            <a:chOff x="357158" y="285728"/>
            <a:chExt cx="8429684" cy="6293288"/>
          </a:xfrm>
        </p:grpSpPr>
        <p:sp>
          <p:nvSpPr>
            <p:cNvPr id="77" name="Прямоугольник 76"/>
            <p:cNvSpPr/>
            <p:nvPr/>
          </p:nvSpPr>
          <p:spPr>
            <a:xfrm>
              <a:off x="357158" y="285728"/>
              <a:ext cx="8429684" cy="6286544"/>
            </a:xfrm>
            <a:prstGeom prst="rect">
              <a:avLst/>
            </a:prstGeom>
            <a:solidFill>
              <a:srgbClr val="00FFFF"/>
            </a:solidFill>
            <a:ln>
              <a:noFill/>
            </a:ln>
            <a:effectLst/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78" name="Группа 55"/>
            <p:cNvGrpSpPr/>
            <p:nvPr/>
          </p:nvGrpSpPr>
          <p:grpSpPr>
            <a:xfrm>
              <a:off x="366870" y="285728"/>
              <a:ext cx="8301030" cy="864000"/>
              <a:chOff x="376583" y="285728"/>
              <a:chExt cx="8301030" cy="864000"/>
            </a:xfrm>
          </p:grpSpPr>
          <p:pic>
            <p:nvPicPr>
              <p:cNvPr id="86" name="Picture 6" descr="Number One Light Blue Clip Art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376583" y="285728"/>
                <a:ext cx="554805" cy="864000"/>
              </a:xfrm>
              <a:prstGeom prst="rect">
                <a:avLst/>
              </a:prstGeom>
              <a:noFill/>
            </p:spPr>
          </p:pic>
          <p:pic>
            <p:nvPicPr>
              <p:cNvPr id="87" name="Picture 8" descr="Animal Number Two Clip Art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1790268" y="285728"/>
                <a:ext cx="812155" cy="864000"/>
              </a:xfrm>
              <a:prstGeom prst="rect">
                <a:avLst/>
              </a:prstGeom>
              <a:noFill/>
            </p:spPr>
          </p:pic>
          <p:pic>
            <p:nvPicPr>
              <p:cNvPr id="88" name="Picture 10" descr="Animal Number Three Clip Art"/>
              <p:cNvPicPr>
                <a:picLocks noChangeAspect="1" noChangeArrowheads="1"/>
              </p:cNvPicPr>
              <p:nvPr/>
            </p:nvPicPr>
            <p:blipFill>
              <a:blip r:embed="rId7" cstate="print"/>
              <a:srcRect/>
              <a:stretch>
                <a:fillRect/>
              </a:stretch>
            </p:blipFill>
            <p:spPr bwMode="auto">
              <a:xfrm>
                <a:off x="3461303" y="285728"/>
                <a:ext cx="663260" cy="864000"/>
              </a:xfrm>
              <a:prstGeom prst="rect">
                <a:avLst/>
              </a:prstGeom>
              <a:noFill/>
            </p:spPr>
          </p:pic>
          <p:pic>
            <p:nvPicPr>
              <p:cNvPr id="90" name="Picture 12" descr="Animal Number Four Clip Art"/>
              <p:cNvPicPr>
                <a:picLocks noChangeAspect="1" noChangeArrowheads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4983443" y="285728"/>
                <a:ext cx="584732" cy="864000"/>
              </a:xfrm>
              <a:prstGeom prst="rect">
                <a:avLst/>
              </a:prstGeom>
              <a:noFill/>
            </p:spPr>
          </p:pic>
          <p:pic>
            <p:nvPicPr>
              <p:cNvPr id="91" name="Picture 14" descr="Animal Number Five Clip Art"/>
              <p:cNvPicPr>
                <a:picLocks noChangeAspect="1" noChangeArrowheads="1"/>
              </p:cNvPicPr>
              <p:nvPr/>
            </p:nvPicPr>
            <p:blipFill>
              <a:blip r:embed="rId9" cstate="print"/>
              <a:srcRect/>
              <a:stretch>
                <a:fillRect/>
              </a:stretch>
            </p:blipFill>
            <p:spPr bwMode="auto">
              <a:xfrm>
                <a:off x="6427055" y="285728"/>
                <a:ext cx="643652" cy="864000"/>
              </a:xfrm>
              <a:prstGeom prst="rect">
                <a:avLst/>
              </a:prstGeom>
              <a:noFill/>
            </p:spPr>
          </p:pic>
          <p:pic>
            <p:nvPicPr>
              <p:cNvPr id="104" name="Picture 16" descr="Animal Number Six  Clip Art"/>
              <p:cNvPicPr>
                <a:picLocks noChangeAspect="1" noChangeArrowheads="1"/>
              </p:cNvPicPr>
              <p:nvPr/>
            </p:nvPicPr>
            <p:blipFill>
              <a:blip r:embed="rId10" cstate="print"/>
              <a:srcRect/>
              <a:stretch>
                <a:fillRect/>
              </a:stretch>
            </p:blipFill>
            <p:spPr bwMode="auto">
              <a:xfrm>
                <a:off x="7929586" y="285728"/>
                <a:ext cx="748027" cy="864000"/>
              </a:xfrm>
              <a:prstGeom prst="rect">
                <a:avLst/>
              </a:prstGeom>
              <a:noFill/>
            </p:spPr>
          </p:pic>
        </p:grpSp>
        <p:grpSp>
          <p:nvGrpSpPr>
            <p:cNvPr id="79" name="Группа 56"/>
            <p:cNvGrpSpPr/>
            <p:nvPr/>
          </p:nvGrpSpPr>
          <p:grpSpPr>
            <a:xfrm>
              <a:off x="366870" y="5715016"/>
              <a:ext cx="8301030" cy="864000"/>
              <a:chOff x="376583" y="285728"/>
              <a:chExt cx="8301030" cy="864000"/>
            </a:xfrm>
          </p:grpSpPr>
          <p:pic>
            <p:nvPicPr>
              <p:cNvPr id="80" name="Picture 6" descr="Number One Light Blue Clip Art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376583" y="285728"/>
                <a:ext cx="554805" cy="864000"/>
              </a:xfrm>
              <a:prstGeom prst="rect">
                <a:avLst/>
              </a:prstGeom>
              <a:noFill/>
            </p:spPr>
          </p:pic>
          <p:pic>
            <p:nvPicPr>
              <p:cNvPr id="81" name="Picture 8" descr="Animal Number Two Clip Art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1790268" y="285728"/>
                <a:ext cx="812155" cy="864000"/>
              </a:xfrm>
              <a:prstGeom prst="rect">
                <a:avLst/>
              </a:prstGeom>
              <a:noFill/>
            </p:spPr>
          </p:pic>
          <p:pic>
            <p:nvPicPr>
              <p:cNvPr id="82" name="Picture 10" descr="Animal Number Three Clip Art"/>
              <p:cNvPicPr>
                <a:picLocks noChangeAspect="1" noChangeArrowheads="1"/>
              </p:cNvPicPr>
              <p:nvPr/>
            </p:nvPicPr>
            <p:blipFill>
              <a:blip r:embed="rId7" cstate="print"/>
              <a:srcRect/>
              <a:stretch>
                <a:fillRect/>
              </a:stretch>
            </p:blipFill>
            <p:spPr bwMode="auto">
              <a:xfrm>
                <a:off x="3461303" y="285728"/>
                <a:ext cx="663260" cy="864000"/>
              </a:xfrm>
              <a:prstGeom prst="rect">
                <a:avLst/>
              </a:prstGeom>
              <a:noFill/>
            </p:spPr>
          </p:pic>
          <p:pic>
            <p:nvPicPr>
              <p:cNvPr id="83" name="Picture 12" descr="Animal Number Four Clip Art"/>
              <p:cNvPicPr>
                <a:picLocks noChangeAspect="1" noChangeArrowheads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4983443" y="285728"/>
                <a:ext cx="584732" cy="864000"/>
              </a:xfrm>
              <a:prstGeom prst="rect">
                <a:avLst/>
              </a:prstGeom>
              <a:noFill/>
            </p:spPr>
          </p:pic>
          <p:pic>
            <p:nvPicPr>
              <p:cNvPr id="84" name="Picture 14" descr="Animal Number Five Clip Art"/>
              <p:cNvPicPr>
                <a:picLocks noChangeAspect="1" noChangeArrowheads="1"/>
              </p:cNvPicPr>
              <p:nvPr/>
            </p:nvPicPr>
            <p:blipFill>
              <a:blip r:embed="rId9" cstate="print"/>
              <a:srcRect/>
              <a:stretch>
                <a:fillRect/>
              </a:stretch>
            </p:blipFill>
            <p:spPr bwMode="auto">
              <a:xfrm>
                <a:off x="6427055" y="285728"/>
                <a:ext cx="643652" cy="864000"/>
              </a:xfrm>
              <a:prstGeom prst="rect">
                <a:avLst/>
              </a:prstGeom>
              <a:noFill/>
            </p:spPr>
          </p:pic>
          <p:pic>
            <p:nvPicPr>
              <p:cNvPr id="85" name="Picture 16" descr="Animal Number Six  Clip Art"/>
              <p:cNvPicPr>
                <a:picLocks noChangeAspect="1" noChangeArrowheads="1"/>
              </p:cNvPicPr>
              <p:nvPr/>
            </p:nvPicPr>
            <p:blipFill>
              <a:blip r:embed="rId10" cstate="print"/>
              <a:srcRect/>
              <a:stretch>
                <a:fillRect/>
              </a:stretch>
            </p:blipFill>
            <p:spPr bwMode="auto">
              <a:xfrm>
                <a:off x="7929586" y="285728"/>
                <a:ext cx="748027" cy="864000"/>
              </a:xfrm>
              <a:prstGeom prst="rect">
                <a:avLst/>
              </a:prstGeom>
              <a:noFill/>
            </p:spPr>
          </p:pic>
        </p:grpSp>
      </p:grpSp>
      <p:sp>
        <p:nvSpPr>
          <p:cNvPr id="60" name="Oval 44"/>
          <p:cNvSpPr>
            <a:spLocks noChangeArrowheads="1"/>
          </p:cNvSpPr>
          <p:nvPr/>
        </p:nvSpPr>
        <p:spPr bwMode="auto">
          <a:xfrm>
            <a:off x="2428860" y="4638684"/>
            <a:ext cx="381000" cy="38100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 w="28575">
            <a:solidFill>
              <a:srgbClr val="C0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000" dirty="0">
                <a:solidFill>
                  <a:srgbClr val="C00000"/>
                </a:solidFill>
              </a:rPr>
              <a:t>+</a:t>
            </a:r>
          </a:p>
        </p:txBody>
      </p:sp>
      <p:sp>
        <p:nvSpPr>
          <p:cNvPr id="58" name="Oval 44"/>
          <p:cNvSpPr>
            <a:spLocks noChangeArrowheads="1"/>
          </p:cNvSpPr>
          <p:nvPr/>
        </p:nvSpPr>
        <p:spPr bwMode="auto">
          <a:xfrm>
            <a:off x="2428860" y="2928934"/>
            <a:ext cx="381000" cy="38100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 w="28575">
            <a:solidFill>
              <a:srgbClr val="C0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000" dirty="0">
                <a:solidFill>
                  <a:srgbClr val="C00000"/>
                </a:solidFill>
              </a:rPr>
              <a:t>-</a:t>
            </a:r>
          </a:p>
        </p:txBody>
      </p:sp>
      <p:sp>
        <p:nvSpPr>
          <p:cNvPr id="3074" name="Rectangle 47"/>
          <p:cNvSpPr>
            <a:spLocks noChangeArrowheads="1"/>
          </p:cNvSpPr>
          <p:nvPr/>
        </p:nvSpPr>
        <p:spPr bwMode="auto">
          <a:xfrm>
            <a:off x="990000" y="1714488"/>
            <a:ext cx="7164000" cy="864000"/>
          </a:xfrm>
          <a:prstGeom prst="roundRect">
            <a:avLst/>
          </a:prstGeom>
          <a:solidFill>
            <a:srgbClr val="0000FF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ru-RU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4. Сколько яблок досталось каждому?</a:t>
            </a:r>
            <a:endParaRPr lang="ru-RU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147" name="Rectangle 48"/>
          <p:cNvSpPr>
            <a:spLocks noChangeArrowheads="1"/>
          </p:cNvSpPr>
          <p:nvPr/>
        </p:nvSpPr>
        <p:spPr bwMode="auto">
          <a:xfrm>
            <a:off x="3357554" y="2840839"/>
            <a:ext cx="4752008" cy="576263"/>
          </a:xfrm>
          <a:prstGeom prst="doubleWave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  <a:effectLst>
            <a:outerShdw dist="114300" dir="2700000" algn="ctr" rotWithShape="0">
              <a:srgbClr val="0000FF">
                <a:alpha val="50000"/>
              </a:srgbClr>
            </a:outerShdw>
          </a:effectLst>
        </p:spPr>
        <p:txBody>
          <a:bodyPr/>
          <a:lstStyle/>
          <a:p>
            <a:pPr>
              <a:defRPr/>
            </a:pPr>
            <a:r>
              <a:rPr lang="ru-RU" sz="2400" dirty="0" smtClean="0">
                <a:solidFill>
                  <a:srgbClr val="333300"/>
                </a:solidFill>
                <a:latin typeface="Arial" pitchFamily="34" charset="0"/>
                <a:cs typeface="Arial" pitchFamily="34" charset="0"/>
              </a:rPr>
              <a:t>Кате досталось два яблока</a:t>
            </a:r>
            <a:endParaRPr lang="ru-RU" sz="2400" dirty="0">
              <a:solidFill>
                <a:srgbClr val="3333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148" name="Rectangle 49"/>
          <p:cNvSpPr>
            <a:spLocks noChangeArrowheads="1"/>
          </p:cNvSpPr>
          <p:nvPr/>
        </p:nvSpPr>
        <p:spPr bwMode="auto">
          <a:xfrm>
            <a:off x="3357554" y="3667133"/>
            <a:ext cx="4752008" cy="574675"/>
          </a:xfrm>
          <a:prstGeom prst="doubleWave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  <a:effectLst>
            <a:outerShdw dist="114300" dir="2700000" algn="ctr" rotWithShape="0">
              <a:srgbClr val="0000FF">
                <a:alpha val="50000"/>
              </a:srgbClr>
            </a:outerShdw>
          </a:effectLst>
        </p:spPr>
        <p:txBody>
          <a:bodyPr/>
          <a:lstStyle/>
          <a:p>
            <a:pPr>
              <a:defRPr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Пете досталось четыре яблока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149" name="Rectangle 50"/>
          <p:cNvSpPr>
            <a:spLocks noChangeArrowheads="1"/>
          </p:cNvSpPr>
          <p:nvPr/>
        </p:nvSpPr>
        <p:spPr bwMode="auto">
          <a:xfrm>
            <a:off x="3357554" y="4500569"/>
            <a:ext cx="4752008" cy="1008000"/>
          </a:xfrm>
          <a:prstGeom prst="doubleWave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  <a:effectLst>
            <a:outerShdw dist="114300" dir="2700000" algn="ctr" rotWithShape="0">
              <a:srgbClr val="0000FF">
                <a:alpha val="50000"/>
              </a:srgbClr>
            </a:outerShdw>
          </a:effectLst>
        </p:spPr>
        <p:txBody>
          <a:bodyPr/>
          <a:lstStyle/>
          <a:p>
            <a:pPr>
              <a:defRPr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Каждому досталось по три яблока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2133600" y="4457700"/>
            <a:ext cx="432000" cy="432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1" name="Oval 44"/>
          <p:cNvSpPr>
            <a:spLocks noChangeArrowheads="1"/>
          </p:cNvSpPr>
          <p:nvPr/>
        </p:nvSpPr>
        <p:spPr bwMode="auto">
          <a:xfrm>
            <a:off x="2428860" y="3783809"/>
            <a:ext cx="381000" cy="38100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 w="28575">
            <a:solidFill>
              <a:srgbClr val="C0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000" dirty="0">
                <a:solidFill>
                  <a:srgbClr val="C00000"/>
                </a:solidFill>
              </a:rPr>
              <a:t>-</a:t>
            </a:r>
          </a:p>
        </p:txBody>
      </p:sp>
      <p:grpSp>
        <p:nvGrpSpPr>
          <p:cNvPr id="5" name="Группа 42"/>
          <p:cNvGrpSpPr>
            <a:grpSpLocks noChangeAspect="1"/>
          </p:cNvGrpSpPr>
          <p:nvPr/>
        </p:nvGrpSpPr>
        <p:grpSpPr>
          <a:xfrm>
            <a:off x="571472" y="2786058"/>
            <a:ext cx="938700" cy="1080000"/>
            <a:chOff x="1069956" y="1467992"/>
            <a:chExt cx="1152458" cy="1325934"/>
          </a:xfrm>
        </p:grpSpPr>
        <p:grpSp>
          <p:nvGrpSpPr>
            <p:cNvPr id="6" name="Группа 27"/>
            <p:cNvGrpSpPr/>
            <p:nvPr/>
          </p:nvGrpSpPr>
          <p:grpSpPr>
            <a:xfrm>
              <a:off x="1214414" y="1785926"/>
              <a:ext cx="1008000" cy="1008000"/>
              <a:chOff x="1214414" y="1785926"/>
              <a:chExt cx="1008000" cy="1008000"/>
            </a:xfrm>
          </p:grpSpPr>
          <p:grpSp>
            <p:nvGrpSpPr>
              <p:cNvPr id="7" name="Группа 26"/>
              <p:cNvGrpSpPr/>
              <p:nvPr/>
            </p:nvGrpSpPr>
            <p:grpSpPr>
              <a:xfrm>
                <a:off x="1214414" y="1785926"/>
                <a:ext cx="1008000" cy="1008000"/>
                <a:chOff x="1214414" y="1785926"/>
                <a:chExt cx="1008000" cy="1008000"/>
              </a:xfrm>
            </p:grpSpPr>
            <p:grpSp>
              <p:nvGrpSpPr>
                <p:cNvPr id="8" name="Группа 13"/>
                <p:cNvGrpSpPr/>
                <p:nvPr/>
              </p:nvGrpSpPr>
              <p:grpSpPr>
                <a:xfrm>
                  <a:off x="1214414" y="1785926"/>
                  <a:ext cx="1008000" cy="1008000"/>
                  <a:chOff x="1214414" y="1785926"/>
                  <a:chExt cx="1008000" cy="1008000"/>
                </a:xfrm>
              </p:grpSpPr>
              <p:sp>
                <p:nvSpPr>
                  <p:cNvPr id="55" name="Блок-схема: узел 54"/>
                  <p:cNvSpPr>
                    <a:spLocks noChangeAspect="1"/>
                  </p:cNvSpPr>
                  <p:nvPr/>
                </p:nvSpPr>
                <p:spPr>
                  <a:xfrm>
                    <a:off x="1214414" y="1785926"/>
                    <a:ext cx="1008000" cy="1008000"/>
                  </a:xfrm>
                  <a:prstGeom prst="flowChartConnector">
                    <a:avLst/>
                  </a:prstGeom>
                  <a:solidFill>
                    <a:srgbClr val="00B050"/>
                  </a:solidFill>
                  <a:ln>
                    <a:solidFill>
                      <a:srgbClr val="C0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grpSp>
                <p:nvGrpSpPr>
                  <p:cNvPr id="9" name="Группа 12"/>
                  <p:cNvGrpSpPr/>
                  <p:nvPr/>
                </p:nvGrpSpPr>
                <p:grpSpPr>
                  <a:xfrm>
                    <a:off x="1449819" y="2071678"/>
                    <a:ext cx="537190" cy="180000"/>
                    <a:chOff x="1428728" y="2071678"/>
                    <a:chExt cx="537190" cy="180000"/>
                  </a:xfrm>
                </p:grpSpPr>
                <p:sp>
                  <p:nvSpPr>
                    <p:cNvPr id="57" name="Блок-схема: узел 56"/>
                    <p:cNvSpPr>
                      <a:spLocks noChangeAspect="1"/>
                    </p:cNvSpPr>
                    <p:nvPr/>
                  </p:nvSpPr>
                  <p:spPr>
                    <a:xfrm>
                      <a:off x="1785918" y="2071678"/>
                      <a:ext cx="180000" cy="180000"/>
                    </a:xfrm>
                    <a:prstGeom prst="flowChartConnector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  <p:sp>
                  <p:nvSpPr>
                    <p:cNvPr id="59" name="Блок-схема: узел 11"/>
                    <p:cNvSpPr>
                      <a:spLocks noChangeAspect="1"/>
                    </p:cNvSpPr>
                    <p:nvPr/>
                  </p:nvSpPr>
                  <p:spPr>
                    <a:xfrm>
                      <a:off x="1428728" y="2071678"/>
                      <a:ext cx="180000" cy="180000"/>
                    </a:xfrm>
                    <a:prstGeom prst="flowChartConnector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</p:grpSp>
            </p:grpSp>
            <p:sp>
              <p:nvSpPr>
                <p:cNvPr id="54" name="Месяц 53"/>
                <p:cNvSpPr/>
                <p:nvPr/>
              </p:nvSpPr>
              <p:spPr>
                <a:xfrm rot="16200000">
                  <a:off x="1611257" y="2271706"/>
                  <a:ext cx="214314" cy="528638"/>
                </a:xfrm>
                <a:prstGeom prst="moon">
                  <a:avLst>
                    <a:gd name="adj" fmla="val 30475"/>
                  </a:avLst>
                </a:prstGeom>
                <a:solidFill>
                  <a:srgbClr val="C0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grpSp>
            <p:nvGrpSpPr>
              <p:cNvPr id="10" name="Группа 18"/>
              <p:cNvGrpSpPr>
                <a:grpSpLocks noChangeAspect="1"/>
              </p:cNvGrpSpPr>
              <p:nvPr/>
            </p:nvGrpSpPr>
            <p:grpSpPr>
              <a:xfrm>
                <a:off x="1500166" y="2145497"/>
                <a:ext cx="465190" cy="108000"/>
                <a:chOff x="1500166" y="2145497"/>
                <a:chExt cx="465190" cy="108000"/>
              </a:xfrm>
            </p:grpSpPr>
            <p:sp>
              <p:nvSpPr>
                <p:cNvPr id="48" name="Блок-схема: узел 47"/>
                <p:cNvSpPr>
                  <a:spLocks noChangeAspect="1"/>
                </p:cNvSpPr>
                <p:nvPr/>
              </p:nvSpPr>
              <p:spPr>
                <a:xfrm>
                  <a:off x="1500166" y="2145497"/>
                  <a:ext cx="108000" cy="108000"/>
                </a:xfrm>
                <a:prstGeom prst="flowChartConnector">
                  <a:avLst/>
                </a:prstGeom>
                <a:gradFill flip="none" rotWithShape="1">
                  <a:gsLst>
                    <a:gs pos="0">
                      <a:srgbClr val="00B0F0">
                        <a:shade val="30000"/>
                        <a:satMod val="115000"/>
                      </a:srgbClr>
                    </a:gs>
                    <a:gs pos="50000">
                      <a:srgbClr val="00B0F0">
                        <a:shade val="67500"/>
                        <a:satMod val="115000"/>
                      </a:srgbClr>
                    </a:gs>
                    <a:gs pos="100000">
                      <a:srgbClr val="00B0F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n w="285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49" name="Блок-схема: узел 48"/>
                <p:cNvSpPr>
                  <a:spLocks noChangeAspect="1"/>
                </p:cNvSpPr>
                <p:nvPr/>
              </p:nvSpPr>
              <p:spPr>
                <a:xfrm>
                  <a:off x="1857356" y="2145497"/>
                  <a:ext cx="108000" cy="108000"/>
                </a:xfrm>
                <a:prstGeom prst="flowChartConnector">
                  <a:avLst/>
                </a:prstGeom>
                <a:gradFill flip="none" rotWithShape="1">
                  <a:gsLst>
                    <a:gs pos="0">
                      <a:srgbClr val="00B0F0">
                        <a:shade val="30000"/>
                        <a:satMod val="115000"/>
                      </a:srgbClr>
                    </a:gs>
                    <a:gs pos="50000">
                      <a:srgbClr val="00B0F0">
                        <a:shade val="67500"/>
                        <a:satMod val="115000"/>
                      </a:srgbClr>
                    </a:gs>
                    <a:gs pos="100000">
                      <a:srgbClr val="00B0F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n w="285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</p:grpSp>
        <p:sp>
          <p:nvSpPr>
            <p:cNvPr id="45" name="Облако 44"/>
            <p:cNvSpPr/>
            <p:nvPr/>
          </p:nvSpPr>
          <p:spPr>
            <a:xfrm rot="19941007" flipV="1">
              <a:off x="1069956" y="1467992"/>
              <a:ext cx="914400" cy="526082"/>
            </a:xfrm>
            <a:prstGeom prst="cloud">
              <a:avLst/>
            </a:prstGeom>
            <a:gradFill flip="none" rotWithShape="1">
              <a:gsLst>
                <a:gs pos="0">
                  <a:srgbClr val="00B050">
                    <a:tint val="66000"/>
                    <a:satMod val="160000"/>
                  </a:srgbClr>
                </a:gs>
                <a:gs pos="50000">
                  <a:srgbClr val="00B050">
                    <a:tint val="44500"/>
                    <a:satMod val="160000"/>
                  </a:srgbClr>
                </a:gs>
                <a:gs pos="100000">
                  <a:srgbClr val="00B050">
                    <a:tint val="23500"/>
                    <a:satMod val="160000"/>
                  </a:srgbClr>
                </a:gs>
              </a:gsLst>
              <a:lin ang="16200000" scaled="1"/>
              <a:tileRect/>
            </a:gradFill>
            <a:ln w="190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1" name="Группа 61"/>
          <p:cNvGrpSpPr>
            <a:grpSpLocks noChangeAspect="1"/>
          </p:cNvGrpSpPr>
          <p:nvPr/>
        </p:nvGrpSpPr>
        <p:grpSpPr>
          <a:xfrm>
            <a:off x="714348" y="4143380"/>
            <a:ext cx="840210" cy="1080000"/>
            <a:chOff x="144458" y="2816336"/>
            <a:chExt cx="1008000" cy="1295656"/>
          </a:xfrm>
          <a:solidFill>
            <a:srgbClr val="FF0000"/>
          </a:solidFill>
        </p:grpSpPr>
        <p:grpSp>
          <p:nvGrpSpPr>
            <p:cNvPr id="12" name="Группа 31"/>
            <p:cNvGrpSpPr/>
            <p:nvPr/>
          </p:nvGrpSpPr>
          <p:grpSpPr>
            <a:xfrm>
              <a:off x="144458" y="2816336"/>
              <a:ext cx="1008000" cy="1295656"/>
              <a:chOff x="144458" y="2816336"/>
              <a:chExt cx="1008000" cy="1295656"/>
            </a:xfrm>
            <a:grpFill/>
          </p:grpSpPr>
          <p:grpSp>
            <p:nvGrpSpPr>
              <p:cNvPr id="13" name="Группа 30"/>
              <p:cNvGrpSpPr/>
              <p:nvPr/>
            </p:nvGrpSpPr>
            <p:grpSpPr>
              <a:xfrm>
                <a:off x="144458" y="2816336"/>
                <a:ext cx="1008000" cy="1295656"/>
                <a:chOff x="144458" y="2816336"/>
                <a:chExt cx="1008000" cy="1295656"/>
              </a:xfrm>
              <a:grpFill/>
            </p:grpSpPr>
            <p:grpSp>
              <p:nvGrpSpPr>
                <p:cNvPr id="14" name="Группа 13"/>
                <p:cNvGrpSpPr/>
                <p:nvPr/>
              </p:nvGrpSpPr>
              <p:grpSpPr>
                <a:xfrm>
                  <a:off x="144458" y="3103992"/>
                  <a:ext cx="1008000" cy="1008000"/>
                  <a:chOff x="1214414" y="1785926"/>
                  <a:chExt cx="1008000" cy="1008000"/>
                </a:xfrm>
                <a:grpFill/>
              </p:grpSpPr>
              <p:sp>
                <p:nvSpPr>
                  <p:cNvPr id="71" name="Блок-схема: узел 70"/>
                  <p:cNvSpPr>
                    <a:spLocks noChangeAspect="1"/>
                  </p:cNvSpPr>
                  <p:nvPr/>
                </p:nvSpPr>
                <p:spPr>
                  <a:xfrm>
                    <a:off x="1214414" y="1785926"/>
                    <a:ext cx="1008000" cy="1008000"/>
                  </a:xfrm>
                  <a:prstGeom prst="flowChartConnector">
                    <a:avLst/>
                  </a:prstGeom>
                  <a:gradFill flip="none" rotWithShape="1">
                    <a:gsLst>
                      <a:gs pos="0">
                        <a:srgbClr val="FF0000">
                          <a:tint val="66000"/>
                          <a:satMod val="160000"/>
                        </a:srgbClr>
                      </a:gs>
                      <a:gs pos="50000">
                        <a:srgbClr val="FF0000">
                          <a:tint val="44500"/>
                          <a:satMod val="160000"/>
                        </a:srgbClr>
                      </a:gs>
                      <a:gs pos="100000">
                        <a:srgbClr val="FF0000">
                          <a:tint val="23500"/>
                          <a:satMod val="160000"/>
                        </a:srgbClr>
                      </a:gs>
                    </a:gsLst>
                    <a:lin ang="16200000" scaled="1"/>
                    <a:tileRect/>
                  </a:gradFill>
                  <a:ln>
                    <a:solidFill>
                      <a:srgbClr val="0000FF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grpSp>
                <p:nvGrpSpPr>
                  <p:cNvPr id="15" name="Группа 12"/>
                  <p:cNvGrpSpPr/>
                  <p:nvPr/>
                </p:nvGrpSpPr>
                <p:grpSpPr>
                  <a:xfrm>
                    <a:off x="1449819" y="2071678"/>
                    <a:ext cx="537190" cy="180000"/>
                    <a:chOff x="1428728" y="2071678"/>
                    <a:chExt cx="537190" cy="180000"/>
                  </a:xfrm>
                  <a:grpFill/>
                </p:grpSpPr>
                <p:sp>
                  <p:nvSpPr>
                    <p:cNvPr id="73" name="Блок-схема: узел 72"/>
                    <p:cNvSpPr>
                      <a:spLocks noChangeAspect="1"/>
                    </p:cNvSpPr>
                    <p:nvPr/>
                  </p:nvSpPr>
                  <p:spPr>
                    <a:xfrm>
                      <a:off x="1785918" y="2071678"/>
                      <a:ext cx="180000" cy="180000"/>
                    </a:xfrm>
                    <a:prstGeom prst="flowChartConnector">
                      <a:avLst/>
                    </a:prstGeom>
                    <a:grpFill/>
                    <a:ln w="28575">
                      <a:solidFill>
                        <a:srgbClr val="0000FF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  <p:sp>
                  <p:nvSpPr>
                    <p:cNvPr id="74" name="Блок-схема: узел 11"/>
                    <p:cNvSpPr>
                      <a:spLocks noChangeAspect="1"/>
                    </p:cNvSpPr>
                    <p:nvPr/>
                  </p:nvSpPr>
                  <p:spPr>
                    <a:xfrm>
                      <a:off x="1428728" y="2071678"/>
                      <a:ext cx="180000" cy="180000"/>
                    </a:xfrm>
                    <a:prstGeom prst="flowChartConnector">
                      <a:avLst/>
                    </a:prstGeom>
                    <a:grpFill/>
                    <a:ln w="28575">
                      <a:solidFill>
                        <a:srgbClr val="0000FF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</p:grpSp>
            </p:grpSp>
            <p:sp>
              <p:nvSpPr>
                <p:cNvPr id="70" name="Пятно 2 8"/>
                <p:cNvSpPr/>
                <p:nvPr/>
              </p:nvSpPr>
              <p:spPr>
                <a:xfrm rot="1129421">
                  <a:off x="282145" y="2816336"/>
                  <a:ext cx="720000" cy="540000"/>
                </a:xfrm>
                <a:prstGeom prst="irregularSeal2">
                  <a:avLst/>
                </a:prstGeom>
                <a:grpFill/>
                <a:ln w="19050">
                  <a:solidFill>
                    <a:srgbClr val="0000F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68" name="Месяц 67"/>
              <p:cNvSpPr/>
              <p:nvPr/>
            </p:nvSpPr>
            <p:spPr>
              <a:xfrm rot="5400000" flipV="1">
                <a:off x="541301" y="3557590"/>
                <a:ext cx="214314" cy="528638"/>
              </a:xfrm>
              <a:prstGeom prst="moon">
                <a:avLst>
                  <a:gd name="adj" fmla="val 30475"/>
                </a:avLst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grpSp>
          <p:nvGrpSpPr>
            <p:cNvPr id="16" name="Группа 18"/>
            <p:cNvGrpSpPr>
              <a:grpSpLocks noChangeAspect="1"/>
            </p:cNvGrpSpPr>
            <p:nvPr/>
          </p:nvGrpSpPr>
          <p:grpSpPr>
            <a:xfrm>
              <a:off x="430210" y="3463563"/>
              <a:ext cx="465190" cy="108000"/>
              <a:chOff x="1500166" y="2145497"/>
              <a:chExt cx="465190" cy="108000"/>
            </a:xfrm>
            <a:grpFill/>
          </p:grpSpPr>
          <p:sp>
            <p:nvSpPr>
              <p:cNvPr id="65" name="Блок-схема: узел 64"/>
              <p:cNvSpPr>
                <a:spLocks noChangeAspect="1"/>
              </p:cNvSpPr>
              <p:nvPr/>
            </p:nvSpPr>
            <p:spPr>
              <a:xfrm>
                <a:off x="1500166" y="2145497"/>
                <a:ext cx="108000" cy="108000"/>
              </a:xfrm>
              <a:prstGeom prst="flowChartConnector">
                <a:avLst/>
              </a:prstGeom>
              <a:grpFill/>
              <a:ln w="28575">
                <a:solidFill>
                  <a:srgbClr val="0000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66" name="Блок-схема: узел 65"/>
              <p:cNvSpPr>
                <a:spLocks noChangeAspect="1"/>
              </p:cNvSpPr>
              <p:nvPr/>
            </p:nvSpPr>
            <p:spPr>
              <a:xfrm>
                <a:off x="1857356" y="2145497"/>
                <a:ext cx="108000" cy="108000"/>
              </a:xfrm>
              <a:prstGeom prst="flowChartConnector">
                <a:avLst/>
              </a:prstGeom>
              <a:grpFill/>
              <a:ln w="28575">
                <a:solidFill>
                  <a:srgbClr val="0000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grpSp>
        <p:nvGrpSpPr>
          <p:cNvPr id="17" name="Группа 53"/>
          <p:cNvGrpSpPr/>
          <p:nvPr/>
        </p:nvGrpSpPr>
        <p:grpSpPr>
          <a:xfrm>
            <a:off x="2107388" y="2852734"/>
            <a:ext cx="762001" cy="533400"/>
            <a:chOff x="2209800" y="1905000"/>
            <a:chExt cx="762000" cy="533400"/>
          </a:xfrm>
          <a:solidFill>
            <a:srgbClr val="0000FF"/>
          </a:solidFill>
        </p:grpSpPr>
        <p:sp>
          <p:nvSpPr>
            <p:cNvPr id="51" name="AutoShape 8"/>
            <p:cNvSpPr>
              <a:spLocks noChangeArrowheads="1"/>
            </p:cNvSpPr>
            <p:nvPr/>
          </p:nvSpPr>
          <p:spPr bwMode="auto">
            <a:xfrm>
              <a:off x="2286000" y="1905000"/>
              <a:ext cx="685800" cy="533400"/>
            </a:xfrm>
            <a:prstGeom prst="cloud">
              <a:avLst/>
            </a:prstGeom>
            <a:grpFill/>
            <a:ln w="9525">
              <a:noFill/>
              <a:round/>
              <a:headEnd/>
              <a:tailEnd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wrap="none" anchor="ctr"/>
            <a:lstStyle/>
            <a:p>
              <a:pPr algn="ctr">
                <a:defRPr/>
              </a:pPr>
              <a:r>
                <a:rPr lang="ru-RU">
                  <a:solidFill>
                    <a:schemeClr val="bg1"/>
                  </a:solidFill>
                </a:rPr>
                <a:t> </a:t>
              </a:r>
            </a:p>
          </p:txBody>
        </p:sp>
        <p:sp>
          <p:nvSpPr>
            <p:cNvPr id="52" name="Oval 44"/>
            <p:cNvSpPr>
              <a:spLocks noChangeArrowheads="1"/>
            </p:cNvSpPr>
            <p:nvPr/>
          </p:nvSpPr>
          <p:spPr bwMode="auto">
            <a:xfrm>
              <a:off x="2531271" y="1976438"/>
              <a:ext cx="381000" cy="381000"/>
            </a:xfrm>
            <a:prstGeom prst="cloud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/>
            </a:p>
          </p:txBody>
        </p:sp>
        <p:sp>
          <p:nvSpPr>
            <p:cNvPr id="53" name="Прямоугольник 52"/>
            <p:cNvSpPr/>
            <p:nvPr/>
          </p:nvSpPr>
          <p:spPr>
            <a:xfrm>
              <a:off x="2209800" y="1981200"/>
              <a:ext cx="432000" cy="432000"/>
            </a:xfrm>
            <a:prstGeom prst="clou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3200" dirty="0" smtClean="0">
                  <a:latin typeface="Arial" pitchFamily="34" charset="0"/>
                  <a:cs typeface="Arial" pitchFamily="34" charset="0"/>
                </a:rPr>
                <a:t>1</a:t>
              </a:r>
              <a:endParaRPr lang="ru-RU" sz="3200" dirty="0"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18" name="Группа 48"/>
          <p:cNvGrpSpPr/>
          <p:nvPr/>
        </p:nvGrpSpPr>
        <p:grpSpPr>
          <a:xfrm>
            <a:off x="2143107" y="3709990"/>
            <a:ext cx="762001" cy="533400"/>
            <a:chOff x="2057400" y="2692400"/>
            <a:chExt cx="762000" cy="533400"/>
          </a:xfrm>
          <a:solidFill>
            <a:srgbClr val="0000FF"/>
          </a:solidFill>
        </p:grpSpPr>
        <p:sp>
          <p:nvSpPr>
            <p:cNvPr id="31" name="AutoShape 8"/>
            <p:cNvSpPr>
              <a:spLocks noChangeArrowheads="1"/>
            </p:cNvSpPr>
            <p:nvPr/>
          </p:nvSpPr>
          <p:spPr bwMode="auto">
            <a:xfrm>
              <a:off x="2133600" y="2692400"/>
              <a:ext cx="685800" cy="533400"/>
            </a:xfrm>
            <a:prstGeom prst="cloud">
              <a:avLst/>
            </a:prstGeom>
            <a:grpFill/>
            <a:ln w="9525">
              <a:noFill/>
              <a:round/>
              <a:headEnd/>
              <a:tailEnd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wrap="none" anchor="ctr"/>
            <a:lstStyle/>
            <a:p>
              <a:pPr algn="ctr">
                <a:defRPr/>
              </a:pPr>
              <a:r>
                <a:rPr lang="ru-RU">
                  <a:solidFill>
                    <a:schemeClr val="bg1"/>
                  </a:solidFill>
                </a:rPr>
                <a:t> </a:t>
              </a:r>
            </a:p>
          </p:txBody>
        </p:sp>
        <p:sp>
          <p:nvSpPr>
            <p:cNvPr id="32" name="Oval 44"/>
            <p:cNvSpPr>
              <a:spLocks noChangeArrowheads="1"/>
            </p:cNvSpPr>
            <p:nvPr/>
          </p:nvSpPr>
          <p:spPr bwMode="auto">
            <a:xfrm>
              <a:off x="2343152" y="2763838"/>
              <a:ext cx="381000" cy="381000"/>
            </a:xfrm>
            <a:prstGeom prst="cloud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/>
            </a:p>
          </p:txBody>
        </p:sp>
        <p:sp>
          <p:nvSpPr>
            <p:cNvPr id="33" name="Прямоугольник 32"/>
            <p:cNvSpPr/>
            <p:nvPr/>
          </p:nvSpPr>
          <p:spPr>
            <a:xfrm>
              <a:off x="2057400" y="2768600"/>
              <a:ext cx="432000" cy="432000"/>
            </a:xfrm>
            <a:prstGeom prst="clou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dirty="0">
                  <a:latin typeface="Arial" pitchFamily="34" charset="0"/>
                  <a:cs typeface="Arial" pitchFamily="34" charset="0"/>
                </a:rPr>
                <a:t>2</a:t>
              </a:r>
              <a:endParaRPr lang="ru-RU" sz="3200" dirty="0"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19" name="Группа 56"/>
          <p:cNvGrpSpPr/>
          <p:nvPr/>
        </p:nvGrpSpPr>
        <p:grpSpPr>
          <a:xfrm>
            <a:off x="2107388" y="4567246"/>
            <a:ext cx="762001" cy="533400"/>
            <a:chOff x="2057400" y="3526631"/>
            <a:chExt cx="762000" cy="533400"/>
          </a:xfrm>
          <a:solidFill>
            <a:srgbClr val="0000FF"/>
          </a:solidFill>
        </p:grpSpPr>
        <p:sp>
          <p:nvSpPr>
            <p:cNvPr id="39" name="AutoShape 8"/>
            <p:cNvSpPr>
              <a:spLocks noChangeArrowheads="1"/>
            </p:cNvSpPr>
            <p:nvPr/>
          </p:nvSpPr>
          <p:spPr bwMode="auto">
            <a:xfrm>
              <a:off x="2133600" y="3526631"/>
              <a:ext cx="685800" cy="533400"/>
            </a:xfrm>
            <a:prstGeom prst="cloud">
              <a:avLst/>
            </a:prstGeom>
            <a:grpFill/>
            <a:ln w="9525">
              <a:noFill/>
              <a:round/>
              <a:headEnd/>
              <a:tailEnd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wrap="none" anchor="ctr"/>
            <a:lstStyle/>
            <a:p>
              <a:pPr algn="ctr">
                <a:defRPr/>
              </a:pPr>
              <a:r>
                <a:rPr lang="ru-RU">
                  <a:solidFill>
                    <a:schemeClr val="bg1"/>
                  </a:solidFill>
                </a:rPr>
                <a:t> </a:t>
              </a:r>
            </a:p>
          </p:txBody>
        </p:sp>
        <p:sp>
          <p:nvSpPr>
            <p:cNvPr id="40" name="Oval 44"/>
            <p:cNvSpPr>
              <a:spLocks noChangeArrowheads="1"/>
            </p:cNvSpPr>
            <p:nvPr/>
          </p:nvSpPr>
          <p:spPr bwMode="auto">
            <a:xfrm>
              <a:off x="2362200" y="3602831"/>
              <a:ext cx="381000" cy="381000"/>
            </a:xfrm>
            <a:prstGeom prst="cloud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/>
            </a:p>
          </p:txBody>
        </p:sp>
        <p:sp>
          <p:nvSpPr>
            <p:cNvPr id="41" name="Прямоугольник 40"/>
            <p:cNvSpPr/>
            <p:nvPr/>
          </p:nvSpPr>
          <p:spPr>
            <a:xfrm>
              <a:off x="2057400" y="3602831"/>
              <a:ext cx="432000" cy="432000"/>
            </a:xfrm>
            <a:prstGeom prst="clou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dirty="0">
                  <a:latin typeface="Arial" pitchFamily="34" charset="0"/>
                  <a:cs typeface="Arial" pitchFamily="34" charset="0"/>
                </a:rPr>
                <a:t>3</a:t>
              </a:r>
              <a:endParaRPr lang="ru-RU" sz="3200" dirty="0"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92" name="Умножение 91">
            <a:hlinkClick r:id="" action="ppaction://hlinkshowjump?jump=endshow"/>
          </p:cNvPr>
          <p:cNvSpPr/>
          <p:nvPr/>
        </p:nvSpPr>
        <p:spPr>
          <a:xfrm>
            <a:off x="8712000" y="0"/>
            <a:ext cx="432000" cy="432000"/>
          </a:xfrm>
          <a:prstGeom prst="mathMultiply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3" name="001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11" cstate="print"/>
          <a:stretch>
            <a:fillRect/>
          </a:stretch>
        </p:blipFill>
        <p:spPr>
          <a:xfrm>
            <a:off x="500034" y="2285992"/>
            <a:ext cx="304800" cy="304800"/>
          </a:xfrm>
          <a:prstGeom prst="rect">
            <a:avLst/>
          </a:prstGeom>
        </p:spPr>
      </p:pic>
      <p:pic>
        <p:nvPicPr>
          <p:cNvPr id="94" name="001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12" cstate="print"/>
          <a:stretch>
            <a:fillRect/>
          </a:stretch>
        </p:blipFill>
        <p:spPr>
          <a:xfrm>
            <a:off x="500034" y="1928802"/>
            <a:ext cx="304800" cy="304800"/>
          </a:xfrm>
          <a:prstGeom prst="rect">
            <a:avLst/>
          </a:prstGeom>
        </p:spPr>
      </p:pic>
      <p:pic>
        <p:nvPicPr>
          <p:cNvPr id="95" name="SCALES.WAV">
            <a:hlinkClick r:id="" action="ppaction://media"/>
          </p:cNvPr>
          <p:cNvPicPr>
            <a:picLocks noRot="1" noChangeAspect="1"/>
          </p:cNvPicPr>
          <p:nvPr>
            <a:wavAudioFile r:embed="rId3" name="SCALES.WAV"/>
          </p:nvPr>
        </p:nvPicPr>
        <p:blipFill>
          <a:blip r:embed="rId13" cstate="print"/>
          <a:stretch>
            <a:fillRect/>
          </a:stretch>
        </p:blipFill>
        <p:spPr>
          <a:xfrm>
            <a:off x="500034" y="1500174"/>
            <a:ext cx="304800" cy="304800"/>
          </a:xfrm>
          <a:prstGeom prst="rect">
            <a:avLst/>
          </a:prstGeom>
        </p:spPr>
      </p:pic>
      <p:sp>
        <p:nvSpPr>
          <p:cNvPr id="69" name="Скругленный прямоугольник 68">
            <a:hlinkClick r:id="rId14" action="ppaction://hlinksldjump"/>
          </p:cNvPr>
          <p:cNvSpPr/>
          <p:nvPr/>
        </p:nvSpPr>
        <p:spPr>
          <a:xfrm>
            <a:off x="5072066" y="5429264"/>
            <a:ext cx="3271854" cy="500066"/>
          </a:xfrm>
          <a:prstGeom prst="roundRect">
            <a:avLst/>
          </a:prstGeom>
          <a:solidFill>
            <a:srgbClr val="FFFF99"/>
          </a:solidFill>
          <a:ln>
            <a:solidFill>
              <a:srgbClr val="0000FF"/>
            </a:solidFill>
          </a:ln>
          <a:effectLst>
            <a:outerShdw dist="101600" dir="2400000" algn="ctr" rotWithShape="0">
              <a:srgbClr val="0000FF">
                <a:alpha val="5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333300"/>
                </a:solidFill>
                <a:latin typeface="Arial" pitchFamily="34" charset="0"/>
                <a:cs typeface="Arial" pitchFamily="34" charset="0"/>
              </a:rPr>
              <a:t>Задание в картинках</a:t>
            </a:r>
            <a:endParaRPr lang="ru-RU" sz="2400" dirty="0">
              <a:solidFill>
                <a:srgbClr val="3333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5" name="Управляющая кнопка: возврат 74">
            <a:hlinkClick r:id="rId15" action="ppaction://hlinksldjump" highlightClick="1"/>
          </p:cNvPr>
          <p:cNvSpPr/>
          <p:nvPr/>
        </p:nvSpPr>
        <p:spPr>
          <a:xfrm>
            <a:off x="8604000" y="6318000"/>
            <a:ext cx="540000" cy="540000"/>
          </a:xfrm>
          <a:prstGeom prst="actionButtonReturn">
            <a:avLst/>
          </a:prstGeom>
          <a:solidFill>
            <a:srgbClr val="FFFF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custDataLst>
      <p:tags r:id="rId1"/>
    </p:custData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3315" fill="hold"/>
                                        <p:tgtEl>
                                          <p:spTgt spid="9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815"/>
                            </p:stCondLst>
                            <p:childTnLst>
                              <p:par>
                                <p:cTn id="16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" dur="3315" fill="hold"/>
                                        <p:tgtEl>
                                          <p:spTgt spid="9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815"/>
                            </p:stCondLst>
                            <p:childTnLst>
                              <p:par>
                                <p:cTn id="32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4" dur="2975" fill="hold"/>
                                        <p:tgtEl>
                                          <p:spTgt spid="9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475"/>
                            </p:stCondLst>
                            <p:childTnLst>
                              <p:par>
                                <p:cTn id="4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audio>
              <p:cMediaNode showWhenStopped="0">
                <p:cTn id="5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3"/>
                </p:tgtEl>
              </p:cMediaNode>
            </p:audio>
            <p:audio>
              <p:cMediaNode showWhenStopped="0">
                <p:cTn id="5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4"/>
                </p:tgtEl>
              </p:cMediaNode>
            </p:audio>
            <p:audio>
              <p:cMediaNode showWhenStopped="0">
                <p:cTn id="5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5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78"/>
          <p:cNvGrpSpPr/>
          <p:nvPr/>
        </p:nvGrpSpPr>
        <p:grpSpPr>
          <a:xfrm>
            <a:off x="357158" y="285728"/>
            <a:ext cx="8429684" cy="6293288"/>
            <a:chOff x="357158" y="285728"/>
            <a:chExt cx="8429684" cy="6293288"/>
          </a:xfrm>
        </p:grpSpPr>
        <p:sp>
          <p:nvSpPr>
            <p:cNvPr id="77" name="Прямоугольник 76"/>
            <p:cNvSpPr/>
            <p:nvPr/>
          </p:nvSpPr>
          <p:spPr>
            <a:xfrm>
              <a:off x="357158" y="285728"/>
              <a:ext cx="8429684" cy="6286544"/>
            </a:xfrm>
            <a:prstGeom prst="rect">
              <a:avLst/>
            </a:prstGeom>
            <a:solidFill>
              <a:srgbClr val="00FFFF"/>
            </a:solidFill>
            <a:ln>
              <a:noFill/>
            </a:ln>
            <a:effectLst/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3" name="Группа 55"/>
            <p:cNvGrpSpPr/>
            <p:nvPr/>
          </p:nvGrpSpPr>
          <p:grpSpPr>
            <a:xfrm>
              <a:off x="366870" y="285728"/>
              <a:ext cx="8301030" cy="864000"/>
              <a:chOff x="376583" y="285728"/>
              <a:chExt cx="8301030" cy="864000"/>
            </a:xfrm>
          </p:grpSpPr>
          <p:pic>
            <p:nvPicPr>
              <p:cNvPr id="86" name="Picture 6" descr="Number One Light Blue Clip Art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376583" y="285728"/>
                <a:ext cx="554805" cy="864000"/>
              </a:xfrm>
              <a:prstGeom prst="rect">
                <a:avLst/>
              </a:prstGeom>
              <a:noFill/>
            </p:spPr>
          </p:pic>
          <p:pic>
            <p:nvPicPr>
              <p:cNvPr id="87" name="Picture 8" descr="Animal Number Two Clip Art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1790268" y="285728"/>
                <a:ext cx="812155" cy="864000"/>
              </a:xfrm>
              <a:prstGeom prst="rect">
                <a:avLst/>
              </a:prstGeom>
              <a:noFill/>
            </p:spPr>
          </p:pic>
          <p:pic>
            <p:nvPicPr>
              <p:cNvPr id="88" name="Picture 10" descr="Animal Number Three Clip Art"/>
              <p:cNvPicPr>
                <a:picLocks noChangeAspect="1" noChangeArrowheads="1"/>
              </p:cNvPicPr>
              <p:nvPr/>
            </p:nvPicPr>
            <p:blipFill>
              <a:blip r:embed="rId7" cstate="print"/>
              <a:srcRect/>
              <a:stretch>
                <a:fillRect/>
              </a:stretch>
            </p:blipFill>
            <p:spPr bwMode="auto">
              <a:xfrm>
                <a:off x="3461303" y="285728"/>
                <a:ext cx="663260" cy="864000"/>
              </a:xfrm>
              <a:prstGeom prst="rect">
                <a:avLst/>
              </a:prstGeom>
              <a:noFill/>
            </p:spPr>
          </p:pic>
          <p:pic>
            <p:nvPicPr>
              <p:cNvPr id="90" name="Picture 12" descr="Animal Number Four Clip Art"/>
              <p:cNvPicPr>
                <a:picLocks noChangeAspect="1" noChangeArrowheads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4983443" y="285728"/>
                <a:ext cx="584732" cy="864000"/>
              </a:xfrm>
              <a:prstGeom prst="rect">
                <a:avLst/>
              </a:prstGeom>
              <a:noFill/>
            </p:spPr>
          </p:pic>
          <p:pic>
            <p:nvPicPr>
              <p:cNvPr id="91" name="Picture 14" descr="Animal Number Five Clip Art"/>
              <p:cNvPicPr>
                <a:picLocks noChangeAspect="1" noChangeArrowheads="1"/>
              </p:cNvPicPr>
              <p:nvPr/>
            </p:nvPicPr>
            <p:blipFill>
              <a:blip r:embed="rId9" cstate="print"/>
              <a:srcRect/>
              <a:stretch>
                <a:fillRect/>
              </a:stretch>
            </p:blipFill>
            <p:spPr bwMode="auto">
              <a:xfrm>
                <a:off x="6427055" y="285728"/>
                <a:ext cx="643652" cy="864000"/>
              </a:xfrm>
              <a:prstGeom prst="rect">
                <a:avLst/>
              </a:prstGeom>
              <a:noFill/>
            </p:spPr>
          </p:pic>
          <p:pic>
            <p:nvPicPr>
              <p:cNvPr id="104" name="Picture 16" descr="Animal Number Six  Clip Art"/>
              <p:cNvPicPr>
                <a:picLocks noChangeAspect="1" noChangeArrowheads="1"/>
              </p:cNvPicPr>
              <p:nvPr/>
            </p:nvPicPr>
            <p:blipFill>
              <a:blip r:embed="rId10" cstate="print"/>
              <a:srcRect/>
              <a:stretch>
                <a:fillRect/>
              </a:stretch>
            </p:blipFill>
            <p:spPr bwMode="auto">
              <a:xfrm>
                <a:off x="7929586" y="285728"/>
                <a:ext cx="748027" cy="864000"/>
              </a:xfrm>
              <a:prstGeom prst="rect">
                <a:avLst/>
              </a:prstGeom>
              <a:noFill/>
            </p:spPr>
          </p:pic>
        </p:grpSp>
        <p:grpSp>
          <p:nvGrpSpPr>
            <p:cNvPr id="4" name="Группа 56"/>
            <p:cNvGrpSpPr/>
            <p:nvPr/>
          </p:nvGrpSpPr>
          <p:grpSpPr>
            <a:xfrm>
              <a:off x="366870" y="5715016"/>
              <a:ext cx="8301030" cy="864000"/>
              <a:chOff x="376583" y="285728"/>
              <a:chExt cx="8301030" cy="864000"/>
            </a:xfrm>
          </p:grpSpPr>
          <p:pic>
            <p:nvPicPr>
              <p:cNvPr id="80" name="Picture 6" descr="Number One Light Blue Clip Art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376583" y="285728"/>
                <a:ext cx="554805" cy="864000"/>
              </a:xfrm>
              <a:prstGeom prst="rect">
                <a:avLst/>
              </a:prstGeom>
              <a:noFill/>
            </p:spPr>
          </p:pic>
          <p:pic>
            <p:nvPicPr>
              <p:cNvPr id="81" name="Picture 8" descr="Animal Number Two Clip Art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1790268" y="285728"/>
                <a:ext cx="812155" cy="864000"/>
              </a:xfrm>
              <a:prstGeom prst="rect">
                <a:avLst/>
              </a:prstGeom>
              <a:noFill/>
            </p:spPr>
          </p:pic>
          <p:pic>
            <p:nvPicPr>
              <p:cNvPr id="82" name="Picture 10" descr="Animal Number Three Clip Art"/>
              <p:cNvPicPr>
                <a:picLocks noChangeAspect="1" noChangeArrowheads="1"/>
              </p:cNvPicPr>
              <p:nvPr/>
            </p:nvPicPr>
            <p:blipFill>
              <a:blip r:embed="rId7" cstate="print"/>
              <a:srcRect/>
              <a:stretch>
                <a:fillRect/>
              </a:stretch>
            </p:blipFill>
            <p:spPr bwMode="auto">
              <a:xfrm>
                <a:off x="3461303" y="285728"/>
                <a:ext cx="663260" cy="864000"/>
              </a:xfrm>
              <a:prstGeom prst="rect">
                <a:avLst/>
              </a:prstGeom>
              <a:noFill/>
            </p:spPr>
          </p:pic>
          <p:pic>
            <p:nvPicPr>
              <p:cNvPr id="83" name="Picture 12" descr="Animal Number Four Clip Art"/>
              <p:cNvPicPr>
                <a:picLocks noChangeAspect="1" noChangeArrowheads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4983443" y="285728"/>
                <a:ext cx="584732" cy="864000"/>
              </a:xfrm>
              <a:prstGeom prst="rect">
                <a:avLst/>
              </a:prstGeom>
              <a:noFill/>
            </p:spPr>
          </p:pic>
          <p:pic>
            <p:nvPicPr>
              <p:cNvPr id="84" name="Picture 14" descr="Animal Number Five Clip Art"/>
              <p:cNvPicPr>
                <a:picLocks noChangeAspect="1" noChangeArrowheads="1"/>
              </p:cNvPicPr>
              <p:nvPr/>
            </p:nvPicPr>
            <p:blipFill>
              <a:blip r:embed="rId9" cstate="print"/>
              <a:srcRect/>
              <a:stretch>
                <a:fillRect/>
              </a:stretch>
            </p:blipFill>
            <p:spPr bwMode="auto">
              <a:xfrm>
                <a:off x="6427055" y="285728"/>
                <a:ext cx="643652" cy="864000"/>
              </a:xfrm>
              <a:prstGeom prst="rect">
                <a:avLst/>
              </a:prstGeom>
              <a:noFill/>
            </p:spPr>
          </p:pic>
          <p:pic>
            <p:nvPicPr>
              <p:cNvPr id="85" name="Picture 16" descr="Animal Number Six  Clip Art"/>
              <p:cNvPicPr>
                <a:picLocks noChangeAspect="1" noChangeArrowheads="1"/>
              </p:cNvPicPr>
              <p:nvPr/>
            </p:nvPicPr>
            <p:blipFill>
              <a:blip r:embed="rId10" cstate="print"/>
              <a:srcRect/>
              <a:stretch>
                <a:fillRect/>
              </a:stretch>
            </p:blipFill>
            <p:spPr bwMode="auto">
              <a:xfrm>
                <a:off x="7929586" y="285728"/>
                <a:ext cx="748027" cy="864000"/>
              </a:xfrm>
              <a:prstGeom prst="rect">
                <a:avLst/>
              </a:prstGeom>
              <a:noFill/>
            </p:spPr>
          </p:pic>
        </p:grpSp>
      </p:grpSp>
      <p:sp>
        <p:nvSpPr>
          <p:cNvPr id="60" name="Oval 44"/>
          <p:cNvSpPr>
            <a:spLocks noChangeArrowheads="1"/>
          </p:cNvSpPr>
          <p:nvPr/>
        </p:nvSpPr>
        <p:spPr bwMode="auto">
          <a:xfrm>
            <a:off x="2428860" y="4638684"/>
            <a:ext cx="381000" cy="38100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 w="28575">
            <a:solidFill>
              <a:srgbClr val="C0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000" dirty="0">
                <a:solidFill>
                  <a:srgbClr val="C00000"/>
                </a:solidFill>
              </a:rPr>
              <a:t>-</a:t>
            </a:r>
          </a:p>
        </p:txBody>
      </p:sp>
      <p:sp>
        <p:nvSpPr>
          <p:cNvPr id="58" name="Oval 44"/>
          <p:cNvSpPr>
            <a:spLocks noChangeArrowheads="1"/>
          </p:cNvSpPr>
          <p:nvPr/>
        </p:nvSpPr>
        <p:spPr bwMode="auto">
          <a:xfrm>
            <a:off x="2428860" y="2928934"/>
            <a:ext cx="381000" cy="38100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 w="28575">
            <a:solidFill>
              <a:srgbClr val="C0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000" dirty="0">
                <a:solidFill>
                  <a:srgbClr val="C00000"/>
                </a:solidFill>
              </a:rPr>
              <a:t>+</a:t>
            </a:r>
          </a:p>
        </p:txBody>
      </p:sp>
      <p:sp>
        <p:nvSpPr>
          <p:cNvPr id="3074" name="Rectangle 47"/>
          <p:cNvSpPr>
            <a:spLocks noChangeArrowheads="1"/>
          </p:cNvSpPr>
          <p:nvPr/>
        </p:nvSpPr>
        <p:spPr bwMode="auto">
          <a:xfrm>
            <a:off x="990000" y="1714488"/>
            <a:ext cx="7164000" cy="864000"/>
          </a:xfrm>
          <a:prstGeom prst="roundRect">
            <a:avLst/>
          </a:prstGeom>
          <a:solidFill>
            <a:srgbClr val="0000FF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ru-RU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5. Каких звезд больше: желтых или голубых?</a:t>
            </a:r>
            <a:endParaRPr lang="ru-RU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147" name="Rectangle 48"/>
          <p:cNvSpPr>
            <a:spLocks noChangeArrowheads="1"/>
          </p:cNvSpPr>
          <p:nvPr/>
        </p:nvSpPr>
        <p:spPr bwMode="auto">
          <a:xfrm>
            <a:off x="3357554" y="2840839"/>
            <a:ext cx="4752008" cy="576263"/>
          </a:xfrm>
          <a:prstGeom prst="doubleWave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  <a:effectLst>
            <a:outerShdw dist="114300" dir="2700000" algn="ctr" rotWithShape="0">
              <a:srgbClr val="0000FF">
                <a:alpha val="50000"/>
              </a:srgbClr>
            </a:outerShdw>
          </a:effectLst>
        </p:spPr>
        <p:txBody>
          <a:bodyPr/>
          <a:lstStyle/>
          <a:p>
            <a:pPr>
              <a:defRPr/>
            </a:pPr>
            <a:r>
              <a:rPr lang="ru-RU" sz="2400" dirty="0" smtClean="0">
                <a:solidFill>
                  <a:srgbClr val="333300"/>
                </a:solidFill>
                <a:latin typeface="Arial" pitchFamily="34" charset="0"/>
                <a:cs typeface="Arial" pitchFamily="34" charset="0"/>
              </a:rPr>
              <a:t>Голубых звезд больше</a:t>
            </a:r>
            <a:endParaRPr lang="ru-RU" sz="2400" dirty="0">
              <a:solidFill>
                <a:srgbClr val="3333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148" name="Rectangle 49"/>
          <p:cNvSpPr>
            <a:spLocks noChangeArrowheads="1"/>
          </p:cNvSpPr>
          <p:nvPr/>
        </p:nvSpPr>
        <p:spPr bwMode="auto">
          <a:xfrm>
            <a:off x="3357554" y="3667133"/>
            <a:ext cx="4752008" cy="574675"/>
          </a:xfrm>
          <a:prstGeom prst="doubleWave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  <a:effectLst>
            <a:outerShdw dist="114300" dir="2700000" algn="ctr" rotWithShape="0">
              <a:srgbClr val="0000FF">
                <a:alpha val="50000"/>
              </a:srgbClr>
            </a:outerShdw>
          </a:effectLst>
        </p:spPr>
        <p:txBody>
          <a:bodyPr/>
          <a:lstStyle/>
          <a:p>
            <a:pPr>
              <a:defRPr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Желтых звезд больше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149" name="Rectangle 50"/>
          <p:cNvSpPr>
            <a:spLocks noChangeArrowheads="1"/>
          </p:cNvSpPr>
          <p:nvPr/>
        </p:nvSpPr>
        <p:spPr bwMode="auto">
          <a:xfrm>
            <a:off x="3357554" y="4500569"/>
            <a:ext cx="4752008" cy="1008000"/>
          </a:xfrm>
          <a:prstGeom prst="doubleWave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  <a:effectLst>
            <a:outerShdw dist="114300" dir="2700000" algn="ctr" rotWithShape="0">
              <a:srgbClr val="0000FF">
                <a:alpha val="50000"/>
              </a:srgbClr>
            </a:outerShdw>
          </a:effectLst>
        </p:spPr>
        <p:txBody>
          <a:bodyPr/>
          <a:lstStyle/>
          <a:p>
            <a:pPr>
              <a:defRPr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Голубых и желтых звезд поровну 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2133600" y="4457700"/>
            <a:ext cx="432000" cy="432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1" name="Oval 44"/>
          <p:cNvSpPr>
            <a:spLocks noChangeArrowheads="1"/>
          </p:cNvSpPr>
          <p:nvPr/>
        </p:nvSpPr>
        <p:spPr bwMode="auto">
          <a:xfrm>
            <a:off x="2428860" y="3783809"/>
            <a:ext cx="381000" cy="38100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 w="28575">
            <a:solidFill>
              <a:srgbClr val="C0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000" dirty="0">
                <a:solidFill>
                  <a:srgbClr val="C00000"/>
                </a:solidFill>
              </a:rPr>
              <a:t>-</a:t>
            </a:r>
          </a:p>
        </p:txBody>
      </p:sp>
      <p:grpSp>
        <p:nvGrpSpPr>
          <p:cNvPr id="5" name="Группа 42"/>
          <p:cNvGrpSpPr>
            <a:grpSpLocks noChangeAspect="1"/>
          </p:cNvGrpSpPr>
          <p:nvPr/>
        </p:nvGrpSpPr>
        <p:grpSpPr>
          <a:xfrm>
            <a:off x="571472" y="2786058"/>
            <a:ext cx="938700" cy="1080000"/>
            <a:chOff x="1069956" y="1467992"/>
            <a:chExt cx="1152458" cy="1325934"/>
          </a:xfrm>
        </p:grpSpPr>
        <p:grpSp>
          <p:nvGrpSpPr>
            <p:cNvPr id="6" name="Группа 27"/>
            <p:cNvGrpSpPr/>
            <p:nvPr/>
          </p:nvGrpSpPr>
          <p:grpSpPr>
            <a:xfrm>
              <a:off x="1214414" y="1785926"/>
              <a:ext cx="1008000" cy="1008000"/>
              <a:chOff x="1214414" y="1785926"/>
              <a:chExt cx="1008000" cy="1008000"/>
            </a:xfrm>
          </p:grpSpPr>
          <p:grpSp>
            <p:nvGrpSpPr>
              <p:cNvPr id="7" name="Группа 26"/>
              <p:cNvGrpSpPr/>
              <p:nvPr/>
            </p:nvGrpSpPr>
            <p:grpSpPr>
              <a:xfrm>
                <a:off x="1214414" y="1785926"/>
                <a:ext cx="1008000" cy="1008000"/>
                <a:chOff x="1214414" y="1785926"/>
                <a:chExt cx="1008000" cy="1008000"/>
              </a:xfrm>
            </p:grpSpPr>
            <p:grpSp>
              <p:nvGrpSpPr>
                <p:cNvPr id="8" name="Группа 13"/>
                <p:cNvGrpSpPr/>
                <p:nvPr/>
              </p:nvGrpSpPr>
              <p:grpSpPr>
                <a:xfrm>
                  <a:off x="1214414" y="1785926"/>
                  <a:ext cx="1008000" cy="1008000"/>
                  <a:chOff x="1214414" y="1785926"/>
                  <a:chExt cx="1008000" cy="1008000"/>
                </a:xfrm>
              </p:grpSpPr>
              <p:sp>
                <p:nvSpPr>
                  <p:cNvPr id="55" name="Блок-схема: узел 54"/>
                  <p:cNvSpPr>
                    <a:spLocks noChangeAspect="1"/>
                  </p:cNvSpPr>
                  <p:nvPr/>
                </p:nvSpPr>
                <p:spPr>
                  <a:xfrm>
                    <a:off x="1214414" y="1785926"/>
                    <a:ext cx="1008000" cy="1008000"/>
                  </a:xfrm>
                  <a:prstGeom prst="flowChartConnector">
                    <a:avLst/>
                  </a:prstGeom>
                  <a:solidFill>
                    <a:srgbClr val="00B050"/>
                  </a:solidFill>
                  <a:ln>
                    <a:solidFill>
                      <a:srgbClr val="C0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grpSp>
                <p:nvGrpSpPr>
                  <p:cNvPr id="9" name="Группа 12"/>
                  <p:cNvGrpSpPr/>
                  <p:nvPr/>
                </p:nvGrpSpPr>
                <p:grpSpPr>
                  <a:xfrm>
                    <a:off x="1449819" y="2071678"/>
                    <a:ext cx="537190" cy="180000"/>
                    <a:chOff x="1428728" y="2071678"/>
                    <a:chExt cx="537190" cy="180000"/>
                  </a:xfrm>
                </p:grpSpPr>
                <p:sp>
                  <p:nvSpPr>
                    <p:cNvPr id="57" name="Блок-схема: узел 56"/>
                    <p:cNvSpPr>
                      <a:spLocks noChangeAspect="1"/>
                    </p:cNvSpPr>
                    <p:nvPr/>
                  </p:nvSpPr>
                  <p:spPr>
                    <a:xfrm>
                      <a:off x="1785918" y="2071678"/>
                      <a:ext cx="180000" cy="180000"/>
                    </a:xfrm>
                    <a:prstGeom prst="flowChartConnector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  <p:sp>
                  <p:nvSpPr>
                    <p:cNvPr id="59" name="Блок-схема: узел 11"/>
                    <p:cNvSpPr>
                      <a:spLocks noChangeAspect="1"/>
                    </p:cNvSpPr>
                    <p:nvPr/>
                  </p:nvSpPr>
                  <p:spPr>
                    <a:xfrm>
                      <a:off x="1428728" y="2071678"/>
                      <a:ext cx="180000" cy="180000"/>
                    </a:xfrm>
                    <a:prstGeom prst="flowChartConnector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</p:grpSp>
            </p:grpSp>
            <p:sp>
              <p:nvSpPr>
                <p:cNvPr id="54" name="Месяц 53"/>
                <p:cNvSpPr/>
                <p:nvPr/>
              </p:nvSpPr>
              <p:spPr>
                <a:xfrm rot="16200000">
                  <a:off x="1611257" y="2271706"/>
                  <a:ext cx="214314" cy="528638"/>
                </a:xfrm>
                <a:prstGeom prst="moon">
                  <a:avLst>
                    <a:gd name="adj" fmla="val 30475"/>
                  </a:avLst>
                </a:prstGeom>
                <a:solidFill>
                  <a:srgbClr val="C0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grpSp>
            <p:nvGrpSpPr>
              <p:cNvPr id="10" name="Группа 18"/>
              <p:cNvGrpSpPr>
                <a:grpSpLocks noChangeAspect="1"/>
              </p:cNvGrpSpPr>
              <p:nvPr/>
            </p:nvGrpSpPr>
            <p:grpSpPr>
              <a:xfrm>
                <a:off x="1500166" y="2145497"/>
                <a:ext cx="465190" cy="108000"/>
                <a:chOff x="1500166" y="2145497"/>
                <a:chExt cx="465190" cy="108000"/>
              </a:xfrm>
            </p:grpSpPr>
            <p:sp>
              <p:nvSpPr>
                <p:cNvPr id="48" name="Блок-схема: узел 47"/>
                <p:cNvSpPr>
                  <a:spLocks noChangeAspect="1"/>
                </p:cNvSpPr>
                <p:nvPr/>
              </p:nvSpPr>
              <p:spPr>
                <a:xfrm>
                  <a:off x="1500166" y="2145497"/>
                  <a:ext cx="108000" cy="108000"/>
                </a:xfrm>
                <a:prstGeom prst="flowChartConnector">
                  <a:avLst/>
                </a:prstGeom>
                <a:gradFill flip="none" rotWithShape="1">
                  <a:gsLst>
                    <a:gs pos="0">
                      <a:srgbClr val="00B0F0">
                        <a:shade val="30000"/>
                        <a:satMod val="115000"/>
                      </a:srgbClr>
                    </a:gs>
                    <a:gs pos="50000">
                      <a:srgbClr val="00B0F0">
                        <a:shade val="67500"/>
                        <a:satMod val="115000"/>
                      </a:srgbClr>
                    </a:gs>
                    <a:gs pos="100000">
                      <a:srgbClr val="00B0F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n w="285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49" name="Блок-схема: узел 48"/>
                <p:cNvSpPr>
                  <a:spLocks noChangeAspect="1"/>
                </p:cNvSpPr>
                <p:nvPr/>
              </p:nvSpPr>
              <p:spPr>
                <a:xfrm>
                  <a:off x="1857356" y="2145497"/>
                  <a:ext cx="108000" cy="108000"/>
                </a:xfrm>
                <a:prstGeom prst="flowChartConnector">
                  <a:avLst/>
                </a:prstGeom>
                <a:gradFill flip="none" rotWithShape="1">
                  <a:gsLst>
                    <a:gs pos="0">
                      <a:srgbClr val="00B0F0">
                        <a:shade val="30000"/>
                        <a:satMod val="115000"/>
                      </a:srgbClr>
                    </a:gs>
                    <a:gs pos="50000">
                      <a:srgbClr val="00B0F0">
                        <a:shade val="67500"/>
                        <a:satMod val="115000"/>
                      </a:srgbClr>
                    </a:gs>
                    <a:gs pos="100000">
                      <a:srgbClr val="00B0F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n w="285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</p:grpSp>
        <p:sp>
          <p:nvSpPr>
            <p:cNvPr id="45" name="Облако 44"/>
            <p:cNvSpPr/>
            <p:nvPr/>
          </p:nvSpPr>
          <p:spPr>
            <a:xfrm rot="19941007" flipV="1">
              <a:off x="1069956" y="1467992"/>
              <a:ext cx="914400" cy="526082"/>
            </a:xfrm>
            <a:prstGeom prst="cloud">
              <a:avLst/>
            </a:prstGeom>
            <a:gradFill flip="none" rotWithShape="1">
              <a:gsLst>
                <a:gs pos="0">
                  <a:srgbClr val="00B050">
                    <a:tint val="66000"/>
                    <a:satMod val="160000"/>
                  </a:srgbClr>
                </a:gs>
                <a:gs pos="50000">
                  <a:srgbClr val="00B050">
                    <a:tint val="44500"/>
                    <a:satMod val="160000"/>
                  </a:srgbClr>
                </a:gs>
                <a:gs pos="100000">
                  <a:srgbClr val="00B050">
                    <a:tint val="23500"/>
                    <a:satMod val="160000"/>
                  </a:srgbClr>
                </a:gs>
              </a:gsLst>
              <a:lin ang="16200000" scaled="1"/>
              <a:tileRect/>
            </a:gradFill>
            <a:ln w="190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1" name="Группа 61"/>
          <p:cNvGrpSpPr>
            <a:grpSpLocks noChangeAspect="1"/>
          </p:cNvGrpSpPr>
          <p:nvPr/>
        </p:nvGrpSpPr>
        <p:grpSpPr>
          <a:xfrm>
            <a:off x="714348" y="4143380"/>
            <a:ext cx="840210" cy="1080000"/>
            <a:chOff x="144458" y="2816336"/>
            <a:chExt cx="1008000" cy="1295656"/>
          </a:xfrm>
          <a:solidFill>
            <a:srgbClr val="FF0000"/>
          </a:solidFill>
        </p:grpSpPr>
        <p:grpSp>
          <p:nvGrpSpPr>
            <p:cNvPr id="12" name="Группа 31"/>
            <p:cNvGrpSpPr/>
            <p:nvPr/>
          </p:nvGrpSpPr>
          <p:grpSpPr>
            <a:xfrm>
              <a:off x="144458" y="2816336"/>
              <a:ext cx="1008000" cy="1295656"/>
              <a:chOff x="144458" y="2816336"/>
              <a:chExt cx="1008000" cy="1295656"/>
            </a:xfrm>
            <a:grpFill/>
          </p:grpSpPr>
          <p:grpSp>
            <p:nvGrpSpPr>
              <p:cNvPr id="13" name="Группа 30"/>
              <p:cNvGrpSpPr/>
              <p:nvPr/>
            </p:nvGrpSpPr>
            <p:grpSpPr>
              <a:xfrm>
                <a:off x="144458" y="2816336"/>
                <a:ext cx="1008000" cy="1295656"/>
                <a:chOff x="144458" y="2816336"/>
                <a:chExt cx="1008000" cy="1295656"/>
              </a:xfrm>
              <a:grpFill/>
            </p:grpSpPr>
            <p:grpSp>
              <p:nvGrpSpPr>
                <p:cNvPr id="14" name="Группа 13"/>
                <p:cNvGrpSpPr/>
                <p:nvPr/>
              </p:nvGrpSpPr>
              <p:grpSpPr>
                <a:xfrm>
                  <a:off x="144458" y="3103992"/>
                  <a:ext cx="1008000" cy="1008000"/>
                  <a:chOff x="1214414" y="1785926"/>
                  <a:chExt cx="1008000" cy="1008000"/>
                </a:xfrm>
                <a:grpFill/>
              </p:grpSpPr>
              <p:sp>
                <p:nvSpPr>
                  <p:cNvPr id="71" name="Блок-схема: узел 70"/>
                  <p:cNvSpPr>
                    <a:spLocks noChangeAspect="1"/>
                  </p:cNvSpPr>
                  <p:nvPr/>
                </p:nvSpPr>
                <p:spPr>
                  <a:xfrm>
                    <a:off x="1214414" y="1785926"/>
                    <a:ext cx="1008000" cy="1008000"/>
                  </a:xfrm>
                  <a:prstGeom prst="flowChartConnector">
                    <a:avLst/>
                  </a:prstGeom>
                  <a:gradFill flip="none" rotWithShape="1">
                    <a:gsLst>
                      <a:gs pos="0">
                        <a:srgbClr val="FF0000">
                          <a:tint val="66000"/>
                          <a:satMod val="160000"/>
                        </a:srgbClr>
                      </a:gs>
                      <a:gs pos="50000">
                        <a:srgbClr val="FF0000">
                          <a:tint val="44500"/>
                          <a:satMod val="160000"/>
                        </a:srgbClr>
                      </a:gs>
                      <a:gs pos="100000">
                        <a:srgbClr val="FF0000">
                          <a:tint val="23500"/>
                          <a:satMod val="160000"/>
                        </a:srgbClr>
                      </a:gs>
                    </a:gsLst>
                    <a:lin ang="16200000" scaled="1"/>
                    <a:tileRect/>
                  </a:gradFill>
                  <a:ln>
                    <a:solidFill>
                      <a:srgbClr val="0000FF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grpSp>
                <p:nvGrpSpPr>
                  <p:cNvPr id="15" name="Группа 12"/>
                  <p:cNvGrpSpPr/>
                  <p:nvPr/>
                </p:nvGrpSpPr>
                <p:grpSpPr>
                  <a:xfrm>
                    <a:off x="1449819" y="2071678"/>
                    <a:ext cx="537190" cy="180000"/>
                    <a:chOff x="1428728" y="2071678"/>
                    <a:chExt cx="537190" cy="180000"/>
                  </a:xfrm>
                  <a:grpFill/>
                </p:grpSpPr>
                <p:sp>
                  <p:nvSpPr>
                    <p:cNvPr id="73" name="Блок-схема: узел 72"/>
                    <p:cNvSpPr>
                      <a:spLocks noChangeAspect="1"/>
                    </p:cNvSpPr>
                    <p:nvPr/>
                  </p:nvSpPr>
                  <p:spPr>
                    <a:xfrm>
                      <a:off x="1785918" y="2071678"/>
                      <a:ext cx="180000" cy="180000"/>
                    </a:xfrm>
                    <a:prstGeom prst="flowChartConnector">
                      <a:avLst/>
                    </a:prstGeom>
                    <a:grpFill/>
                    <a:ln w="28575">
                      <a:solidFill>
                        <a:srgbClr val="0000FF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  <p:sp>
                  <p:nvSpPr>
                    <p:cNvPr id="74" name="Блок-схема: узел 11"/>
                    <p:cNvSpPr>
                      <a:spLocks noChangeAspect="1"/>
                    </p:cNvSpPr>
                    <p:nvPr/>
                  </p:nvSpPr>
                  <p:spPr>
                    <a:xfrm>
                      <a:off x="1428728" y="2071678"/>
                      <a:ext cx="180000" cy="180000"/>
                    </a:xfrm>
                    <a:prstGeom prst="flowChartConnector">
                      <a:avLst/>
                    </a:prstGeom>
                    <a:grpFill/>
                    <a:ln w="28575">
                      <a:solidFill>
                        <a:srgbClr val="0000FF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</p:grpSp>
            </p:grpSp>
            <p:sp>
              <p:nvSpPr>
                <p:cNvPr id="70" name="Пятно 2 8"/>
                <p:cNvSpPr/>
                <p:nvPr/>
              </p:nvSpPr>
              <p:spPr>
                <a:xfrm rot="1129421">
                  <a:off x="282145" y="2816336"/>
                  <a:ext cx="720000" cy="540000"/>
                </a:xfrm>
                <a:prstGeom prst="irregularSeal2">
                  <a:avLst/>
                </a:prstGeom>
                <a:grpFill/>
                <a:ln w="19050">
                  <a:solidFill>
                    <a:srgbClr val="0000F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68" name="Месяц 67"/>
              <p:cNvSpPr/>
              <p:nvPr/>
            </p:nvSpPr>
            <p:spPr>
              <a:xfrm rot="5400000" flipV="1">
                <a:off x="541301" y="3557590"/>
                <a:ext cx="214314" cy="528638"/>
              </a:xfrm>
              <a:prstGeom prst="moon">
                <a:avLst>
                  <a:gd name="adj" fmla="val 30475"/>
                </a:avLst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grpSp>
          <p:nvGrpSpPr>
            <p:cNvPr id="16" name="Группа 18"/>
            <p:cNvGrpSpPr>
              <a:grpSpLocks noChangeAspect="1"/>
            </p:cNvGrpSpPr>
            <p:nvPr/>
          </p:nvGrpSpPr>
          <p:grpSpPr>
            <a:xfrm>
              <a:off x="430210" y="3463563"/>
              <a:ext cx="465190" cy="108000"/>
              <a:chOff x="1500166" y="2145497"/>
              <a:chExt cx="465190" cy="108000"/>
            </a:xfrm>
            <a:grpFill/>
          </p:grpSpPr>
          <p:sp>
            <p:nvSpPr>
              <p:cNvPr id="65" name="Блок-схема: узел 64"/>
              <p:cNvSpPr>
                <a:spLocks noChangeAspect="1"/>
              </p:cNvSpPr>
              <p:nvPr/>
            </p:nvSpPr>
            <p:spPr>
              <a:xfrm>
                <a:off x="1500166" y="2145497"/>
                <a:ext cx="108000" cy="108000"/>
              </a:xfrm>
              <a:prstGeom prst="flowChartConnector">
                <a:avLst/>
              </a:prstGeom>
              <a:grpFill/>
              <a:ln w="28575">
                <a:solidFill>
                  <a:srgbClr val="0000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66" name="Блок-схема: узел 65"/>
              <p:cNvSpPr>
                <a:spLocks noChangeAspect="1"/>
              </p:cNvSpPr>
              <p:nvPr/>
            </p:nvSpPr>
            <p:spPr>
              <a:xfrm>
                <a:off x="1857356" y="2145497"/>
                <a:ext cx="108000" cy="108000"/>
              </a:xfrm>
              <a:prstGeom prst="flowChartConnector">
                <a:avLst/>
              </a:prstGeom>
              <a:grpFill/>
              <a:ln w="28575">
                <a:solidFill>
                  <a:srgbClr val="0000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grpSp>
        <p:nvGrpSpPr>
          <p:cNvPr id="17" name="Группа 53"/>
          <p:cNvGrpSpPr/>
          <p:nvPr/>
        </p:nvGrpSpPr>
        <p:grpSpPr>
          <a:xfrm>
            <a:off x="2107388" y="2852734"/>
            <a:ext cx="762001" cy="533400"/>
            <a:chOff x="2209800" y="1905000"/>
            <a:chExt cx="762000" cy="533400"/>
          </a:xfrm>
          <a:solidFill>
            <a:srgbClr val="0000FF"/>
          </a:solidFill>
        </p:grpSpPr>
        <p:sp>
          <p:nvSpPr>
            <p:cNvPr id="51" name="AutoShape 8"/>
            <p:cNvSpPr>
              <a:spLocks noChangeArrowheads="1"/>
            </p:cNvSpPr>
            <p:nvPr/>
          </p:nvSpPr>
          <p:spPr bwMode="auto">
            <a:xfrm>
              <a:off x="2286000" y="1905000"/>
              <a:ext cx="685800" cy="533400"/>
            </a:xfrm>
            <a:prstGeom prst="cloud">
              <a:avLst/>
            </a:prstGeom>
            <a:grpFill/>
            <a:ln w="9525">
              <a:noFill/>
              <a:round/>
              <a:headEnd/>
              <a:tailEnd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wrap="none" anchor="ctr"/>
            <a:lstStyle/>
            <a:p>
              <a:pPr algn="ctr">
                <a:defRPr/>
              </a:pPr>
              <a:r>
                <a:rPr lang="ru-RU">
                  <a:solidFill>
                    <a:schemeClr val="bg1"/>
                  </a:solidFill>
                </a:rPr>
                <a:t> </a:t>
              </a:r>
            </a:p>
          </p:txBody>
        </p:sp>
        <p:sp>
          <p:nvSpPr>
            <p:cNvPr id="52" name="Oval 44"/>
            <p:cNvSpPr>
              <a:spLocks noChangeArrowheads="1"/>
            </p:cNvSpPr>
            <p:nvPr/>
          </p:nvSpPr>
          <p:spPr bwMode="auto">
            <a:xfrm>
              <a:off x="2531271" y="1976438"/>
              <a:ext cx="381000" cy="381000"/>
            </a:xfrm>
            <a:prstGeom prst="cloud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/>
            </a:p>
          </p:txBody>
        </p:sp>
        <p:sp>
          <p:nvSpPr>
            <p:cNvPr id="53" name="Прямоугольник 52"/>
            <p:cNvSpPr/>
            <p:nvPr/>
          </p:nvSpPr>
          <p:spPr>
            <a:xfrm>
              <a:off x="2209800" y="1981200"/>
              <a:ext cx="432000" cy="432000"/>
            </a:xfrm>
            <a:prstGeom prst="clou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3200" dirty="0" smtClean="0">
                  <a:latin typeface="Arial" pitchFamily="34" charset="0"/>
                  <a:cs typeface="Arial" pitchFamily="34" charset="0"/>
                </a:rPr>
                <a:t>1</a:t>
              </a:r>
              <a:endParaRPr lang="ru-RU" sz="3200" dirty="0"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18" name="Группа 48"/>
          <p:cNvGrpSpPr/>
          <p:nvPr/>
        </p:nvGrpSpPr>
        <p:grpSpPr>
          <a:xfrm>
            <a:off x="2143107" y="3709990"/>
            <a:ext cx="762001" cy="533400"/>
            <a:chOff x="2057400" y="2692400"/>
            <a:chExt cx="762000" cy="533400"/>
          </a:xfrm>
          <a:solidFill>
            <a:srgbClr val="0000FF"/>
          </a:solidFill>
        </p:grpSpPr>
        <p:sp>
          <p:nvSpPr>
            <p:cNvPr id="31" name="AutoShape 8"/>
            <p:cNvSpPr>
              <a:spLocks noChangeArrowheads="1"/>
            </p:cNvSpPr>
            <p:nvPr/>
          </p:nvSpPr>
          <p:spPr bwMode="auto">
            <a:xfrm>
              <a:off x="2133600" y="2692400"/>
              <a:ext cx="685800" cy="533400"/>
            </a:xfrm>
            <a:prstGeom prst="cloud">
              <a:avLst/>
            </a:prstGeom>
            <a:grpFill/>
            <a:ln w="9525">
              <a:noFill/>
              <a:round/>
              <a:headEnd/>
              <a:tailEnd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wrap="none" anchor="ctr"/>
            <a:lstStyle/>
            <a:p>
              <a:pPr algn="ctr">
                <a:defRPr/>
              </a:pPr>
              <a:r>
                <a:rPr lang="ru-RU">
                  <a:solidFill>
                    <a:schemeClr val="bg1"/>
                  </a:solidFill>
                </a:rPr>
                <a:t> </a:t>
              </a:r>
            </a:p>
          </p:txBody>
        </p:sp>
        <p:sp>
          <p:nvSpPr>
            <p:cNvPr id="32" name="Oval 44"/>
            <p:cNvSpPr>
              <a:spLocks noChangeArrowheads="1"/>
            </p:cNvSpPr>
            <p:nvPr/>
          </p:nvSpPr>
          <p:spPr bwMode="auto">
            <a:xfrm>
              <a:off x="2343152" y="2763838"/>
              <a:ext cx="381000" cy="381000"/>
            </a:xfrm>
            <a:prstGeom prst="cloud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/>
            </a:p>
          </p:txBody>
        </p:sp>
        <p:sp>
          <p:nvSpPr>
            <p:cNvPr id="33" name="Прямоугольник 32"/>
            <p:cNvSpPr/>
            <p:nvPr/>
          </p:nvSpPr>
          <p:spPr>
            <a:xfrm>
              <a:off x="2057400" y="2768600"/>
              <a:ext cx="432000" cy="432000"/>
            </a:xfrm>
            <a:prstGeom prst="clou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dirty="0">
                  <a:latin typeface="Arial" pitchFamily="34" charset="0"/>
                  <a:cs typeface="Arial" pitchFamily="34" charset="0"/>
                </a:rPr>
                <a:t>2</a:t>
              </a:r>
              <a:endParaRPr lang="ru-RU" sz="3200" dirty="0"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19" name="Группа 56"/>
          <p:cNvGrpSpPr/>
          <p:nvPr/>
        </p:nvGrpSpPr>
        <p:grpSpPr>
          <a:xfrm>
            <a:off x="2107388" y="4567246"/>
            <a:ext cx="762001" cy="533400"/>
            <a:chOff x="2057400" y="3526631"/>
            <a:chExt cx="762000" cy="533400"/>
          </a:xfrm>
          <a:solidFill>
            <a:srgbClr val="0000FF"/>
          </a:solidFill>
        </p:grpSpPr>
        <p:sp>
          <p:nvSpPr>
            <p:cNvPr id="39" name="AutoShape 8"/>
            <p:cNvSpPr>
              <a:spLocks noChangeArrowheads="1"/>
            </p:cNvSpPr>
            <p:nvPr/>
          </p:nvSpPr>
          <p:spPr bwMode="auto">
            <a:xfrm>
              <a:off x="2133600" y="3526631"/>
              <a:ext cx="685800" cy="533400"/>
            </a:xfrm>
            <a:prstGeom prst="cloud">
              <a:avLst/>
            </a:prstGeom>
            <a:grpFill/>
            <a:ln w="9525">
              <a:noFill/>
              <a:round/>
              <a:headEnd/>
              <a:tailEnd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wrap="none" anchor="ctr"/>
            <a:lstStyle/>
            <a:p>
              <a:pPr algn="ctr">
                <a:defRPr/>
              </a:pPr>
              <a:r>
                <a:rPr lang="ru-RU">
                  <a:solidFill>
                    <a:schemeClr val="bg1"/>
                  </a:solidFill>
                </a:rPr>
                <a:t> </a:t>
              </a:r>
            </a:p>
          </p:txBody>
        </p:sp>
        <p:sp>
          <p:nvSpPr>
            <p:cNvPr id="40" name="Oval 44"/>
            <p:cNvSpPr>
              <a:spLocks noChangeArrowheads="1"/>
            </p:cNvSpPr>
            <p:nvPr/>
          </p:nvSpPr>
          <p:spPr bwMode="auto">
            <a:xfrm>
              <a:off x="2362200" y="3602831"/>
              <a:ext cx="381000" cy="381000"/>
            </a:xfrm>
            <a:prstGeom prst="cloud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/>
            </a:p>
          </p:txBody>
        </p:sp>
        <p:sp>
          <p:nvSpPr>
            <p:cNvPr id="41" name="Прямоугольник 40"/>
            <p:cNvSpPr/>
            <p:nvPr/>
          </p:nvSpPr>
          <p:spPr>
            <a:xfrm>
              <a:off x="2057400" y="3602831"/>
              <a:ext cx="432000" cy="432000"/>
            </a:xfrm>
            <a:prstGeom prst="clou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dirty="0">
                  <a:latin typeface="Arial" pitchFamily="34" charset="0"/>
                  <a:cs typeface="Arial" pitchFamily="34" charset="0"/>
                </a:rPr>
                <a:t>3</a:t>
              </a:r>
              <a:endParaRPr lang="ru-RU" sz="3200" dirty="0"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89" name="Умножение 88">
            <a:hlinkClick r:id="" action="ppaction://hlinkshowjump?jump=endshow"/>
          </p:cNvPr>
          <p:cNvSpPr/>
          <p:nvPr/>
        </p:nvSpPr>
        <p:spPr>
          <a:xfrm>
            <a:off x="8712000" y="0"/>
            <a:ext cx="432000" cy="432000"/>
          </a:xfrm>
          <a:prstGeom prst="mathMultiply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2" name="001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11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93" name="001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12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94" name="SCALES.WAV">
            <a:hlinkClick r:id="" action="ppaction://media"/>
          </p:cNvPr>
          <p:cNvPicPr>
            <a:picLocks noRot="1" noChangeAspect="1"/>
          </p:cNvPicPr>
          <p:nvPr>
            <a:wavAudioFile r:embed="rId3" name="SCALES.WAV"/>
          </p:nvPr>
        </p:nvPicPr>
        <p:blipFill>
          <a:blip r:embed="rId13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sp>
        <p:nvSpPr>
          <p:cNvPr id="69" name="Скругленный прямоугольник 68">
            <a:hlinkClick r:id="rId14" action="ppaction://hlinksldjump"/>
          </p:cNvPr>
          <p:cNvSpPr/>
          <p:nvPr/>
        </p:nvSpPr>
        <p:spPr>
          <a:xfrm>
            <a:off x="5072066" y="5429264"/>
            <a:ext cx="3271854" cy="500066"/>
          </a:xfrm>
          <a:prstGeom prst="roundRect">
            <a:avLst/>
          </a:prstGeom>
          <a:solidFill>
            <a:srgbClr val="FFFF99"/>
          </a:solidFill>
          <a:ln>
            <a:solidFill>
              <a:srgbClr val="0000FF"/>
            </a:solidFill>
          </a:ln>
          <a:effectLst>
            <a:outerShdw dist="101600" dir="2400000" algn="ctr" rotWithShape="0">
              <a:srgbClr val="0000FF">
                <a:alpha val="5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333300"/>
                </a:solidFill>
                <a:latin typeface="Arial" pitchFamily="34" charset="0"/>
                <a:cs typeface="Arial" pitchFamily="34" charset="0"/>
              </a:rPr>
              <a:t>Задание в картинках</a:t>
            </a:r>
            <a:endParaRPr lang="ru-RU" sz="2400" dirty="0">
              <a:solidFill>
                <a:srgbClr val="3333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2" name="Управляющая кнопка: возврат 71">
            <a:hlinkClick r:id="rId15" action="ppaction://hlinksldjump" highlightClick="1"/>
          </p:cNvPr>
          <p:cNvSpPr/>
          <p:nvPr/>
        </p:nvSpPr>
        <p:spPr>
          <a:xfrm>
            <a:off x="8604000" y="6318000"/>
            <a:ext cx="540000" cy="540000"/>
          </a:xfrm>
          <a:prstGeom prst="actionButtonReturn">
            <a:avLst/>
          </a:prstGeom>
          <a:solidFill>
            <a:srgbClr val="FFFF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custDataLst>
      <p:tags r:id="rId1"/>
    </p:custData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975" fill="hold"/>
                                        <p:tgtEl>
                                          <p:spTgt spid="9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475"/>
                            </p:stCondLst>
                            <p:childTnLst>
                              <p:par>
                                <p:cTn id="16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" dur="3315" fill="hold"/>
                                        <p:tgtEl>
                                          <p:spTgt spid="9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815"/>
                            </p:stCondLst>
                            <p:childTnLst>
                              <p:par>
                                <p:cTn id="32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4" dur="3315" fill="hold"/>
                                        <p:tgtEl>
                                          <p:spTgt spid="9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815"/>
                            </p:stCondLst>
                            <p:childTnLst>
                              <p:par>
                                <p:cTn id="4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audio>
              <p:cMediaNode showWhenStopped="0">
                <p:cTn id="5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2"/>
                </p:tgtEl>
              </p:cMediaNode>
            </p:audio>
            <p:audio>
              <p:cMediaNode showWhenStopped="0">
                <p:cTn id="5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3"/>
                </p:tgtEl>
              </p:cMediaNode>
            </p:audio>
            <p:audio>
              <p:cMediaNode showWhenStopped="0">
                <p:cTn id="5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4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78"/>
          <p:cNvGrpSpPr/>
          <p:nvPr/>
        </p:nvGrpSpPr>
        <p:grpSpPr>
          <a:xfrm>
            <a:off x="357158" y="285728"/>
            <a:ext cx="8429684" cy="6293288"/>
            <a:chOff x="357158" y="285728"/>
            <a:chExt cx="8429684" cy="6293288"/>
          </a:xfrm>
        </p:grpSpPr>
        <p:sp>
          <p:nvSpPr>
            <p:cNvPr id="76" name="Прямоугольник 75"/>
            <p:cNvSpPr/>
            <p:nvPr/>
          </p:nvSpPr>
          <p:spPr>
            <a:xfrm>
              <a:off x="357158" y="285728"/>
              <a:ext cx="8429684" cy="6286544"/>
            </a:xfrm>
            <a:prstGeom prst="rect">
              <a:avLst/>
            </a:prstGeom>
            <a:solidFill>
              <a:srgbClr val="00FFFF"/>
            </a:solidFill>
            <a:ln>
              <a:noFill/>
            </a:ln>
            <a:effectLst/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3" name="Группа 55"/>
            <p:cNvGrpSpPr/>
            <p:nvPr/>
          </p:nvGrpSpPr>
          <p:grpSpPr>
            <a:xfrm>
              <a:off x="366870" y="285728"/>
              <a:ext cx="8301030" cy="864000"/>
              <a:chOff x="376583" y="285728"/>
              <a:chExt cx="8301030" cy="864000"/>
            </a:xfrm>
          </p:grpSpPr>
          <p:pic>
            <p:nvPicPr>
              <p:cNvPr id="86" name="Picture 6" descr="Number One Light Blue Clip Art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376583" y="285728"/>
                <a:ext cx="554805" cy="864000"/>
              </a:xfrm>
              <a:prstGeom prst="rect">
                <a:avLst/>
              </a:prstGeom>
              <a:noFill/>
            </p:spPr>
          </p:pic>
          <p:pic>
            <p:nvPicPr>
              <p:cNvPr id="87" name="Picture 8" descr="Animal Number Two Clip Art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1790268" y="285728"/>
                <a:ext cx="812155" cy="864000"/>
              </a:xfrm>
              <a:prstGeom prst="rect">
                <a:avLst/>
              </a:prstGeom>
              <a:noFill/>
            </p:spPr>
          </p:pic>
          <p:pic>
            <p:nvPicPr>
              <p:cNvPr id="88" name="Picture 10" descr="Animal Number Three Clip Art"/>
              <p:cNvPicPr>
                <a:picLocks noChangeAspect="1" noChangeArrowheads="1"/>
              </p:cNvPicPr>
              <p:nvPr/>
            </p:nvPicPr>
            <p:blipFill>
              <a:blip r:embed="rId7" cstate="print"/>
              <a:srcRect/>
              <a:stretch>
                <a:fillRect/>
              </a:stretch>
            </p:blipFill>
            <p:spPr bwMode="auto">
              <a:xfrm>
                <a:off x="3461303" y="285728"/>
                <a:ext cx="663260" cy="864000"/>
              </a:xfrm>
              <a:prstGeom prst="rect">
                <a:avLst/>
              </a:prstGeom>
              <a:noFill/>
            </p:spPr>
          </p:pic>
          <p:pic>
            <p:nvPicPr>
              <p:cNvPr id="90" name="Picture 12" descr="Animal Number Four Clip Art"/>
              <p:cNvPicPr>
                <a:picLocks noChangeAspect="1" noChangeArrowheads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4983443" y="285728"/>
                <a:ext cx="584732" cy="864000"/>
              </a:xfrm>
              <a:prstGeom prst="rect">
                <a:avLst/>
              </a:prstGeom>
              <a:noFill/>
            </p:spPr>
          </p:pic>
          <p:pic>
            <p:nvPicPr>
              <p:cNvPr id="91" name="Picture 14" descr="Animal Number Five Clip Art"/>
              <p:cNvPicPr>
                <a:picLocks noChangeAspect="1" noChangeArrowheads="1"/>
              </p:cNvPicPr>
              <p:nvPr/>
            </p:nvPicPr>
            <p:blipFill>
              <a:blip r:embed="rId9" cstate="print"/>
              <a:srcRect/>
              <a:stretch>
                <a:fillRect/>
              </a:stretch>
            </p:blipFill>
            <p:spPr bwMode="auto">
              <a:xfrm>
                <a:off x="6427055" y="285728"/>
                <a:ext cx="643652" cy="864000"/>
              </a:xfrm>
              <a:prstGeom prst="rect">
                <a:avLst/>
              </a:prstGeom>
              <a:noFill/>
            </p:spPr>
          </p:pic>
          <p:pic>
            <p:nvPicPr>
              <p:cNvPr id="94" name="Picture 16" descr="Animal Number Six  Clip Art"/>
              <p:cNvPicPr>
                <a:picLocks noChangeAspect="1" noChangeArrowheads="1"/>
              </p:cNvPicPr>
              <p:nvPr/>
            </p:nvPicPr>
            <p:blipFill>
              <a:blip r:embed="rId10" cstate="print"/>
              <a:srcRect/>
              <a:stretch>
                <a:fillRect/>
              </a:stretch>
            </p:blipFill>
            <p:spPr bwMode="auto">
              <a:xfrm>
                <a:off x="7929586" y="285728"/>
                <a:ext cx="748027" cy="864000"/>
              </a:xfrm>
              <a:prstGeom prst="rect">
                <a:avLst/>
              </a:prstGeom>
              <a:noFill/>
            </p:spPr>
          </p:pic>
        </p:grpSp>
        <p:grpSp>
          <p:nvGrpSpPr>
            <p:cNvPr id="4" name="Группа 56"/>
            <p:cNvGrpSpPr/>
            <p:nvPr/>
          </p:nvGrpSpPr>
          <p:grpSpPr>
            <a:xfrm>
              <a:off x="366870" y="5715016"/>
              <a:ext cx="8301030" cy="864000"/>
              <a:chOff x="376583" y="285728"/>
              <a:chExt cx="8301030" cy="864000"/>
            </a:xfrm>
          </p:grpSpPr>
          <p:pic>
            <p:nvPicPr>
              <p:cNvPr id="80" name="Picture 6" descr="Number One Light Blue Clip Art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376583" y="285728"/>
                <a:ext cx="554805" cy="864000"/>
              </a:xfrm>
              <a:prstGeom prst="rect">
                <a:avLst/>
              </a:prstGeom>
              <a:noFill/>
            </p:spPr>
          </p:pic>
          <p:pic>
            <p:nvPicPr>
              <p:cNvPr id="81" name="Picture 8" descr="Animal Number Two Clip Art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1790268" y="285728"/>
                <a:ext cx="812155" cy="864000"/>
              </a:xfrm>
              <a:prstGeom prst="rect">
                <a:avLst/>
              </a:prstGeom>
              <a:noFill/>
            </p:spPr>
          </p:pic>
          <p:pic>
            <p:nvPicPr>
              <p:cNvPr id="82" name="Picture 10" descr="Animal Number Three Clip Art"/>
              <p:cNvPicPr>
                <a:picLocks noChangeAspect="1" noChangeArrowheads="1"/>
              </p:cNvPicPr>
              <p:nvPr/>
            </p:nvPicPr>
            <p:blipFill>
              <a:blip r:embed="rId7" cstate="print"/>
              <a:srcRect/>
              <a:stretch>
                <a:fillRect/>
              </a:stretch>
            </p:blipFill>
            <p:spPr bwMode="auto">
              <a:xfrm>
                <a:off x="3461303" y="285728"/>
                <a:ext cx="663260" cy="864000"/>
              </a:xfrm>
              <a:prstGeom prst="rect">
                <a:avLst/>
              </a:prstGeom>
              <a:noFill/>
            </p:spPr>
          </p:pic>
          <p:pic>
            <p:nvPicPr>
              <p:cNvPr id="83" name="Picture 12" descr="Animal Number Four Clip Art"/>
              <p:cNvPicPr>
                <a:picLocks noChangeAspect="1" noChangeArrowheads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4983443" y="285728"/>
                <a:ext cx="584732" cy="864000"/>
              </a:xfrm>
              <a:prstGeom prst="rect">
                <a:avLst/>
              </a:prstGeom>
              <a:noFill/>
            </p:spPr>
          </p:pic>
          <p:pic>
            <p:nvPicPr>
              <p:cNvPr id="84" name="Picture 14" descr="Animal Number Five Clip Art"/>
              <p:cNvPicPr>
                <a:picLocks noChangeAspect="1" noChangeArrowheads="1"/>
              </p:cNvPicPr>
              <p:nvPr/>
            </p:nvPicPr>
            <p:blipFill>
              <a:blip r:embed="rId9" cstate="print"/>
              <a:srcRect/>
              <a:stretch>
                <a:fillRect/>
              </a:stretch>
            </p:blipFill>
            <p:spPr bwMode="auto">
              <a:xfrm>
                <a:off x="6427055" y="285728"/>
                <a:ext cx="643652" cy="864000"/>
              </a:xfrm>
              <a:prstGeom prst="rect">
                <a:avLst/>
              </a:prstGeom>
              <a:noFill/>
            </p:spPr>
          </p:pic>
          <p:pic>
            <p:nvPicPr>
              <p:cNvPr id="85" name="Picture 16" descr="Animal Number Six  Clip Art"/>
              <p:cNvPicPr>
                <a:picLocks noChangeAspect="1" noChangeArrowheads="1"/>
              </p:cNvPicPr>
              <p:nvPr/>
            </p:nvPicPr>
            <p:blipFill>
              <a:blip r:embed="rId10" cstate="print"/>
              <a:srcRect/>
              <a:stretch>
                <a:fillRect/>
              </a:stretch>
            </p:blipFill>
            <p:spPr bwMode="auto">
              <a:xfrm>
                <a:off x="7929586" y="285728"/>
                <a:ext cx="748027" cy="864000"/>
              </a:xfrm>
              <a:prstGeom prst="rect">
                <a:avLst/>
              </a:prstGeom>
              <a:noFill/>
            </p:spPr>
          </p:pic>
        </p:grpSp>
      </p:grpSp>
      <p:sp>
        <p:nvSpPr>
          <p:cNvPr id="60" name="Oval 44"/>
          <p:cNvSpPr>
            <a:spLocks noChangeArrowheads="1"/>
          </p:cNvSpPr>
          <p:nvPr/>
        </p:nvSpPr>
        <p:spPr bwMode="auto">
          <a:xfrm>
            <a:off x="2428860" y="4638684"/>
            <a:ext cx="381000" cy="38100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 w="28575">
            <a:solidFill>
              <a:srgbClr val="C0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000" dirty="0">
                <a:solidFill>
                  <a:srgbClr val="C00000"/>
                </a:solidFill>
              </a:rPr>
              <a:t>+</a:t>
            </a:r>
          </a:p>
        </p:txBody>
      </p:sp>
      <p:sp>
        <p:nvSpPr>
          <p:cNvPr id="58" name="Oval 44"/>
          <p:cNvSpPr>
            <a:spLocks noChangeArrowheads="1"/>
          </p:cNvSpPr>
          <p:nvPr/>
        </p:nvSpPr>
        <p:spPr bwMode="auto">
          <a:xfrm>
            <a:off x="2428860" y="2928934"/>
            <a:ext cx="381000" cy="38100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 w="28575">
            <a:solidFill>
              <a:srgbClr val="C0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000" dirty="0">
                <a:solidFill>
                  <a:srgbClr val="C00000"/>
                </a:solidFill>
              </a:rPr>
              <a:t>+</a:t>
            </a:r>
          </a:p>
        </p:txBody>
      </p:sp>
      <p:sp>
        <p:nvSpPr>
          <p:cNvPr id="3074" name="Rectangle 47"/>
          <p:cNvSpPr>
            <a:spLocks noChangeArrowheads="1"/>
          </p:cNvSpPr>
          <p:nvPr/>
        </p:nvSpPr>
        <p:spPr bwMode="auto">
          <a:xfrm>
            <a:off x="990000" y="1714488"/>
            <a:ext cx="7164000" cy="864000"/>
          </a:xfrm>
          <a:prstGeom prst="roundRect">
            <a:avLst/>
          </a:prstGeom>
          <a:solidFill>
            <a:srgbClr val="0000FF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ru-RU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6. Сколько книжек осталось у мартышки?</a:t>
            </a:r>
            <a:endParaRPr lang="ru-RU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147" name="Rectangle 48"/>
          <p:cNvSpPr>
            <a:spLocks noChangeArrowheads="1"/>
          </p:cNvSpPr>
          <p:nvPr/>
        </p:nvSpPr>
        <p:spPr bwMode="auto">
          <a:xfrm>
            <a:off x="3357554" y="2840839"/>
            <a:ext cx="4752008" cy="576263"/>
          </a:xfrm>
          <a:prstGeom prst="doubleWave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  <a:effectLst>
            <a:outerShdw dist="114300" dir="2700000" algn="ctr" rotWithShape="0">
              <a:srgbClr val="0000FF">
                <a:alpha val="50000"/>
              </a:srgbClr>
            </a:outerShdw>
          </a:effectLst>
        </p:spPr>
        <p:txBody>
          <a:bodyPr/>
          <a:lstStyle/>
          <a:p>
            <a:pPr>
              <a:defRPr/>
            </a:pPr>
            <a:r>
              <a:rPr lang="ru-RU" sz="2400" dirty="0" smtClean="0">
                <a:solidFill>
                  <a:srgbClr val="333300"/>
                </a:solidFill>
                <a:latin typeface="Arial" pitchFamily="34" charset="0"/>
                <a:cs typeface="Arial" pitchFamily="34" charset="0"/>
              </a:rPr>
              <a:t>Осталась одна книжка</a:t>
            </a:r>
            <a:endParaRPr lang="ru-RU" sz="2400" dirty="0">
              <a:solidFill>
                <a:srgbClr val="3333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148" name="Rectangle 49"/>
          <p:cNvSpPr>
            <a:spLocks noChangeArrowheads="1"/>
          </p:cNvSpPr>
          <p:nvPr/>
        </p:nvSpPr>
        <p:spPr bwMode="auto">
          <a:xfrm>
            <a:off x="3357554" y="3667133"/>
            <a:ext cx="4752008" cy="574675"/>
          </a:xfrm>
          <a:prstGeom prst="doubleWave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  <a:effectLst>
            <a:outerShdw dist="114300" dir="2700000" algn="ctr" rotWithShape="0">
              <a:srgbClr val="0000FF">
                <a:alpha val="50000"/>
              </a:srgbClr>
            </a:outerShdw>
          </a:effectLst>
        </p:spPr>
        <p:txBody>
          <a:bodyPr/>
          <a:lstStyle/>
          <a:p>
            <a:pPr>
              <a:defRPr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Осталось две книжки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149" name="Rectangle 50"/>
          <p:cNvSpPr>
            <a:spLocks noChangeArrowheads="1"/>
          </p:cNvSpPr>
          <p:nvPr/>
        </p:nvSpPr>
        <p:spPr bwMode="auto">
          <a:xfrm>
            <a:off x="3357554" y="4500570"/>
            <a:ext cx="4752008" cy="576263"/>
          </a:xfrm>
          <a:prstGeom prst="doubleWave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  <a:effectLst>
            <a:outerShdw dist="114300" dir="2700000" algn="ctr" rotWithShape="0">
              <a:srgbClr val="0000FF">
                <a:alpha val="50000"/>
              </a:srgbClr>
            </a:outerShdw>
          </a:effectLst>
        </p:spPr>
        <p:txBody>
          <a:bodyPr/>
          <a:lstStyle/>
          <a:p>
            <a:pPr>
              <a:defRPr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Осталась одна желтая книжка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2133600" y="4457700"/>
            <a:ext cx="432000" cy="432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1" name="Oval 44"/>
          <p:cNvSpPr>
            <a:spLocks noChangeArrowheads="1"/>
          </p:cNvSpPr>
          <p:nvPr/>
        </p:nvSpPr>
        <p:spPr bwMode="auto">
          <a:xfrm>
            <a:off x="2428860" y="3783809"/>
            <a:ext cx="381000" cy="38100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 w="28575">
            <a:solidFill>
              <a:srgbClr val="C0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000" dirty="0" smtClean="0">
                <a:solidFill>
                  <a:srgbClr val="C00000"/>
                </a:solidFill>
              </a:rPr>
              <a:t>-</a:t>
            </a:r>
            <a:endParaRPr lang="ru-RU" sz="4000" dirty="0">
              <a:solidFill>
                <a:srgbClr val="C00000"/>
              </a:solidFill>
            </a:endParaRPr>
          </a:p>
        </p:txBody>
      </p:sp>
      <p:grpSp>
        <p:nvGrpSpPr>
          <p:cNvPr id="5" name="Группа 42"/>
          <p:cNvGrpSpPr>
            <a:grpSpLocks noChangeAspect="1"/>
          </p:cNvGrpSpPr>
          <p:nvPr/>
        </p:nvGrpSpPr>
        <p:grpSpPr>
          <a:xfrm>
            <a:off x="571472" y="2786058"/>
            <a:ext cx="938700" cy="1080000"/>
            <a:chOff x="1069956" y="1467992"/>
            <a:chExt cx="1152458" cy="1325934"/>
          </a:xfrm>
        </p:grpSpPr>
        <p:grpSp>
          <p:nvGrpSpPr>
            <p:cNvPr id="6" name="Группа 27"/>
            <p:cNvGrpSpPr/>
            <p:nvPr/>
          </p:nvGrpSpPr>
          <p:grpSpPr>
            <a:xfrm>
              <a:off x="1214414" y="1785926"/>
              <a:ext cx="1008000" cy="1008000"/>
              <a:chOff x="1214414" y="1785926"/>
              <a:chExt cx="1008000" cy="1008000"/>
            </a:xfrm>
          </p:grpSpPr>
          <p:grpSp>
            <p:nvGrpSpPr>
              <p:cNvPr id="7" name="Группа 26"/>
              <p:cNvGrpSpPr/>
              <p:nvPr/>
            </p:nvGrpSpPr>
            <p:grpSpPr>
              <a:xfrm>
                <a:off x="1214414" y="1785926"/>
                <a:ext cx="1008000" cy="1008000"/>
                <a:chOff x="1214414" y="1785926"/>
                <a:chExt cx="1008000" cy="1008000"/>
              </a:xfrm>
            </p:grpSpPr>
            <p:grpSp>
              <p:nvGrpSpPr>
                <p:cNvPr id="8" name="Группа 13"/>
                <p:cNvGrpSpPr/>
                <p:nvPr/>
              </p:nvGrpSpPr>
              <p:grpSpPr>
                <a:xfrm>
                  <a:off x="1214414" y="1785926"/>
                  <a:ext cx="1008000" cy="1008000"/>
                  <a:chOff x="1214414" y="1785926"/>
                  <a:chExt cx="1008000" cy="1008000"/>
                </a:xfrm>
              </p:grpSpPr>
              <p:sp>
                <p:nvSpPr>
                  <p:cNvPr id="55" name="Блок-схема: узел 54"/>
                  <p:cNvSpPr>
                    <a:spLocks noChangeAspect="1"/>
                  </p:cNvSpPr>
                  <p:nvPr/>
                </p:nvSpPr>
                <p:spPr>
                  <a:xfrm>
                    <a:off x="1214414" y="1785926"/>
                    <a:ext cx="1008000" cy="1008000"/>
                  </a:xfrm>
                  <a:prstGeom prst="flowChartConnector">
                    <a:avLst/>
                  </a:prstGeom>
                  <a:solidFill>
                    <a:srgbClr val="00B050"/>
                  </a:solidFill>
                  <a:ln>
                    <a:solidFill>
                      <a:srgbClr val="C0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grpSp>
                <p:nvGrpSpPr>
                  <p:cNvPr id="9" name="Группа 12"/>
                  <p:cNvGrpSpPr/>
                  <p:nvPr/>
                </p:nvGrpSpPr>
                <p:grpSpPr>
                  <a:xfrm>
                    <a:off x="1449819" y="2071678"/>
                    <a:ext cx="537190" cy="180000"/>
                    <a:chOff x="1428728" y="2071678"/>
                    <a:chExt cx="537190" cy="180000"/>
                  </a:xfrm>
                </p:grpSpPr>
                <p:sp>
                  <p:nvSpPr>
                    <p:cNvPr id="57" name="Блок-схема: узел 56"/>
                    <p:cNvSpPr>
                      <a:spLocks noChangeAspect="1"/>
                    </p:cNvSpPr>
                    <p:nvPr/>
                  </p:nvSpPr>
                  <p:spPr>
                    <a:xfrm>
                      <a:off x="1785918" y="2071678"/>
                      <a:ext cx="180000" cy="180000"/>
                    </a:xfrm>
                    <a:prstGeom prst="flowChartConnector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  <p:sp>
                  <p:nvSpPr>
                    <p:cNvPr id="59" name="Блок-схема: узел 11"/>
                    <p:cNvSpPr>
                      <a:spLocks noChangeAspect="1"/>
                    </p:cNvSpPr>
                    <p:nvPr/>
                  </p:nvSpPr>
                  <p:spPr>
                    <a:xfrm>
                      <a:off x="1428728" y="2071678"/>
                      <a:ext cx="180000" cy="180000"/>
                    </a:xfrm>
                    <a:prstGeom prst="flowChartConnector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</p:grpSp>
            </p:grpSp>
            <p:sp>
              <p:nvSpPr>
                <p:cNvPr id="54" name="Месяц 53"/>
                <p:cNvSpPr/>
                <p:nvPr/>
              </p:nvSpPr>
              <p:spPr>
                <a:xfrm rot="16200000">
                  <a:off x="1611257" y="2271706"/>
                  <a:ext cx="214314" cy="528638"/>
                </a:xfrm>
                <a:prstGeom prst="moon">
                  <a:avLst>
                    <a:gd name="adj" fmla="val 30475"/>
                  </a:avLst>
                </a:prstGeom>
                <a:solidFill>
                  <a:srgbClr val="C0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grpSp>
            <p:nvGrpSpPr>
              <p:cNvPr id="10" name="Группа 18"/>
              <p:cNvGrpSpPr>
                <a:grpSpLocks noChangeAspect="1"/>
              </p:cNvGrpSpPr>
              <p:nvPr/>
            </p:nvGrpSpPr>
            <p:grpSpPr>
              <a:xfrm>
                <a:off x="1500166" y="2145497"/>
                <a:ext cx="465190" cy="108000"/>
                <a:chOff x="1500166" y="2145497"/>
                <a:chExt cx="465190" cy="108000"/>
              </a:xfrm>
            </p:grpSpPr>
            <p:sp>
              <p:nvSpPr>
                <p:cNvPr id="48" name="Блок-схема: узел 47"/>
                <p:cNvSpPr>
                  <a:spLocks noChangeAspect="1"/>
                </p:cNvSpPr>
                <p:nvPr/>
              </p:nvSpPr>
              <p:spPr>
                <a:xfrm>
                  <a:off x="1500166" y="2145497"/>
                  <a:ext cx="108000" cy="108000"/>
                </a:xfrm>
                <a:prstGeom prst="flowChartConnector">
                  <a:avLst/>
                </a:prstGeom>
                <a:gradFill flip="none" rotWithShape="1">
                  <a:gsLst>
                    <a:gs pos="0">
                      <a:srgbClr val="00B0F0">
                        <a:shade val="30000"/>
                        <a:satMod val="115000"/>
                      </a:srgbClr>
                    </a:gs>
                    <a:gs pos="50000">
                      <a:srgbClr val="00B0F0">
                        <a:shade val="67500"/>
                        <a:satMod val="115000"/>
                      </a:srgbClr>
                    </a:gs>
                    <a:gs pos="100000">
                      <a:srgbClr val="00B0F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n w="285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49" name="Блок-схема: узел 48"/>
                <p:cNvSpPr>
                  <a:spLocks noChangeAspect="1"/>
                </p:cNvSpPr>
                <p:nvPr/>
              </p:nvSpPr>
              <p:spPr>
                <a:xfrm>
                  <a:off x="1857356" y="2145497"/>
                  <a:ext cx="108000" cy="108000"/>
                </a:xfrm>
                <a:prstGeom prst="flowChartConnector">
                  <a:avLst/>
                </a:prstGeom>
                <a:gradFill flip="none" rotWithShape="1">
                  <a:gsLst>
                    <a:gs pos="0">
                      <a:srgbClr val="00B0F0">
                        <a:shade val="30000"/>
                        <a:satMod val="115000"/>
                      </a:srgbClr>
                    </a:gs>
                    <a:gs pos="50000">
                      <a:srgbClr val="00B0F0">
                        <a:shade val="67500"/>
                        <a:satMod val="115000"/>
                      </a:srgbClr>
                    </a:gs>
                    <a:gs pos="100000">
                      <a:srgbClr val="00B0F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n w="285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</p:grpSp>
        <p:sp>
          <p:nvSpPr>
            <p:cNvPr id="45" name="Облако 44"/>
            <p:cNvSpPr/>
            <p:nvPr/>
          </p:nvSpPr>
          <p:spPr>
            <a:xfrm rot="19941007" flipV="1">
              <a:off x="1069956" y="1467992"/>
              <a:ext cx="914400" cy="526082"/>
            </a:xfrm>
            <a:prstGeom prst="cloud">
              <a:avLst/>
            </a:prstGeom>
            <a:gradFill flip="none" rotWithShape="1">
              <a:gsLst>
                <a:gs pos="0">
                  <a:srgbClr val="00B050">
                    <a:tint val="66000"/>
                    <a:satMod val="160000"/>
                  </a:srgbClr>
                </a:gs>
                <a:gs pos="50000">
                  <a:srgbClr val="00B050">
                    <a:tint val="44500"/>
                    <a:satMod val="160000"/>
                  </a:srgbClr>
                </a:gs>
                <a:gs pos="100000">
                  <a:srgbClr val="00B050">
                    <a:tint val="23500"/>
                    <a:satMod val="160000"/>
                  </a:srgbClr>
                </a:gs>
              </a:gsLst>
              <a:lin ang="16200000" scaled="1"/>
              <a:tileRect/>
            </a:gradFill>
            <a:ln w="190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1" name="Группа 61"/>
          <p:cNvGrpSpPr>
            <a:grpSpLocks noChangeAspect="1"/>
          </p:cNvGrpSpPr>
          <p:nvPr/>
        </p:nvGrpSpPr>
        <p:grpSpPr>
          <a:xfrm>
            <a:off x="714348" y="4143380"/>
            <a:ext cx="840210" cy="1080000"/>
            <a:chOff x="144458" y="2816336"/>
            <a:chExt cx="1008000" cy="1295656"/>
          </a:xfrm>
          <a:solidFill>
            <a:srgbClr val="FF0000"/>
          </a:solidFill>
        </p:grpSpPr>
        <p:grpSp>
          <p:nvGrpSpPr>
            <p:cNvPr id="12" name="Группа 31"/>
            <p:cNvGrpSpPr/>
            <p:nvPr/>
          </p:nvGrpSpPr>
          <p:grpSpPr>
            <a:xfrm>
              <a:off x="144458" y="2816336"/>
              <a:ext cx="1008000" cy="1295656"/>
              <a:chOff x="144458" y="2816336"/>
              <a:chExt cx="1008000" cy="1295656"/>
            </a:xfrm>
            <a:grpFill/>
          </p:grpSpPr>
          <p:grpSp>
            <p:nvGrpSpPr>
              <p:cNvPr id="13" name="Группа 30"/>
              <p:cNvGrpSpPr/>
              <p:nvPr/>
            </p:nvGrpSpPr>
            <p:grpSpPr>
              <a:xfrm>
                <a:off x="144458" y="2816336"/>
                <a:ext cx="1008000" cy="1295656"/>
                <a:chOff x="144458" y="2816336"/>
                <a:chExt cx="1008000" cy="1295656"/>
              </a:xfrm>
              <a:grpFill/>
            </p:grpSpPr>
            <p:grpSp>
              <p:nvGrpSpPr>
                <p:cNvPr id="14" name="Группа 13"/>
                <p:cNvGrpSpPr/>
                <p:nvPr/>
              </p:nvGrpSpPr>
              <p:grpSpPr>
                <a:xfrm>
                  <a:off x="144458" y="3103992"/>
                  <a:ext cx="1008000" cy="1008000"/>
                  <a:chOff x="1214414" y="1785926"/>
                  <a:chExt cx="1008000" cy="1008000"/>
                </a:xfrm>
                <a:grpFill/>
              </p:grpSpPr>
              <p:sp>
                <p:nvSpPr>
                  <p:cNvPr id="71" name="Блок-схема: узел 70"/>
                  <p:cNvSpPr>
                    <a:spLocks noChangeAspect="1"/>
                  </p:cNvSpPr>
                  <p:nvPr/>
                </p:nvSpPr>
                <p:spPr>
                  <a:xfrm>
                    <a:off x="1214414" y="1785926"/>
                    <a:ext cx="1008000" cy="1008000"/>
                  </a:xfrm>
                  <a:prstGeom prst="flowChartConnector">
                    <a:avLst/>
                  </a:prstGeom>
                  <a:gradFill flip="none" rotWithShape="1">
                    <a:gsLst>
                      <a:gs pos="0">
                        <a:srgbClr val="FF0000">
                          <a:tint val="66000"/>
                          <a:satMod val="160000"/>
                        </a:srgbClr>
                      </a:gs>
                      <a:gs pos="50000">
                        <a:srgbClr val="FF0000">
                          <a:tint val="44500"/>
                          <a:satMod val="160000"/>
                        </a:srgbClr>
                      </a:gs>
                      <a:gs pos="100000">
                        <a:srgbClr val="FF0000">
                          <a:tint val="23500"/>
                          <a:satMod val="160000"/>
                        </a:srgbClr>
                      </a:gs>
                    </a:gsLst>
                    <a:lin ang="16200000" scaled="1"/>
                    <a:tileRect/>
                  </a:gradFill>
                  <a:ln>
                    <a:solidFill>
                      <a:srgbClr val="0000FF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grpSp>
                <p:nvGrpSpPr>
                  <p:cNvPr id="15" name="Группа 12"/>
                  <p:cNvGrpSpPr/>
                  <p:nvPr/>
                </p:nvGrpSpPr>
                <p:grpSpPr>
                  <a:xfrm>
                    <a:off x="1449819" y="2071678"/>
                    <a:ext cx="537190" cy="180000"/>
                    <a:chOff x="1428728" y="2071678"/>
                    <a:chExt cx="537190" cy="180000"/>
                  </a:xfrm>
                  <a:grpFill/>
                </p:grpSpPr>
                <p:sp>
                  <p:nvSpPr>
                    <p:cNvPr id="73" name="Блок-схема: узел 72"/>
                    <p:cNvSpPr>
                      <a:spLocks noChangeAspect="1"/>
                    </p:cNvSpPr>
                    <p:nvPr/>
                  </p:nvSpPr>
                  <p:spPr>
                    <a:xfrm>
                      <a:off x="1785918" y="2071678"/>
                      <a:ext cx="180000" cy="180000"/>
                    </a:xfrm>
                    <a:prstGeom prst="flowChartConnector">
                      <a:avLst/>
                    </a:prstGeom>
                    <a:grpFill/>
                    <a:ln w="28575">
                      <a:solidFill>
                        <a:srgbClr val="0000FF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  <p:sp>
                  <p:nvSpPr>
                    <p:cNvPr id="74" name="Блок-схема: узел 11"/>
                    <p:cNvSpPr>
                      <a:spLocks noChangeAspect="1"/>
                    </p:cNvSpPr>
                    <p:nvPr/>
                  </p:nvSpPr>
                  <p:spPr>
                    <a:xfrm>
                      <a:off x="1428728" y="2071678"/>
                      <a:ext cx="180000" cy="180000"/>
                    </a:xfrm>
                    <a:prstGeom prst="flowChartConnector">
                      <a:avLst/>
                    </a:prstGeom>
                    <a:grpFill/>
                    <a:ln w="28575">
                      <a:solidFill>
                        <a:srgbClr val="0000FF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</p:grpSp>
            </p:grpSp>
            <p:sp>
              <p:nvSpPr>
                <p:cNvPr id="70" name="Пятно 2 8"/>
                <p:cNvSpPr/>
                <p:nvPr/>
              </p:nvSpPr>
              <p:spPr>
                <a:xfrm rot="1129421">
                  <a:off x="282145" y="2816336"/>
                  <a:ext cx="720000" cy="540000"/>
                </a:xfrm>
                <a:prstGeom prst="irregularSeal2">
                  <a:avLst/>
                </a:prstGeom>
                <a:grpFill/>
                <a:ln w="19050">
                  <a:solidFill>
                    <a:srgbClr val="0000F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68" name="Месяц 67"/>
              <p:cNvSpPr/>
              <p:nvPr/>
            </p:nvSpPr>
            <p:spPr>
              <a:xfrm rot="5400000" flipV="1">
                <a:off x="541301" y="3557590"/>
                <a:ext cx="214314" cy="528638"/>
              </a:xfrm>
              <a:prstGeom prst="moon">
                <a:avLst>
                  <a:gd name="adj" fmla="val 30475"/>
                </a:avLst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grpSp>
          <p:nvGrpSpPr>
            <p:cNvPr id="16" name="Группа 18"/>
            <p:cNvGrpSpPr>
              <a:grpSpLocks noChangeAspect="1"/>
            </p:cNvGrpSpPr>
            <p:nvPr/>
          </p:nvGrpSpPr>
          <p:grpSpPr>
            <a:xfrm>
              <a:off x="430210" y="3463563"/>
              <a:ext cx="465190" cy="108000"/>
              <a:chOff x="1500166" y="2145497"/>
              <a:chExt cx="465190" cy="108000"/>
            </a:xfrm>
            <a:grpFill/>
          </p:grpSpPr>
          <p:sp>
            <p:nvSpPr>
              <p:cNvPr id="65" name="Блок-схема: узел 64"/>
              <p:cNvSpPr>
                <a:spLocks noChangeAspect="1"/>
              </p:cNvSpPr>
              <p:nvPr/>
            </p:nvSpPr>
            <p:spPr>
              <a:xfrm>
                <a:off x="1500166" y="2145497"/>
                <a:ext cx="108000" cy="108000"/>
              </a:xfrm>
              <a:prstGeom prst="flowChartConnector">
                <a:avLst/>
              </a:prstGeom>
              <a:grpFill/>
              <a:ln w="28575">
                <a:solidFill>
                  <a:srgbClr val="0000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66" name="Блок-схема: узел 65"/>
              <p:cNvSpPr>
                <a:spLocks noChangeAspect="1"/>
              </p:cNvSpPr>
              <p:nvPr/>
            </p:nvSpPr>
            <p:spPr>
              <a:xfrm>
                <a:off x="1857356" y="2145497"/>
                <a:ext cx="108000" cy="108000"/>
              </a:xfrm>
              <a:prstGeom prst="flowChartConnector">
                <a:avLst/>
              </a:prstGeom>
              <a:grpFill/>
              <a:ln w="28575">
                <a:solidFill>
                  <a:srgbClr val="0000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sp>
        <p:nvSpPr>
          <p:cNvPr id="92" name="Умножение 91">
            <a:hlinkClick r:id="" action="ppaction://hlinkshowjump?jump=endshow"/>
          </p:cNvPr>
          <p:cNvSpPr/>
          <p:nvPr/>
        </p:nvSpPr>
        <p:spPr>
          <a:xfrm>
            <a:off x="8712000" y="0"/>
            <a:ext cx="432000" cy="432000"/>
          </a:xfrm>
          <a:prstGeom prst="mathMultiply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3" name="001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11" cstate="print"/>
          <a:stretch>
            <a:fillRect/>
          </a:stretch>
        </p:blipFill>
        <p:spPr>
          <a:xfrm>
            <a:off x="500034" y="2285992"/>
            <a:ext cx="304800" cy="304800"/>
          </a:xfrm>
          <a:prstGeom prst="rect">
            <a:avLst/>
          </a:prstGeom>
        </p:spPr>
      </p:pic>
      <p:pic>
        <p:nvPicPr>
          <p:cNvPr id="95" name="SCALES.WAV">
            <a:hlinkClick r:id="" action="ppaction://media"/>
          </p:cNvPr>
          <p:cNvPicPr>
            <a:picLocks noRot="1" noChangeAspect="1"/>
          </p:cNvPicPr>
          <p:nvPr>
            <a:wavAudioFile r:embed="rId3" name="SCALES.WAV"/>
          </p:nvPr>
        </p:nvPicPr>
        <p:blipFill>
          <a:blip r:embed="rId12" cstate="print"/>
          <a:stretch>
            <a:fillRect/>
          </a:stretch>
        </p:blipFill>
        <p:spPr>
          <a:xfrm>
            <a:off x="500034" y="1500174"/>
            <a:ext cx="304800" cy="304800"/>
          </a:xfrm>
          <a:prstGeom prst="rect">
            <a:avLst/>
          </a:prstGeom>
        </p:spPr>
      </p:pic>
      <p:pic>
        <p:nvPicPr>
          <p:cNvPr id="69" name="SCALES.WAV">
            <a:hlinkClick r:id="" action="ppaction://media"/>
          </p:cNvPr>
          <p:cNvPicPr>
            <a:picLocks noRot="1" noChangeAspect="1"/>
          </p:cNvPicPr>
          <p:nvPr>
            <a:wavAudioFile r:embed="rId3" name="SCALES.WAV"/>
          </p:nvPr>
        </p:nvPicPr>
        <p:blipFill>
          <a:blip r:embed="rId13" cstate="print"/>
          <a:stretch>
            <a:fillRect/>
          </a:stretch>
        </p:blipFill>
        <p:spPr>
          <a:xfrm>
            <a:off x="500034" y="1928802"/>
            <a:ext cx="304800" cy="304800"/>
          </a:xfrm>
          <a:prstGeom prst="rect">
            <a:avLst/>
          </a:prstGeom>
        </p:spPr>
      </p:pic>
      <p:grpSp>
        <p:nvGrpSpPr>
          <p:cNvPr id="17" name="Группа 53"/>
          <p:cNvGrpSpPr/>
          <p:nvPr/>
        </p:nvGrpSpPr>
        <p:grpSpPr>
          <a:xfrm>
            <a:off x="2107388" y="2852734"/>
            <a:ext cx="762001" cy="533400"/>
            <a:chOff x="2209800" y="1905000"/>
            <a:chExt cx="762000" cy="533400"/>
          </a:xfrm>
          <a:solidFill>
            <a:srgbClr val="0000FF"/>
          </a:solidFill>
        </p:grpSpPr>
        <p:sp>
          <p:nvSpPr>
            <p:cNvPr id="51" name="AutoShape 8"/>
            <p:cNvSpPr>
              <a:spLocks noChangeArrowheads="1"/>
            </p:cNvSpPr>
            <p:nvPr/>
          </p:nvSpPr>
          <p:spPr bwMode="auto">
            <a:xfrm>
              <a:off x="2286000" y="1905000"/>
              <a:ext cx="685800" cy="533400"/>
            </a:xfrm>
            <a:prstGeom prst="cloud">
              <a:avLst/>
            </a:prstGeom>
            <a:grpFill/>
            <a:ln w="9525">
              <a:noFill/>
              <a:round/>
              <a:headEnd/>
              <a:tailEnd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wrap="none" anchor="ctr"/>
            <a:lstStyle/>
            <a:p>
              <a:pPr algn="ctr">
                <a:defRPr/>
              </a:pPr>
              <a:r>
                <a:rPr lang="ru-RU">
                  <a:solidFill>
                    <a:schemeClr val="bg1"/>
                  </a:solidFill>
                </a:rPr>
                <a:t> </a:t>
              </a:r>
            </a:p>
          </p:txBody>
        </p:sp>
        <p:sp>
          <p:nvSpPr>
            <p:cNvPr id="52" name="Oval 44"/>
            <p:cNvSpPr>
              <a:spLocks noChangeArrowheads="1"/>
            </p:cNvSpPr>
            <p:nvPr/>
          </p:nvSpPr>
          <p:spPr bwMode="auto">
            <a:xfrm>
              <a:off x="2531271" y="1976438"/>
              <a:ext cx="381000" cy="381000"/>
            </a:xfrm>
            <a:prstGeom prst="cloud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/>
            </a:p>
          </p:txBody>
        </p:sp>
        <p:sp>
          <p:nvSpPr>
            <p:cNvPr id="53" name="Прямоугольник 52"/>
            <p:cNvSpPr/>
            <p:nvPr/>
          </p:nvSpPr>
          <p:spPr>
            <a:xfrm>
              <a:off x="2209800" y="1981200"/>
              <a:ext cx="432000" cy="432000"/>
            </a:xfrm>
            <a:prstGeom prst="clou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3200" dirty="0" smtClean="0">
                  <a:latin typeface="Arial" pitchFamily="34" charset="0"/>
                  <a:cs typeface="Arial" pitchFamily="34" charset="0"/>
                </a:rPr>
                <a:t>1</a:t>
              </a:r>
              <a:endParaRPr lang="ru-RU" sz="3200" dirty="0"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18" name="Группа 48"/>
          <p:cNvGrpSpPr/>
          <p:nvPr/>
        </p:nvGrpSpPr>
        <p:grpSpPr>
          <a:xfrm>
            <a:off x="2143107" y="3709990"/>
            <a:ext cx="762001" cy="533400"/>
            <a:chOff x="2057400" y="2692400"/>
            <a:chExt cx="762000" cy="533400"/>
          </a:xfrm>
          <a:solidFill>
            <a:srgbClr val="0000FF"/>
          </a:solidFill>
        </p:grpSpPr>
        <p:sp>
          <p:nvSpPr>
            <p:cNvPr id="31" name="AutoShape 8"/>
            <p:cNvSpPr>
              <a:spLocks noChangeArrowheads="1"/>
            </p:cNvSpPr>
            <p:nvPr/>
          </p:nvSpPr>
          <p:spPr bwMode="auto">
            <a:xfrm>
              <a:off x="2133600" y="2692400"/>
              <a:ext cx="685800" cy="533400"/>
            </a:xfrm>
            <a:prstGeom prst="cloud">
              <a:avLst/>
            </a:prstGeom>
            <a:grpFill/>
            <a:ln w="9525">
              <a:noFill/>
              <a:round/>
              <a:headEnd/>
              <a:tailEnd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wrap="none" anchor="ctr"/>
            <a:lstStyle/>
            <a:p>
              <a:pPr algn="ctr">
                <a:defRPr/>
              </a:pPr>
              <a:r>
                <a:rPr lang="ru-RU">
                  <a:solidFill>
                    <a:schemeClr val="bg1"/>
                  </a:solidFill>
                </a:rPr>
                <a:t> </a:t>
              </a:r>
            </a:p>
          </p:txBody>
        </p:sp>
        <p:sp>
          <p:nvSpPr>
            <p:cNvPr id="32" name="Oval 44"/>
            <p:cNvSpPr>
              <a:spLocks noChangeArrowheads="1"/>
            </p:cNvSpPr>
            <p:nvPr/>
          </p:nvSpPr>
          <p:spPr bwMode="auto">
            <a:xfrm>
              <a:off x="2343152" y="2763838"/>
              <a:ext cx="381000" cy="381000"/>
            </a:xfrm>
            <a:prstGeom prst="cloud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/>
            </a:p>
          </p:txBody>
        </p:sp>
        <p:sp>
          <p:nvSpPr>
            <p:cNvPr id="33" name="Прямоугольник 32"/>
            <p:cNvSpPr/>
            <p:nvPr/>
          </p:nvSpPr>
          <p:spPr>
            <a:xfrm>
              <a:off x="2057400" y="2768600"/>
              <a:ext cx="432000" cy="432000"/>
            </a:xfrm>
            <a:prstGeom prst="clou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dirty="0">
                  <a:latin typeface="Arial" pitchFamily="34" charset="0"/>
                  <a:cs typeface="Arial" pitchFamily="34" charset="0"/>
                </a:rPr>
                <a:t>2</a:t>
              </a:r>
              <a:endParaRPr lang="ru-RU" sz="3200" dirty="0"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19" name="Группа 56"/>
          <p:cNvGrpSpPr/>
          <p:nvPr/>
        </p:nvGrpSpPr>
        <p:grpSpPr>
          <a:xfrm>
            <a:off x="2107388" y="4567246"/>
            <a:ext cx="762001" cy="533400"/>
            <a:chOff x="2057400" y="3526631"/>
            <a:chExt cx="762000" cy="533400"/>
          </a:xfrm>
          <a:solidFill>
            <a:srgbClr val="0000FF"/>
          </a:solidFill>
        </p:grpSpPr>
        <p:sp>
          <p:nvSpPr>
            <p:cNvPr id="39" name="AutoShape 8"/>
            <p:cNvSpPr>
              <a:spLocks noChangeArrowheads="1"/>
            </p:cNvSpPr>
            <p:nvPr/>
          </p:nvSpPr>
          <p:spPr bwMode="auto">
            <a:xfrm>
              <a:off x="2133600" y="3526631"/>
              <a:ext cx="685800" cy="533400"/>
            </a:xfrm>
            <a:prstGeom prst="cloud">
              <a:avLst/>
            </a:prstGeom>
            <a:grpFill/>
            <a:ln w="9525">
              <a:noFill/>
              <a:round/>
              <a:headEnd/>
              <a:tailEnd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wrap="none" anchor="ctr"/>
            <a:lstStyle/>
            <a:p>
              <a:pPr algn="ctr">
                <a:defRPr/>
              </a:pPr>
              <a:r>
                <a:rPr lang="ru-RU">
                  <a:solidFill>
                    <a:schemeClr val="bg1"/>
                  </a:solidFill>
                </a:rPr>
                <a:t> </a:t>
              </a:r>
            </a:p>
          </p:txBody>
        </p:sp>
        <p:sp>
          <p:nvSpPr>
            <p:cNvPr id="40" name="Oval 44"/>
            <p:cNvSpPr>
              <a:spLocks noChangeArrowheads="1"/>
            </p:cNvSpPr>
            <p:nvPr/>
          </p:nvSpPr>
          <p:spPr bwMode="auto">
            <a:xfrm>
              <a:off x="2362200" y="3602831"/>
              <a:ext cx="381000" cy="381000"/>
            </a:xfrm>
            <a:prstGeom prst="cloud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/>
            </a:p>
          </p:txBody>
        </p:sp>
        <p:sp>
          <p:nvSpPr>
            <p:cNvPr id="41" name="Прямоугольник 40"/>
            <p:cNvSpPr/>
            <p:nvPr/>
          </p:nvSpPr>
          <p:spPr>
            <a:xfrm>
              <a:off x="2057400" y="3602831"/>
              <a:ext cx="432000" cy="432000"/>
            </a:xfrm>
            <a:prstGeom prst="clou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dirty="0">
                  <a:latin typeface="Arial" pitchFamily="34" charset="0"/>
                  <a:cs typeface="Arial" pitchFamily="34" charset="0"/>
                </a:rPr>
                <a:t>3</a:t>
              </a:r>
              <a:endParaRPr lang="ru-RU" sz="3200" dirty="0"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72" name="Скругленный прямоугольник 71">
            <a:hlinkClick r:id="rId14" action="ppaction://hlinksldjump"/>
          </p:cNvPr>
          <p:cNvSpPr/>
          <p:nvPr/>
        </p:nvSpPr>
        <p:spPr>
          <a:xfrm>
            <a:off x="5072066" y="5429264"/>
            <a:ext cx="3271854" cy="500066"/>
          </a:xfrm>
          <a:prstGeom prst="roundRect">
            <a:avLst/>
          </a:prstGeom>
          <a:solidFill>
            <a:srgbClr val="FFFF99"/>
          </a:solidFill>
          <a:ln>
            <a:solidFill>
              <a:srgbClr val="0000FF"/>
            </a:solidFill>
          </a:ln>
          <a:effectLst>
            <a:outerShdw dist="101600" dir="2400000" algn="ctr" rotWithShape="0">
              <a:srgbClr val="0000FF">
                <a:alpha val="5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333300"/>
                </a:solidFill>
                <a:latin typeface="Arial" pitchFamily="34" charset="0"/>
                <a:cs typeface="Arial" pitchFamily="34" charset="0"/>
              </a:rPr>
              <a:t>Задание в картинках</a:t>
            </a:r>
            <a:endParaRPr lang="ru-RU" sz="2400" dirty="0">
              <a:solidFill>
                <a:srgbClr val="3333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5" name="Управляющая кнопка: возврат 74">
            <a:hlinkClick r:id="rId15" action="ppaction://hlinksldjump" highlightClick="1"/>
          </p:cNvPr>
          <p:cNvSpPr/>
          <p:nvPr/>
        </p:nvSpPr>
        <p:spPr>
          <a:xfrm>
            <a:off x="8604000" y="6318000"/>
            <a:ext cx="540000" cy="540000"/>
          </a:xfrm>
          <a:prstGeom prst="actionButtonReturn">
            <a:avLst/>
          </a:prstGeom>
          <a:solidFill>
            <a:srgbClr val="FFFF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custDataLst>
      <p:tags r:id="rId1"/>
    </p:custData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975" fill="hold"/>
                                        <p:tgtEl>
                                          <p:spTgt spid="6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475"/>
                            </p:stCondLst>
                            <p:childTnLst>
                              <p:par>
                                <p:cTn id="16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" dur="3315" fill="hold"/>
                                        <p:tgtEl>
                                          <p:spTgt spid="9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815"/>
                            </p:stCondLst>
                            <p:childTnLst>
                              <p:par>
                                <p:cTn id="32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4" dur="2975" fill="hold"/>
                                        <p:tgtEl>
                                          <p:spTgt spid="9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475"/>
                            </p:stCondLst>
                            <p:childTnLst>
                              <p:par>
                                <p:cTn id="4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audio>
              <p:cMediaNode showWhenStopped="0">
                <p:cTn id="5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3"/>
                </p:tgtEl>
              </p:cMediaNode>
            </p:audio>
            <p:audio>
              <p:cMediaNode showWhenStopped="0">
                <p:cTn id="5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5"/>
                </p:tgtEl>
              </p:cMediaNode>
            </p:audio>
            <p:audio>
              <p:cMediaNode showWhenStopped="0">
                <p:cTn id="5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9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78"/>
          <p:cNvGrpSpPr/>
          <p:nvPr/>
        </p:nvGrpSpPr>
        <p:grpSpPr>
          <a:xfrm>
            <a:off x="357158" y="285728"/>
            <a:ext cx="8429684" cy="6293288"/>
            <a:chOff x="357158" y="285728"/>
            <a:chExt cx="8429684" cy="6293288"/>
          </a:xfrm>
        </p:grpSpPr>
        <p:sp>
          <p:nvSpPr>
            <p:cNvPr id="89" name="Прямоугольник 88"/>
            <p:cNvSpPr/>
            <p:nvPr/>
          </p:nvSpPr>
          <p:spPr>
            <a:xfrm>
              <a:off x="357158" y="285728"/>
              <a:ext cx="8429684" cy="6286544"/>
            </a:xfrm>
            <a:prstGeom prst="rect">
              <a:avLst/>
            </a:prstGeom>
            <a:solidFill>
              <a:srgbClr val="00FFFF"/>
            </a:solidFill>
            <a:ln>
              <a:noFill/>
            </a:ln>
            <a:effectLst/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3" name="Группа 55"/>
            <p:cNvGrpSpPr/>
            <p:nvPr/>
          </p:nvGrpSpPr>
          <p:grpSpPr>
            <a:xfrm>
              <a:off x="366870" y="285728"/>
              <a:ext cx="8301030" cy="864000"/>
              <a:chOff x="376583" y="285728"/>
              <a:chExt cx="8301030" cy="864000"/>
            </a:xfrm>
          </p:grpSpPr>
          <p:pic>
            <p:nvPicPr>
              <p:cNvPr id="98" name="Picture 6" descr="Number One Light Blue Clip Art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376583" y="285728"/>
                <a:ext cx="554805" cy="864000"/>
              </a:xfrm>
              <a:prstGeom prst="rect">
                <a:avLst/>
              </a:prstGeom>
              <a:noFill/>
            </p:spPr>
          </p:pic>
          <p:pic>
            <p:nvPicPr>
              <p:cNvPr id="99" name="Picture 8" descr="Animal Number Two Clip Art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1790268" y="285728"/>
                <a:ext cx="812155" cy="864000"/>
              </a:xfrm>
              <a:prstGeom prst="rect">
                <a:avLst/>
              </a:prstGeom>
              <a:noFill/>
            </p:spPr>
          </p:pic>
          <p:pic>
            <p:nvPicPr>
              <p:cNvPr id="100" name="Picture 10" descr="Animal Number Three Clip Art"/>
              <p:cNvPicPr>
                <a:picLocks noChangeAspect="1" noChangeArrowheads="1"/>
              </p:cNvPicPr>
              <p:nvPr/>
            </p:nvPicPr>
            <p:blipFill>
              <a:blip r:embed="rId7" cstate="print"/>
              <a:srcRect/>
              <a:stretch>
                <a:fillRect/>
              </a:stretch>
            </p:blipFill>
            <p:spPr bwMode="auto">
              <a:xfrm>
                <a:off x="3461303" y="285728"/>
                <a:ext cx="663260" cy="864000"/>
              </a:xfrm>
              <a:prstGeom prst="rect">
                <a:avLst/>
              </a:prstGeom>
              <a:noFill/>
            </p:spPr>
          </p:pic>
          <p:pic>
            <p:nvPicPr>
              <p:cNvPr id="101" name="Picture 12" descr="Animal Number Four Clip Art"/>
              <p:cNvPicPr>
                <a:picLocks noChangeAspect="1" noChangeArrowheads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4983443" y="285728"/>
                <a:ext cx="584732" cy="864000"/>
              </a:xfrm>
              <a:prstGeom prst="rect">
                <a:avLst/>
              </a:prstGeom>
              <a:noFill/>
            </p:spPr>
          </p:pic>
          <p:pic>
            <p:nvPicPr>
              <p:cNvPr id="102" name="Picture 14" descr="Animal Number Five Clip Art"/>
              <p:cNvPicPr>
                <a:picLocks noChangeAspect="1" noChangeArrowheads="1"/>
              </p:cNvPicPr>
              <p:nvPr/>
            </p:nvPicPr>
            <p:blipFill>
              <a:blip r:embed="rId9" cstate="print"/>
              <a:srcRect/>
              <a:stretch>
                <a:fillRect/>
              </a:stretch>
            </p:blipFill>
            <p:spPr bwMode="auto">
              <a:xfrm>
                <a:off x="6427055" y="285728"/>
                <a:ext cx="643652" cy="864000"/>
              </a:xfrm>
              <a:prstGeom prst="rect">
                <a:avLst/>
              </a:prstGeom>
              <a:noFill/>
            </p:spPr>
          </p:pic>
          <p:pic>
            <p:nvPicPr>
              <p:cNvPr id="103" name="Picture 16" descr="Animal Number Six  Clip Art"/>
              <p:cNvPicPr>
                <a:picLocks noChangeAspect="1" noChangeArrowheads="1"/>
              </p:cNvPicPr>
              <p:nvPr/>
            </p:nvPicPr>
            <p:blipFill>
              <a:blip r:embed="rId10" cstate="print"/>
              <a:srcRect/>
              <a:stretch>
                <a:fillRect/>
              </a:stretch>
            </p:blipFill>
            <p:spPr bwMode="auto">
              <a:xfrm>
                <a:off x="7929586" y="285728"/>
                <a:ext cx="748027" cy="864000"/>
              </a:xfrm>
              <a:prstGeom prst="rect">
                <a:avLst/>
              </a:prstGeom>
              <a:noFill/>
            </p:spPr>
          </p:pic>
        </p:grpSp>
        <p:grpSp>
          <p:nvGrpSpPr>
            <p:cNvPr id="4" name="Группа 56"/>
            <p:cNvGrpSpPr/>
            <p:nvPr/>
          </p:nvGrpSpPr>
          <p:grpSpPr>
            <a:xfrm>
              <a:off x="366870" y="5715016"/>
              <a:ext cx="8301030" cy="864000"/>
              <a:chOff x="376583" y="285728"/>
              <a:chExt cx="8301030" cy="864000"/>
            </a:xfrm>
          </p:grpSpPr>
          <p:pic>
            <p:nvPicPr>
              <p:cNvPr id="92" name="Picture 6" descr="Number One Light Blue Clip Art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376583" y="285728"/>
                <a:ext cx="554805" cy="864000"/>
              </a:xfrm>
              <a:prstGeom prst="rect">
                <a:avLst/>
              </a:prstGeom>
              <a:noFill/>
            </p:spPr>
          </p:pic>
          <p:pic>
            <p:nvPicPr>
              <p:cNvPr id="93" name="Picture 8" descr="Animal Number Two Clip Art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1790268" y="285728"/>
                <a:ext cx="812155" cy="864000"/>
              </a:xfrm>
              <a:prstGeom prst="rect">
                <a:avLst/>
              </a:prstGeom>
              <a:noFill/>
            </p:spPr>
          </p:pic>
          <p:pic>
            <p:nvPicPr>
              <p:cNvPr id="94" name="Picture 10" descr="Animal Number Three Clip Art"/>
              <p:cNvPicPr>
                <a:picLocks noChangeAspect="1" noChangeArrowheads="1"/>
              </p:cNvPicPr>
              <p:nvPr/>
            </p:nvPicPr>
            <p:blipFill>
              <a:blip r:embed="rId7" cstate="print"/>
              <a:srcRect/>
              <a:stretch>
                <a:fillRect/>
              </a:stretch>
            </p:blipFill>
            <p:spPr bwMode="auto">
              <a:xfrm>
                <a:off x="3461303" y="285728"/>
                <a:ext cx="663260" cy="864000"/>
              </a:xfrm>
              <a:prstGeom prst="rect">
                <a:avLst/>
              </a:prstGeom>
              <a:noFill/>
            </p:spPr>
          </p:pic>
          <p:pic>
            <p:nvPicPr>
              <p:cNvPr id="95" name="Picture 12" descr="Animal Number Four Clip Art"/>
              <p:cNvPicPr>
                <a:picLocks noChangeAspect="1" noChangeArrowheads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4983443" y="285728"/>
                <a:ext cx="584732" cy="864000"/>
              </a:xfrm>
              <a:prstGeom prst="rect">
                <a:avLst/>
              </a:prstGeom>
              <a:noFill/>
            </p:spPr>
          </p:pic>
          <p:pic>
            <p:nvPicPr>
              <p:cNvPr id="96" name="Picture 14" descr="Animal Number Five Clip Art"/>
              <p:cNvPicPr>
                <a:picLocks noChangeAspect="1" noChangeArrowheads="1"/>
              </p:cNvPicPr>
              <p:nvPr/>
            </p:nvPicPr>
            <p:blipFill>
              <a:blip r:embed="rId9" cstate="print"/>
              <a:srcRect/>
              <a:stretch>
                <a:fillRect/>
              </a:stretch>
            </p:blipFill>
            <p:spPr bwMode="auto">
              <a:xfrm>
                <a:off x="6427055" y="285728"/>
                <a:ext cx="643652" cy="864000"/>
              </a:xfrm>
              <a:prstGeom prst="rect">
                <a:avLst/>
              </a:prstGeom>
              <a:noFill/>
            </p:spPr>
          </p:pic>
          <p:pic>
            <p:nvPicPr>
              <p:cNvPr id="97" name="Picture 16" descr="Animal Number Six  Clip Art"/>
              <p:cNvPicPr>
                <a:picLocks noChangeAspect="1" noChangeArrowheads="1"/>
              </p:cNvPicPr>
              <p:nvPr/>
            </p:nvPicPr>
            <p:blipFill>
              <a:blip r:embed="rId10" cstate="print"/>
              <a:srcRect/>
              <a:stretch>
                <a:fillRect/>
              </a:stretch>
            </p:blipFill>
            <p:spPr bwMode="auto">
              <a:xfrm>
                <a:off x="7929586" y="285728"/>
                <a:ext cx="748027" cy="864000"/>
              </a:xfrm>
              <a:prstGeom prst="rect">
                <a:avLst/>
              </a:prstGeom>
              <a:noFill/>
            </p:spPr>
          </p:pic>
        </p:grpSp>
      </p:grpSp>
      <p:sp>
        <p:nvSpPr>
          <p:cNvPr id="60" name="Oval 44"/>
          <p:cNvSpPr>
            <a:spLocks noChangeArrowheads="1"/>
          </p:cNvSpPr>
          <p:nvPr/>
        </p:nvSpPr>
        <p:spPr bwMode="auto">
          <a:xfrm>
            <a:off x="2428860" y="4638684"/>
            <a:ext cx="381000" cy="38100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 w="28575">
            <a:solidFill>
              <a:srgbClr val="C0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000" dirty="0">
                <a:solidFill>
                  <a:srgbClr val="C00000"/>
                </a:solidFill>
              </a:rPr>
              <a:t>-</a:t>
            </a:r>
          </a:p>
        </p:txBody>
      </p:sp>
      <p:sp>
        <p:nvSpPr>
          <p:cNvPr id="58" name="Oval 44"/>
          <p:cNvSpPr>
            <a:spLocks noChangeArrowheads="1"/>
          </p:cNvSpPr>
          <p:nvPr/>
        </p:nvSpPr>
        <p:spPr bwMode="auto">
          <a:xfrm>
            <a:off x="2428860" y="2928934"/>
            <a:ext cx="381000" cy="38100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 w="28575">
            <a:solidFill>
              <a:srgbClr val="C0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000" dirty="0">
                <a:solidFill>
                  <a:srgbClr val="C00000"/>
                </a:solidFill>
              </a:rPr>
              <a:t>-</a:t>
            </a:r>
          </a:p>
        </p:txBody>
      </p:sp>
      <p:sp>
        <p:nvSpPr>
          <p:cNvPr id="3074" name="Rectangle 47"/>
          <p:cNvSpPr>
            <a:spLocks noChangeArrowheads="1"/>
          </p:cNvSpPr>
          <p:nvPr/>
        </p:nvSpPr>
        <p:spPr bwMode="auto">
          <a:xfrm>
            <a:off x="990000" y="1714488"/>
            <a:ext cx="7164000" cy="864000"/>
          </a:xfrm>
          <a:prstGeom prst="roundRect">
            <a:avLst/>
          </a:prstGeom>
          <a:solidFill>
            <a:srgbClr val="0000FF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ru-RU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7. Сколько всего муравьев на горке?</a:t>
            </a:r>
            <a:endParaRPr lang="ru-RU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147" name="Rectangle 48"/>
          <p:cNvSpPr>
            <a:spLocks noChangeArrowheads="1"/>
          </p:cNvSpPr>
          <p:nvPr/>
        </p:nvSpPr>
        <p:spPr bwMode="auto">
          <a:xfrm>
            <a:off x="3357554" y="2840839"/>
            <a:ext cx="4752008" cy="576263"/>
          </a:xfrm>
          <a:prstGeom prst="doubleWave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  <a:effectLst>
            <a:outerShdw dist="114300" dir="2700000" algn="ctr" rotWithShape="0">
              <a:srgbClr val="0000FF">
                <a:alpha val="50000"/>
              </a:srgbClr>
            </a:outerShdw>
          </a:effectLst>
        </p:spPr>
        <p:txBody>
          <a:bodyPr/>
          <a:lstStyle/>
          <a:p>
            <a:pPr>
              <a:defRPr/>
            </a:pPr>
            <a:r>
              <a:rPr lang="ru-RU" sz="2400" dirty="0" smtClean="0">
                <a:solidFill>
                  <a:srgbClr val="333300"/>
                </a:solidFill>
                <a:latin typeface="Arial" pitchFamily="34" charset="0"/>
                <a:cs typeface="Arial" pitchFamily="34" charset="0"/>
              </a:rPr>
              <a:t>Один муравей</a:t>
            </a:r>
            <a:endParaRPr lang="ru-RU" sz="2400" dirty="0">
              <a:solidFill>
                <a:srgbClr val="3333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148" name="Rectangle 49"/>
          <p:cNvSpPr>
            <a:spLocks noChangeArrowheads="1"/>
          </p:cNvSpPr>
          <p:nvPr/>
        </p:nvSpPr>
        <p:spPr bwMode="auto">
          <a:xfrm>
            <a:off x="3357554" y="3667133"/>
            <a:ext cx="4752008" cy="574675"/>
          </a:xfrm>
          <a:prstGeom prst="doubleWave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  <a:effectLst>
            <a:outerShdw dist="114300" dir="2700000" algn="ctr" rotWithShape="0">
              <a:srgbClr val="0000FF">
                <a:alpha val="50000"/>
              </a:srgbClr>
            </a:outerShdw>
          </a:effectLst>
        </p:spPr>
        <p:txBody>
          <a:bodyPr/>
          <a:lstStyle/>
          <a:p>
            <a:pPr>
              <a:defRPr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Два муравья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149" name="Rectangle 50"/>
          <p:cNvSpPr>
            <a:spLocks noChangeArrowheads="1"/>
          </p:cNvSpPr>
          <p:nvPr/>
        </p:nvSpPr>
        <p:spPr bwMode="auto">
          <a:xfrm>
            <a:off x="3357554" y="4500570"/>
            <a:ext cx="4752008" cy="576263"/>
          </a:xfrm>
          <a:prstGeom prst="doubleWave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  <a:effectLst>
            <a:outerShdw dist="114300" dir="2700000" algn="ctr" rotWithShape="0">
              <a:srgbClr val="0000FF">
                <a:alpha val="50000"/>
              </a:srgbClr>
            </a:outerShdw>
          </a:effectLst>
        </p:spPr>
        <p:txBody>
          <a:bodyPr/>
          <a:lstStyle/>
          <a:p>
            <a:pPr>
              <a:defRPr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Три муравья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2133600" y="4457700"/>
            <a:ext cx="432000" cy="432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1" name="Oval 44"/>
          <p:cNvSpPr>
            <a:spLocks noChangeArrowheads="1"/>
          </p:cNvSpPr>
          <p:nvPr/>
        </p:nvSpPr>
        <p:spPr bwMode="auto">
          <a:xfrm>
            <a:off x="2428860" y="3783809"/>
            <a:ext cx="381000" cy="38100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 w="28575">
            <a:solidFill>
              <a:srgbClr val="C0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000" dirty="0">
                <a:solidFill>
                  <a:srgbClr val="C00000"/>
                </a:solidFill>
              </a:rPr>
              <a:t>+</a:t>
            </a:r>
          </a:p>
        </p:txBody>
      </p:sp>
      <p:grpSp>
        <p:nvGrpSpPr>
          <p:cNvPr id="5" name="Группа 42"/>
          <p:cNvGrpSpPr>
            <a:grpSpLocks noChangeAspect="1"/>
          </p:cNvGrpSpPr>
          <p:nvPr/>
        </p:nvGrpSpPr>
        <p:grpSpPr>
          <a:xfrm>
            <a:off x="571472" y="2786058"/>
            <a:ext cx="938700" cy="1080000"/>
            <a:chOff x="1069956" y="1467992"/>
            <a:chExt cx="1152458" cy="1325934"/>
          </a:xfrm>
        </p:grpSpPr>
        <p:grpSp>
          <p:nvGrpSpPr>
            <p:cNvPr id="6" name="Группа 27"/>
            <p:cNvGrpSpPr/>
            <p:nvPr/>
          </p:nvGrpSpPr>
          <p:grpSpPr>
            <a:xfrm>
              <a:off x="1214414" y="1785926"/>
              <a:ext cx="1008000" cy="1008000"/>
              <a:chOff x="1214414" y="1785926"/>
              <a:chExt cx="1008000" cy="1008000"/>
            </a:xfrm>
          </p:grpSpPr>
          <p:grpSp>
            <p:nvGrpSpPr>
              <p:cNvPr id="7" name="Группа 26"/>
              <p:cNvGrpSpPr/>
              <p:nvPr/>
            </p:nvGrpSpPr>
            <p:grpSpPr>
              <a:xfrm>
                <a:off x="1214414" y="1785926"/>
                <a:ext cx="1008000" cy="1008000"/>
                <a:chOff x="1214414" y="1785926"/>
                <a:chExt cx="1008000" cy="1008000"/>
              </a:xfrm>
            </p:grpSpPr>
            <p:grpSp>
              <p:nvGrpSpPr>
                <p:cNvPr id="8" name="Группа 13"/>
                <p:cNvGrpSpPr/>
                <p:nvPr/>
              </p:nvGrpSpPr>
              <p:grpSpPr>
                <a:xfrm>
                  <a:off x="1214414" y="1785926"/>
                  <a:ext cx="1008000" cy="1008000"/>
                  <a:chOff x="1214414" y="1785926"/>
                  <a:chExt cx="1008000" cy="1008000"/>
                </a:xfrm>
              </p:grpSpPr>
              <p:sp>
                <p:nvSpPr>
                  <p:cNvPr id="55" name="Блок-схема: узел 54"/>
                  <p:cNvSpPr>
                    <a:spLocks noChangeAspect="1"/>
                  </p:cNvSpPr>
                  <p:nvPr/>
                </p:nvSpPr>
                <p:spPr>
                  <a:xfrm>
                    <a:off x="1214414" y="1785926"/>
                    <a:ext cx="1008000" cy="1008000"/>
                  </a:xfrm>
                  <a:prstGeom prst="flowChartConnector">
                    <a:avLst/>
                  </a:prstGeom>
                  <a:solidFill>
                    <a:srgbClr val="00B050"/>
                  </a:solidFill>
                  <a:ln>
                    <a:solidFill>
                      <a:srgbClr val="C0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grpSp>
                <p:nvGrpSpPr>
                  <p:cNvPr id="9" name="Группа 12"/>
                  <p:cNvGrpSpPr/>
                  <p:nvPr/>
                </p:nvGrpSpPr>
                <p:grpSpPr>
                  <a:xfrm>
                    <a:off x="1449819" y="2071678"/>
                    <a:ext cx="537190" cy="180000"/>
                    <a:chOff x="1428728" y="2071678"/>
                    <a:chExt cx="537190" cy="180000"/>
                  </a:xfrm>
                </p:grpSpPr>
                <p:sp>
                  <p:nvSpPr>
                    <p:cNvPr id="57" name="Блок-схема: узел 56"/>
                    <p:cNvSpPr>
                      <a:spLocks noChangeAspect="1"/>
                    </p:cNvSpPr>
                    <p:nvPr/>
                  </p:nvSpPr>
                  <p:spPr>
                    <a:xfrm>
                      <a:off x="1785918" y="2071678"/>
                      <a:ext cx="180000" cy="180000"/>
                    </a:xfrm>
                    <a:prstGeom prst="flowChartConnector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  <p:sp>
                  <p:nvSpPr>
                    <p:cNvPr id="59" name="Блок-схема: узел 11"/>
                    <p:cNvSpPr>
                      <a:spLocks noChangeAspect="1"/>
                    </p:cNvSpPr>
                    <p:nvPr/>
                  </p:nvSpPr>
                  <p:spPr>
                    <a:xfrm>
                      <a:off x="1428728" y="2071678"/>
                      <a:ext cx="180000" cy="180000"/>
                    </a:xfrm>
                    <a:prstGeom prst="flowChartConnector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</p:grpSp>
            </p:grpSp>
            <p:sp>
              <p:nvSpPr>
                <p:cNvPr id="54" name="Месяц 53"/>
                <p:cNvSpPr/>
                <p:nvPr/>
              </p:nvSpPr>
              <p:spPr>
                <a:xfrm rot="16200000">
                  <a:off x="1611257" y="2271706"/>
                  <a:ext cx="214314" cy="528638"/>
                </a:xfrm>
                <a:prstGeom prst="moon">
                  <a:avLst>
                    <a:gd name="adj" fmla="val 30475"/>
                  </a:avLst>
                </a:prstGeom>
                <a:solidFill>
                  <a:srgbClr val="C0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grpSp>
            <p:nvGrpSpPr>
              <p:cNvPr id="10" name="Группа 18"/>
              <p:cNvGrpSpPr>
                <a:grpSpLocks noChangeAspect="1"/>
              </p:cNvGrpSpPr>
              <p:nvPr/>
            </p:nvGrpSpPr>
            <p:grpSpPr>
              <a:xfrm>
                <a:off x="1500166" y="2145497"/>
                <a:ext cx="465190" cy="108000"/>
                <a:chOff x="1500166" y="2145497"/>
                <a:chExt cx="465190" cy="108000"/>
              </a:xfrm>
            </p:grpSpPr>
            <p:sp>
              <p:nvSpPr>
                <p:cNvPr id="48" name="Блок-схема: узел 47"/>
                <p:cNvSpPr>
                  <a:spLocks noChangeAspect="1"/>
                </p:cNvSpPr>
                <p:nvPr/>
              </p:nvSpPr>
              <p:spPr>
                <a:xfrm>
                  <a:off x="1500166" y="2145497"/>
                  <a:ext cx="108000" cy="108000"/>
                </a:xfrm>
                <a:prstGeom prst="flowChartConnector">
                  <a:avLst/>
                </a:prstGeom>
                <a:gradFill flip="none" rotWithShape="1">
                  <a:gsLst>
                    <a:gs pos="0">
                      <a:srgbClr val="00B0F0">
                        <a:shade val="30000"/>
                        <a:satMod val="115000"/>
                      </a:srgbClr>
                    </a:gs>
                    <a:gs pos="50000">
                      <a:srgbClr val="00B0F0">
                        <a:shade val="67500"/>
                        <a:satMod val="115000"/>
                      </a:srgbClr>
                    </a:gs>
                    <a:gs pos="100000">
                      <a:srgbClr val="00B0F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n w="285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49" name="Блок-схема: узел 48"/>
                <p:cNvSpPr>
                  <a:spLocks noChangeAspect="1"/>
                </p:cNvSpPr>
                <p:nvPr/>
              </p:nvSpPr>
              <p:spPr>
                <a:xfrm>
                  <a:off x="1857356" y="2145497"/>
                  <a:ext cx="108000" cy="108000"/>
                </a:xfrm>
                <a:prstGeom prst="flowChartConnector">
                  <a:avLst/>
                </a:prstGeom>
                <a:gradFill flip="none" rotWithShape="1">
                  <a:gsLst>
                    <a:gs pos="0">
                      <a:srgbClr val="00B0F0">
                        <a:shade val="30000"/>
                        <a:satMod val="115000"/>
                      </a:srgbClr>
                    </a:gs>
                    <a:gs pos="50000">
                      <a:srgbClr val="00B0F0">
                        <a:shade val="67500"/>
                        <a:satMod val="115000"/>
                      </a:srgbClr>
                    </a:gs>
                    <a:gs pos="100000">
                      <a:srgbClr val="00B0F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n w="285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</p:grpSp>
        <p:sp>
          <p:nvSpPr>
            <p:cNvPr id="45" name="Облако 44"/>
            <p:cNvSpPr/>
            <p:nvPr/>
          </p:nvSpPr>
          <p:spPr>
            <a:xfrm rot="19941007" flipV="1">
              <a:off x="1069956" y="1467992"/>
              <a:ext cx="914400" cy="526082"/>
            </a:xfrm>
            <a:prstGeom prst="cloud">
              <a:avLst/>
            </a:prstGeom>
            <a:gradFill flip="none" rotWithShape="1">
              <a:gsLst>
                <a:gs pos="0">
                  <a:srgbClr val="00B050">
                    <a:tint val="66000"/>
                    <a:satMod val="160000"/>
                  </a:srgbClr>
                </a:gs>
                <a:gs pos="50000">
                  <a:srgbClr val="00B050">
                    <a:tint val="44500"/>
                    <a:satMod val="160000"/>
                  </a:srgbClr>
                </a:gs>
                <a:gs pos="100000">
                  <a:srgbClr val="00B050">
                    <a:tint val="23500"/>
                    <a:satMod val="160000"/>
                  </a:srgbClr>
                </a:gs>
              </a:gsLst>
              <a:lin ang="16200000" scaled="1"/>
              <a:tileRect/>
            </a:gradFill>
            <a:ln w="190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1" name="Группа 61"/>
          <p:cNvGrpSpPr>
            <a:grpSpLocks noChangeAspect="1"/>
          </p:cNvGrpSpPr>
          <p:nvPr/>
        </p:nvGrpSpPr>
        <p:grpSpPr>
          <a:xfrm>
            <a:off x="714348" y="4143380"/>
            <a:ext cx="840210" cy="1080000"/>
            <a:chOff x="144458" y="2816336"/>
            <a:chExt cx="1008000" cy="1295656"/>
          </a:xfrm>
          <a:solidFill>
            <a:srgbClr val="FF0000"/>
          </a:solidFill>
        </p:grpSpPr>
        <p:grpSp>
          <p:nvGrpSpPr>
            <p:cNvPr id="12" name="Группа 31"/>
            <p:cNvGrpSpPr/>
            <p:nvPr/>
          </p:nvGrpSpPr>
          <p:grpSpPr>
            <a:xfrm>
              <a:off x="144458" y="2816336"/>
              <a:ext cx="1008000" cy="1295656"/>
              <a:chOff x="144458" y="2816336"/>
              <a:chExt cx="1008000" cy="1295656"/>
            </a:xfrm>
            <a:grpFill/>
          </p:grpSpPr>
          <p:grpSp>
            <p:nvGrpSpPr>
              <p:cNvPr id="13" name="Группа 30"/>
              <p:cNvGrpSpPr/>
              <p:nvPr/>
            </p:nvGrpSpPr>
            <p:grpSpPr>
              <a:xfrm>
                <a:off x="144458" y="2816336"/>
                <a:ext cx="1008000" cy="1295656"/>
                <a:chOff x="144458" y="2816336"/>
                <a:chExt cx="1008000" cy="1295656"/>
              </a:xfrm>
              <a:grpFill/>
            </p:grpSpPr>
            <p:grpSp>
              <p:nvGrpSpPr>
                <p:cNvPr id="14" name="Группа 13"/>
                <p:cNvGrpSpPr/>
                <p:nvPr/>
              </p:nvGrpSpPr>
              <p:grpSpPr>
                <a:xfrm>
                  <a:off x="144458" y="3103992"/>
                  <a:ext cx="1008000" cy="1008000"/>
                  <a:chOff x="1214414" y="1785926"/>
                  <a:chExt cx="1008000" cy="1008000"/>
                </a:xfrm>
                <a:grpFill/>
              </p:grpSpPr>
              <p:sp>
                <p:nvSpPr>
                  <p:cNvPr id="71" name="Блок-схема: узел 70"/>
                  <p:cNvSpPr>
                    <a:spLocks noChangeAspect="1"/>
                  </p:cNvSpPr>
                  <p:nvPr/>
                </p:nvSpPr>
                <p:spPr>
                  <a:xfrm>
                    <a:off x="1214414" y="1785926"/>
                    <a:ext cx="1008000" cy="1008000"/>
                  </a:xfrm>
                  <a:prstGeom prst="flowChartConnector">
                    <a:avLst/>
                  </a:prstGeom>
                  <a:gradFill flip="none" rotWithShape="1">
                    <a:gsLst>
                      <a:gs pos="0">
                        <a:srgbClr val="FF0000">
                          <a:tint val="66000"/>
                          <a:satMod val="160000"/>
                        </a:srgbClr>
                      </a:gs>
                      <a:gs pos="50000">
                        <a:srgbClr val="FF0000">
                          <a:tint val="44500"/>
                          <a:satMod val="160000"/>
                        </a:srgbClr>
                      </a:gs>
                      <a:gs pos="100000">
                        <a:srgbClr val="FF0000">
                          <a:tint val="23500"/>
                          <a:satMod val="160000"/>
                        </a:srgbClr>
                      </a:gs>
                    </a:gsLst>
                    <a:lin ang="16200000" scaled="1"/>
                    <a:tileRect/>
                  </a:gradFill>
                  <a:ln>
                    <a:solidFill>
                      <a:srgbClr val="0000FF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grpSp>
                <p:nvGrpSpPr>
                  <p:cNvPr id="15" name="Группа 12"/>
                  <p:cNvGrpSpPr/>
                  <p:nvPr/>
                </p:nvGrpSpPr>
                <p:grpSpPr>
                  <a:xfrm>
                    <a:off x="1449819" y="2071678"/>
                    <a:ext cx="537190" cy="180000"/>
                    <a:chOff x="1428728" y="2071678"/>
                    <a:chExt cx="537190" cy="180000"/>
                  </a:xfrm>
                  <a:grpFill/>
                </p:grpSpPr>
                <p:sp>
                  <p:nvSpPr>
                    <p:cNvPr id="73" name="Блок-схема: узел 72"/>
                    <p:cNvSpPr>
                      <a:spLocks noChangeAspect="1"/>
                    </p:cNvSpPr>
                    <p:nvPr/>
                  </p:nvSpPr>
                  <p:spPr>
                    <a:xfrm>
                      <a:off x="1785918" y="2071678"/>
                      <a:ext cx="180000" cy="180000"/>
                    </a:xfrm>
                    <a:prstGeom prst="flowChartConnector">
                      <a:avLst/>
                    </a:prstGeom>
                    <a:grpFill/>
                    <a:ln w="28575">
                      <a:solidFill>
                        <a:srgbClr val="0000FF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  <p:sp>
                  <p:nvSpPr>
                    <p:cNvPr id="74" name="Блок-схема: узел 11"/>
                    <p:cNvSpPr>
                      <a:spLocks noChangeAspect="1"/>
                    </p:cNvSpPr>
                    <p:nvPr/>
                  </p:nvSpPr>
                  <p:spPr>
                    <a:xfrm>
                      <a:off x="1428728" y="2071678"/>
                      <a:ext cx="180000" cy="180000"/>
                    </a:xfrm>
                    <a:prstGeom prst="flowChartConnector">
                      <a:avLst/>
                    </a:prstGeom>
                    <a:grpFill/>
                    <a:ln w="28575">
                      <a:solidFill>
                        <a:srgbClr val="0000FF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</p:grpSp>
            </p:grpSp>
            <p:sp>
              <p:nvSpPr>
                <p:cNvPr id="70" name="Пятно 2 8"/>
                <p:cNvSpPr/>
                <p:nvPr/>
              </p:nvSpPr>
              <p:spPr>
                <a:xfrm rot="1129421">
                  <a:off x="282145" y="2816336"/>
                  <a:ext cx="720000" cy="540000"/>
                </a:xfrm>
                <a:prstGeom prst="irregularSeal2">
                  <a:avLst/>
                </a:prstGeom>
                <a:grpFill/>
                <a:ln w="19050">
                  <a:solidFill>
                    <a:srgbClr val="0000F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68" name="Месяц 67"/>
              <p:cNvSpPr/>
              <p:nvPr/>
            </p:nvSpPr>
            <p:spPr>
              <a:xfrm rot="5400000" flipV="1">
                <a:off x="541301" y="3557590"/>
                <a:ext cx="214314" cy="528638"/>
              </a:xfrm>
              <a:prstGeom prst="moon">
                <a:avLst>
                  <a:gd name="adj" fmla="val 30475"/>
                </a:avLst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grpSp>
          <p:nvGrpSpPr>
            <p:cNvPr id="16" name="Группа 18"/>
            <p:cNvGrpSpPr>
              <a:grpSpLocks noChangeAspect="1"/>
            </p:cNvGrpSpPr>
            <p:nvPr/>
          </p:nvGrpSpPr>
          <p:grpSpPr>
            <a:xfrm>
              <a:off x="430210" y="3463563"/>
              <a:ext cx="465190" cy="108000"/>
              <a:chOff x="1500166" y="2145497"/>
              <a:chExt cx="465190" cy="108000"/>
            </a:xfrm>
            <a:grpFill/>
          </p:grpSpPr>
          <p:sp>
            <p:nvSpPr>
              <p:cNvPr id="65" name="Блок-схема: узел 64"/>
              <p:cNvSpPr>
                <a:spLocks noChangeAspect="1"/>
              </p:cNvSpPr>
              <p:nvPr/>
            </p:nvSpPr>
            <p:spPr>
              <a:xfrm>
                <a:off x="1500166" y="2145497"/>
                <a:ext cx="108000" cy="108000"/>
              </a:xfrm>
              <a:prstGeom prst="flowChartConnector">
                <a:avLst/>
              </a:prstGeom>
              <a:grpFill/>
              <a:ln w="28575">
                <a:solidFill>
                  <a:srgbClr val="0000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66" name="Блок-схема: узел 65"/>
              <p:cNvSpPr>
                <a:spLocks noChangeAspect="1"/>
              </p:cNvSpPr>
              <p:nvPr/>
            </p:nvSpPr>
            <p:spPr>
              <a:xfrm>
                <a:off x="1857356" y="2145497"/>
                <a:ext cx="108000" cy="108000"/>
              </a:xfrm>
              <a:prstGeom prst="flowChartConnector">
                <a:avLst/>
              </a:prstGeom>
              <a:grpFill/>
              <a:ln w="28575">
                <a:solidFill>
                  <a:srgbClr val="0000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grpSp>
        <p:nvGrpSpPr>
          <p:cNvPr id="17" name="Группа 53"/>
          <p:cNvGrpSpPr/>
          <p:nvPr/>
        </p:nvGrpSpPr>
        <p:grpSpPr>
          <a:xfrm>
            <a:off x="2107388" y="2852734"/>
            <a:ext cx="762001" cy="533400"/>
            <a:chOff x="2209800" y="1905000"/>
            <a:chExt cx="762000" cy="533400"/>
          </a:xfrm>
          <a:solidFill>
            <a:srgbClr val="0000FF"/>
          </a:solidFill>
        </p:grpSpPr>
        <p:sp>
          <p:nvSpPr>
            <p:cNvPr id="51" name="AutoShape 8"/>
            <p:cNvSpPr>
              <a:spLocks noChangeArrowheads="1"/>
            </p:cNvSpPr>
            <p:nvPr/>
          </p:nvSpPr>
          <p:spPr bwMode="auto">
            <a:xfrm>
              <a:off x="2286000" y="1905000"/>
              <a:ext cx="685800" cy="533400"/>
            </a:xfrm>
            <a:prstGeom prst="cloud">
              <a:avLst/>
            </a:prstGeom>
            <a:grpFill/>
            <a:ln w="9525">
              <a:noFill/>
              <a:round/>
              <a:headEnd/>
              <a:tailEnd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wrap="none" anchor="ctr"/>
            <a:lstStyle/>
            <a:p>
              <a:pPr algn="ctr">
                <a:defRPr/>
              </a:pPr>
              <a:r>
                <a:rPr lang="ru-RU">
                  <a:solidFill>
                    <a:schemeClr val="bg1"/>
                  </a:solidFill>
                </a:rPr>
                <a:t> </a:t>
              </a:r>
            </a:p>
          </p:txBody>
        </p:sp>
        <p:sp>
          <p:nvSpPr>
            <p:cNvPr id="52" name="Oval 44"/>
            <p:cNvSpPr>
              <a:spLocks noChangeArrowheads="1"/>
            </p:cNvSpPr>
            <p:nvPr/>
          </p:nvSpPr>
          <p:spPr bwMode="auto">
            <a:xfrm>
              <a:off x="2531271" y="1976438"/>
              <a:ext cx="381000" cy="381000"/>
            </a:xfrm>
            <a:prstGeom prst="cloud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/>
            </a:p>
          </p:txBody>
        </p:sp>
        <p:sp>
          <p:nvSpPr>
            <p:cNvPr id="53" name="Прямоугольник 52"/>
            <p:cNvSpPr/>
            <p:nvPr/>
          </p:nvSpPr>
          <p:spPr>
            <a:xfrm>
              <a:off x="2209800" y="1981200"/>
              <a:ext cx="432000" cy="432000"/>
            </a:xfrm>
            <a:prstGeom prst="clou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3200" dirty="0" smtClean="0">
                  <a:latin typeface="Arial" pitchFamily="34" charset="0"/>
                  <a:cs typeface="Arial" pitchFamily="34" charset="0"/>
                </a:rPr>
                <a:t>1</a:t>
              </a:r>
              <a:endParaRPr lang="ru-RU" sz="3200" dirty="0"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18" name="Группа 48"/>
          <p:cNvGrpSpPr/>
          <p:nvPr/>
        </p:nvGrpSpPr>
        <p:grpSpPr>
          <a:xfrm>
            <a:off x="2143107" y="3709990"/>
            <a:ext cx="762001" cy="533400"/>
            <a:chOff x="2057400" y="2692400"/>
            <a:chExt cx="762000" cy="533400"/>
          </a:xfrm>
          <a:solidFill>
            <a:srgbClr val="0000FF"/>
          </a:solidFill>
        </p:grpSpPr>
        <p:sp>
          <p:nvSpPr>
            <p:cNvPr id="31" name="AutoShape 8"/>
            <p:cNvSpPr>
              <a:spLocks noChangeArrowheads="1"/>
            </p:cNvSpPr>
            <p:nvPr/>
          </p:nvSpPr>
          <p:spPr bwMode="auto">
            <a:xfrm>
              <a:off x="2133600" y="2692400"/>
              <a:ext cx="685800" cy="533400"/>
            </a:xfrm>
            <a:prstGeom prst="cloud">
              <a:avLst/>
            </a:prstGeom>
            <a:grpFill/>
            <a:ln w="9525">
              <a:noFill/>
              <a:round/>
              <a:headEnd/>
              <a:tailEnd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wrap="none" anchor="ctr"/>
            <a:lstStyle/>
            <a:p>
              <a:pPr algn="ctr">
                <a:defRPr/>
              </a:pPr>
              <a:r>
                <a:rPr lang="ru-RU">
                  <a:solidFill>
                    <a:schemeClr val="bg1"/>
                  </a:solidFill>
                </a:rPr>
                <a:t> </a:t>
              </a:r>
            </a:p>
          </p:txBody>
        </p:sp>
        <p:sp>
          <p:nvSpPr>
            <p:cNvPr id="32" name="Oval 44"/>
            <p:cNvSpPr>
              <a:spLocks noChangeArrowheads="1"/>
            </p:cNvSpPr>
            <p:nvPr/>
          </p:nvSpPr>
          <p:spPr bwMode="auto">
            <a:xfrm>
              <a:off x="2343152" y="2763838"/>
              <a:ext cx="381000" cy="381000"/>
            </a:xfrm>
            <a:prstGeom prst="cloud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/>
            </a:p>
          </p:txBody>
        </p:sp>
        <p:sp>
          <p:nvSpPr>
            <p:cNvPr id="33" name="Прямоугольник 32"/>
            <p:cNvSpPr/>
            <p:nvPr/>
          </p:nvSpPr>
          <p:spPr>
            <a:xfrm>
              <a:off x="2057400" y="2768600"/>
              <a:ext cx="432000" cy="432000"/>
            </a:xfrm>
            <a:prstGeom prst="clou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dirty="0">
                  <a:latin typeface="Arial" pitchFamily="34" charset="0"/>
                  <a:cs typeface="Arial" pitchFamily="34" charset="0"/>
                </a:rPr>
                <a:t>2</a:t>
              </a:r>
              <a:endParaRPr lang="ru-RU" sz="3200" dirty="0"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19" name="Группа 56"/>
          <p:cNvGrpSpPr/>
          <p:nvPr/>
        </p:nvGrpSpPr>
        <p:grpSpPr>
          <a:xfrm>
            <a:off x="2107388" y="4567246"/>
            <a:ext cx="762001" cy="533400"/>
            <a:chOff x="2057400" y="3526631"/>
            <a:chExt cx="762000" cy="533400"/>
          </a:xfrm>
          <a:solidFill>
            <a:srgbClr val="0000FF"/>
          </a:solidFill>
        </p:grpSpPr>
        <p:sp>
          <p:nvSpPr>
            <p:cNvPr id="39" name="AutoShape 8"/>
            <p:cNvSpPr>
              <a:spLocks noChangeArrowheads="1"/>
            </p:cNvSpPr>
            <p:nvPr/>
          </p:nvSpPr>
          <p:spPr bwMode="auto">
            <a:xfrm>
              <a:off x="2133600" y="3526631"/>
              <a:ext cx="685800" cy="533400"/>
            </a:xfrm>
            <a:prstGeom prst="cloud">
              <a:avLst/>
            </a:prstGeom>
            <a:grpFill/>
            <a:ln w="9525">
              <a:noFill/>
              <a:round/>
              <a:headEnd/>
              <a:tailEnd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wrap="none" anchor="ctr"/>
            <a:lstStyle/>
            <a:p>
              <a:pPr algn="ctr">
                <a:defRPr/>
              </a:pPr>
              <a:r>
                <a:rPr lang="ru-RU">
                  <a:solidFill>
                    <a:schemeClr val="bg1"/>
                  </a:solidFill>
                </a:rPr>
                <a:t> </a:t>
              </a:r>
            </a:p>
          </p:txBody>
        </p:sp>
        <p:sp>
          <p:nvSpPr>
            <p:cNvPr id="40" name="Oval 44"/>
            <p:cNvSpPr>
              <a:spLocks noChangeArrowheads="1"/>
            </p:cNvSpPr>
            <p:nvPr/>
          </p:nvSpPr>
          <p:spPr bwMode="auto">
            <a:xfrm>
              <a:off x="2362200" y="3602831"/>
              <a:ext cx="381000" cy="381000"/>
            </a:xfrm>
            <a:prstGeom prst="cloud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/>
            </a:p>
          </p:txBody>
        </p:sp>
        <p:sp>
          <p:nvSpPr>
            <p:cNvPr id="41" name="Прямоугольник 40"/>
            <p:cNvSpPr/>
            <p:nvPr/>
          </p:nvSpPr>
          <p:spPr>
            <a:xfrm>
              <a:off x="2057400" y="3602831"/>
              <a:ext cx="432000" cy="432000"/>
            </a:xfrm>
            <a:prstGeom prst="clou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dirty="0">
                  <a:latin typeface="Arial" pitchFamily="34" charset="0"/>
                  <a:cs typeface="Arial" pitchFamily="34" charset="0"/>
                </a:rPr>
                <a:t>3</a:t>
              </a:r>
              <a:endParaRPr lang="ru-RU" sz="3200" dirty="0">
                <a:latin typeface="Arial" pitchFamily="34" charset="0"/>
                <a:cs typeface="Arial" pitchFamily="34" charset="0"/>
              </a:endParaRPr>
            </a:p>
          </p:txBody>
        </p:sp>
      </p:grpSp>
      <p:pic>
        <p:nvPicPr>
          <p:cNvPr id="72" name="001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11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76" name="001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12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77" name="SCALES.WAV">
            <a:hlinkClick r:id="" action="ppaction://media"/>
          </p:cNvPr>
          <p:cNvPicPr>
            <a:picLocks noRot="1" noChangeAspect="1"/>
          </p:cNvPicPr>
          <p:nvPr>
            <a:wavAudioFile r:embed="rId3" name="SCALES.WAV"/>
          </p:nvPr>
        </p:nvPicPr>
        <p:blipFill>
          <a:blip r:embed="rId13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sp>
        <p:nvSpPr>
          <p:cNvPr id="78" name="Умножение 77">
            <a:hlinkClick r:id="" action="ppaction://hlinkshowjump?jump=endshow"/>
          </p:cNvPr>
          <p:cNvSpPr/>
          <p:nvPr/>
        </p:nvSpPr>
        <p:spPr>
          <a:xfrm>
            <a:off x="8712000" y="0"/>
            <a:ext cx="432000" cy="432000"/>
          </a:xfrm>
          <a:prstGeom prst="mathMultiply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9" name="Скругленный прямоугольник 68">
            <a:hlinkClick r:id="rId14" action="ppaction://hlinksldjump"/>
          </p:cNvPr>
          <p:cNvSpPr/>
          <p:nvPr/>
        </p:nvSpPr>
        <p:spPr>
          <a:xfrm>
            <a:off x="5072066" y="5429264"/>
            <a:ext cx="3271854" cy="500066"/>
          </a:xfrm>
          <a:prstGeom prst="roundRect">
            <a:avLst/>
          </a:prstGeom>
          <a:solidFill>
            <a:srgbClr val="FFFF99"/>
          </a:solidFill>
          <a:ln>
            <a:solidFill>
              <a:srgbClr val="0000FF"/>
            </a:solidFill>
          </a:ln>
          <a:effectLst>
            <a:outerShdw dist="101600" dir="2400000" algn="ctr" rotWithShape="0">
              <a:srgbClr val="0000FF">
                <a:alpha val="5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333300"/>
                </a:solidFill>
                <a:latin typeface="Arial" pitchFamily="34" charset="0"/>
                <a:cs typeface="Arial" pitchFamily="34" charset="0"/>
              </a:rPr>
              <a:t>Задание в картинках</a:t>
            </a:r>
            <a:endParaRPr lang="ru-RU" sz="2400" dirty="0">
              <a:solidFill>
                <a:srgbClr val="3333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5" name="Управляющая кнопка: возврат 74">
            <a:hlinkClick r:id="rId15" action="ppaction://hlinksldjump" highlightClick="1"/>
          </p:cNvPr>
          <p:cNvSpPr/>
          <p:nvPr/>
        </p:nvSpPr>
        <p:spPr>
          <a:xfrm>
            <a:off x="8604000" y="6318000"/>
            <a:ext cx="540000" cy="540000"/>
          </a:xfrm>
          <a:prstGeom prst="actionButtonReturn">
            <a:avLst/>
          </a:prstGeom>
          <a:solidFill>
            <a:srgbClr val="FFFF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custDataLst>
      <p:tags r:id="rId1"/>
    </p:custData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3315" fill="hold"/>
                                        <p:tgtEl>
                                          <p:spTgt spid="7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815"/>
                            </p:stCondLst>
                            <p:childTnLst>
                              <p:par>
                                <p:cTn id="16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" dur="2975" fill="hold"/>
                                        <p:tgtEl>
                                          <p:spTgt spid="7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475"/>
                            </p:stCondLst>
                            <p:childTnLst>
                              <p:par>
                                <p:cTn id="32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4" dur="3315" fill="hold"/>
                                        <p:tgtEl>
                                          <p:spTgt spid="7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815"/>
                            </p:stCondLst>
                            <p:childTnLst>
                              <p:par>
                                <p:cTn id="4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audio>
              <p:cMediaNode showWhenStopped="0">
                <p:cTn id="5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2"/>
                </p:tgtEl>
              </p:cMediaNode>
            </p:audio>
            <p:audio>
              <p:cMediaNode showWhenStopped="0">
                <p:cTn id="5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6"/>
                </p:tgtEl>
              </p:cMediaNode>
            </p:audio>
            <p:audio>
              <p:cMediaNode showWhenStopped="0">
                <p:cTn id="5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7"/>
                </p:tgtEl>
              </p:cMediaNode>
            </p:audio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" val="0"/>
  <p:tag name="P" val="0"/>
  <p:tag name="KO" val="4"/>
  <p:tag name="KP" val="0"/>
  <p:tag name="V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" val="0"/>
  <p:tag name="P" val="0"/>
  <p:tag name="KO" val="4"/>
  <p:tag name="KP" val="0"/>
  <p:tag name="V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" val="0"/>
  <p:tag name="P" val="0"/>
  <p:tag name="KO" val="4"/>
  <p:tag name="KP" val="0"/>
  <p:tag name="V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" val="0"/>
  <p:tag name="P" val="0"/>
  <p:tag name="KO" val="4"/>
  <p:tag name="KP" val="0"/>
  <p:tag name="V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" val="0"/>
  <p:tag name="P" val="0"/>
  <p:tag name="KO" val="4"/>
  <p:tag name="KP" val="0"/>
  <p:tag name="V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" val="0"/>
  <p:tag name="P" val="0"/>
  <p:tag name="KO" val="4"/>
  <p:tag name="KP" val="0"/>
  <p:tag name="V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" val="0"/>
  <p:tag name="P" val="0"/>
  <p:tag name="KO" val="4"/>
  <p:tag name="KP" val="0"/>
  <p:tag name="V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" val="0"/>
  <p:tag name="P" val="0"/>
  <p:tag name="KO" val="4"/>
  <p:tag name="KP" val="0"/>
  <p:tag name="V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" val="0"/>
  <p:tag name="P" val="0"/>
  <p:tag name="KO" val="4"/>
  <p:tag name="KP" val="0"/>
  <p:tag name="V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" val="0"/>
  <p:tag name="P" val="0"/>
  <p:tag name="KO" val="4"/>
  <p:tag name="KP" val="0"/>
  <p:tag name="V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" val="0"/>
  <p:tag name="P" val="0"/>
  <p:tag name="KO" val="4"/>
  <p:tag name="KP" val="0"/>
  <p:tag name="V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" val="0"/>
  <p:tag name="P" val="0"/>
  <p:tag name="KO" val="4"/>
  <p:tag name="KP" val="0"/>
  <p:tag name="V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" val="0"/>
  <p:tag name="P" val="0"/>
  <p:tag name="KO" val="4"/>
  <p:tag name="KP" val="0"/>
  <p:tag name="V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" val="0"/>
  <p:tag name="P" val="0"/>
  <p:tag name="KO" val="4"/>
  <p:tag name="KP" val="0"/>
  <p:tag name="V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" val="0"/>
  <p:tag name="P" val="0"/>
  <p:tag name="KO" val="4"/>
  <p:tag name="KP" val="0"/>
  <p:tag name="V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" val="0"/>
  <p:tag name="P" val="0"/>
  <p:tag name="KO" val="4"/>
  <p:tag name="KP" val="0"/>
  <p:tag name="V" val="1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701</TotalTime>
  <Words>1249</Words>
  <Application>Microsoft Office PowerPoint</Application>
  <PresentationFormat>Экран (4:3)</PresentationFormat>
  <Paragraphs>384</Paragraphs>
  <Slides>41</Slides>
  <Notes>0</Notes>
  <HiddenSlides>0</HiddenSlides>
  <MMClips>48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41</vt:i4>
      </vt:variant>
    </vt:vector>
  </HeadingPairs>
  <TitlesOfParts>
    <vt:vector size="42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</vt:vector>
  </TitlesOfParts>
  <Company>DG Win&amp;Soft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77</cp:revision>
  <dcterms:created xsi:type="dcterms:W3CDTF">2012-08-22T17:05:10Z</dcterms:created>
  <dcterms:modified xsi:type="dcterms:W3CDTF">2013-01-03T18:36:40Z</dcterms:modified>
</cp:coreProperties>
</file>