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8" r:id="rId5"/>
    <p:sldId id="303" r:id="rId6"/>
    <p:sldId id="304" r:id="rId7"/>
    <p:sldId id="314" r:id="rId8"/>
    <p:sldId id="315" r:id="rId9"/>
    <p:sldId id="269" r:id="rId10"/>
    <p:sldId id="312" r:id="rId11"/>
    <p:sldId id="305" r:id="rId12"/>
    <p:sldId id="313" r:id="rId13"/>
    <p:sldId id="306" r:id="rId14"/>
    <p:sldId id="307" r:id="rId15"/>
    <p:sldId id="309" r:id="rId16"/>
    <p:sldId id="308" r:id="rId17"/>
    <p:sldId id="310" r:id="rId18"/>
    <p:sldId id="311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9/Hermann_Emil_Fischer.jpg?uselang=ru" TargetMode="External"/><Relationship Id="rId2" Type="http://schemas.openxmlformats.org/officeDocument/2006/relationships/hyperlink" Target="http://www.askpins.com/pics/284/what-are-the-subunits-that-make-up-proteins-called-and-what-bonds-them-together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Белки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skpins.com/pics/284/what-are-the-subunits-that-make-up-proteins-called-and-what-bonds-them-together.jpg"/>
          <p:cNvPicPr>
            <a:picLocks noChangeAspect="1" noChangeArrowheads="1"/>
          </p:cNvPicPr>
          <p:nvPr/>
        </p:nvPicPr>
        <p:blipFill>
          <a:blip r:embed="rId2" cstate="print"/>
          <a:srcRect t="9522"/>
          <a:stretch>
            <a:fillRect/>
          </a:stretch>
        </p:blipFill>
        <p:spPr bwMode="auto">
          <a:xfrm>
            <a:off x="142844" y="0"/>
            <a:ext cx="6787684" cy="6858000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286512" y="5857892"/>
            <a:ext cx="2643206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Инсулин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Белки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00174"/>
          <a:ext cx="8429684" cy="4000528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4000528">
                <a:tc>
                  <a:txBody>
                    <a:bodyPr/>
                    <a:lstStyle/>
                    <a:p>
                      <a:pPr marL="12700" marR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25165" algn="l"/>
                        </a:tabLst>
                      </a:pP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Другой 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белок —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фермент </a:t>
                      </a:r>
                      <a:r>
                        <a:rPr lang="ru-RU" sz="2400" b="1" spc="6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рибонуклеаза</a:t>
                      </a:r>
                      <a:r>
                        <a:rPr lang="ru-RU" sz="2400" b="1" spc="6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spc="6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состоит из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 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аминокислотных остатков и имеет	15000</a:t>
                      </a:r>
                    </a:p>
                    <a:p>
                      <a:pPr marL="12700" indent="-1206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(рис. 20).</a:t>
                      </a:r>
                    </a:p>
                    <a:p>
                      <a:pPr marL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Белок крови —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гемоглобин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имеет </a:t>
                      </a: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</a:t>
                      </a:r>
                      <a:r>
                        <a:rPr lang="en-US" sz="2400" spc="8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r>
                        <a:rPr lang="ru-RU" sz="2400" spc="8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</a:t>
                      </a: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68000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Белки некоторых вирусов</a:t>
                      </a:r>
                      <a:r>
                        <a:rPr lang="ru-RU" sz="2400" b="1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имеют 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</a:t>
                      </a:r>
                      <a:r>
                        <a:rPr lang="en-US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1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50 млн.</a:t>
                      </a:r>
                      <a:endParaRPr lang="ru-RU" sz="2400" spc="6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2700" marR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Относительная молекулярная масса белков изменяется в широких пределах: от 5 тыс. до десятков миллионов.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Гемоглобин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Вторичная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736"/>
            <a:ext cx="8143932" cy="514353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Вторичная структура белка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(для большинства белков) — это 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-спираль, которая образуется в результате скручивания полипептидной цепи за счет водородных связей между группами: 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Теоретически все -С- и 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группы могут участвовать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 образовании водородных связей, поэтому вторичная структура очень стабильна.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В одном витке спирали обычно содержится 3,6 аминокислотного остатка.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Вторичная структура была установлена американским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химиком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Полингом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1951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г.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Существуют белки, имеющие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другие типы вторичной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Третичная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00174"/>
            <a:ext cx="4071966" cy="435771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форма закрученной спирали в пространстве,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образованная главным образом за счет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дисульфидных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мостиков </a:t>
            </a: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-S-S-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водородных связей, гидрофобных и ионных взаимодействий.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5" descr="hm73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589"/>
          <a:stretch>
            <a:fillRect/>
          </a:stretch>
        </p:blipFill>
        <p:spPr bwMode="auto">
          <a:xfrm>
            <a:off x="5143504" y="1643050"/>
            <a:ext cx="3470899" cy="358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Четвертичная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00174"/>
            <a:ext cx="3786214" cy="4572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агрегаты нескольких белковых макромолекул (белковые комплексы), образованные за счет взаимодействия разных полипептидных цепей.</a:t>
            </a:r>
          </a:p>
          <a:p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3" descr="hm73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</a:blip>
          <a:srcRect t="6683"/>
          <a:stretch>
            <a:fillRect/>
          </a:stretch>
        </p:blipFill>
        <p:spPr bwMode="auto">
          <a:xfrm>
            <a:off x="4500562" y="1928802"/>
            <a:ext cx="4077752" cy="380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08" b="8154"/>
          <a:stretch>
            <a:fillRect/>
          </a:stretch>
        </p:blipFill>
        <p:spPr bwMode="auto">
          <a:xfrm>
            <a:off x="195263" y="500063"/>
            <a:ext cx="8753475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9750" y="1571612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dirty="0"/>
              <a:t>              </a:t>
            </a:r>
            <a:endParaRPr lang="ru-RU" sz="2400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каталитические (ферменты);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регуляторные (гормоны);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структурные (кератин шерсти, фиброин шелка, коллаген);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двигательные (актин, миозин);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транспортные (гемоглобин);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запасные (казеин, яичный альбумин);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защитные (иммуноглобулины) и т.д.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Функции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белков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2"/>
          <p:cNvPicPr>
            <a:picLocks noChangeAspect="1" noChangeArrowheads="1"/>
          </p:cNvPicPr>
          <p:nvPr/>
        </p:nvPicPr>
        <p:blipFill>
          <a:blip r:embed="rId2" cstate="print"/>
          <a:srcRect t="3073" b="8452"/>
          <a:stretch>
            <a:fillRect/>
          </a:stretch>
        </p:blipFill>
        <p:spPr bwMode="auto">
          <a:xfrm>
            <a:off x="250825" y="635000"/>
            <a:ext cx="8640763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97000"/>
          <a:ext cx="81439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инсулин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Фишер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92943" y="1500174"/>
            <a:ext cx="7358114" cy="2803525"/>
            <a:chOff x="741" y="1495"/>
            <a:chExt cx="2745" cy="1766"/>
          </a:xfrm>
          <a:solidFill>
            <a:schemeClr val="bg2">
              <a:lumMod val="90000"/>
            </a:schemeClr>
          </a:solidFill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2744" cy="1766"/>
            </a:xfrm>
            <a:prstGeom prst="roundRect">
              <a:avLst>
                <a:gd name="adj" fmla="val 618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2718" cy="145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Белки — это природные высокомолекулярные соединения (биополимеры), структурную основу которых составляют полипептидные цепи, построенные из остатков 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  <a:sym typeface="Symbol"/>
                </a:rPr>
                <a:t>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-аминокислот.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 числу гидроксильных групп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7322363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00034" y="2000240"/>
            <a:ext cx="8143932" cy="654032"/>
            <a:chOff x="285720" y="2000240"/>
            <a:chExt cx="8143932" cy="654032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285720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err="1" smtClean="0">
                  <a:latin typeface="Arial" pitchFamily="34" charset="0"/>
                  <a:ea typeface="+mj-ea"/>
                  <a:cs typeface="Arial" pitchFamily="34" charset="0"/>
                </a:rPr>
                <a:t>п</a:t>
              </a:r>
              <a:r>
                <a:rPr kumimoji="0" lang="ru-RU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ротеины</a:t>
              </a: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5857884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п</a:t>
              </a:r>
              <a:r>
                <a:rPr kumimoji="0" lang="ru-RU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ротеиды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0001" y="3000372"/>
          <a:ext cx="864399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п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ростые</a:t>
                      </a:r>
                      <a:r>
                        <a:rPr kumimoji="0" lang="ru-RU" sz="24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белки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kumimoji="0" lang="ru-RU" sz="24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ложные белки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marL="72000" marR="127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Макромолекулы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состоят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только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из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остатков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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spc="7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амино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кислот.</a:t>
                      </a:r>
                    </a:p>
                  </a:txBody>
                  <a:tcPr marL="0" marR="0" marT="0" marB="0"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68805" algn="l"/>
                          <a:tab pos="1939290" algn="l"/>
                        </a:tabLst>
                      </a:pP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Макромолекулы содержат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кроме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остатков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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-аминокислот 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группы 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атомов (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остатки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полисахаридов, </a:t>
                      </a:r>
                      <a:r>
                        <a:rPr lang="ru-RU" sz="2400" spc="7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о-фосфорной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кислоты, катионы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металлов и т.д.)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2400" spc="7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Белки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8429684" cy="278608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белки являются полипептидами, но не всякий поли­пептид является белком. Каждый белок имеет свое спе­цифическое (индивидуальное и постоянное) строение.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 белка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43306" y="2285992"/>
            <a:ext cx="5214974" cy="278608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число и последовательность аминокислотных остатков в полипептидной цепи. (Полипептидную теорию строения белков предло­жил немецкий химик Э. Фишер в начале XX в.).</a:t>
            </a:r>
          </a:p>
          <a:p>
            <a:pPr>
              <a:lnSpc>
                <a:spcPct val="17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http://upload.wikimedia.org/wikipedia/commons/3/39/Hermann_Emil_Fischer.jpg?uselang=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167066" cy="4479137"/>
          </a:xfrm>
          <a:prstGeom prst="rect">
            <a:avLst/>
          </a:prstGeom>
          <a:noFill/>
          <a:effectLst>
            <a:outerShdw blurRad="431800" dist="101600" dir="5400000" rotWithShape="0">
              <a:srgbClr val="800000">
                <a:alpha val="49804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1142984"/>
            <a:ext cx="8429684" cy="392909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организме человека свыше 10000 различных белков, и все они построены из одних и тех же 20 </a:t>
            </a:r>
            <a:r>
              <a:rPr lang="ru-RU" sz="2400" b="1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аминокислот которые соединены между собой пептидными связями. Число остатков аминокислот в молекулах белков варьирует от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50 до 10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Потенциально возможное число белков с различной первичной структурой практически не ограничено.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Фрагмент полипептидной цепи:</a:t>
            </a:r>
          </a:p>
          <a:p>
            <a:pPr>
              <a:lnSpc>
                <a:spcPct val="17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8" name="Picture 4" descr="http://do.gendocs.ru/pars_docs/tw_refs/248/247376/247376_html_6478d2a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367410"/>
            <a:ext cx="4214842" cy="2490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oxford.ru/uploads/tinymce_image/image/111/_____9____.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6858001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Точно так же как алфавит, в состав которого входят 33 буквы, позволяет создать огромное количество слов, с помощью 20 аминокислот можно создать почти неограниченное количество разнообразных белков. Общее число белков с различной первичной структурой, встречающихся в организме человека, оценивается примерно в 50 000, а у всех видов живых организмов составляет величину порядка 10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−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Инсулин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736"/>
            <a:ext cx="8143932" cy="328614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spc="80" dirty="0" smtClean="0">
                <a:latin typeface="Arial" pitchFamily="34" charset="0"/>
                <a:ea typeface="Times New Roman"/>
                <a:cs typeface="Arial" pitchFamily="34" charset="0"/>
              </a:rPr>
              <a:t>Один из первых белков, первичная структура которого была установлена в 1954 г.,—</a:t>
            </a:r>
            <a:r>
              <a:rPr lang="ru-RU" sz="2400" b="1" spc="60" dirty="0" smtClean="0">
                <a:latin typeface="Arial" pitchFamily="34" charset="0"/>
                <a:ea typeface="Times New Roman"/>
                <a:cs typeface="Arial" pitchFamily="34" charset="0"/>
              </a:rPr>
              <a:t> гормон инсулин</a:t>
            </a:r>
            <a:r>
              <a:rPr lang="ru-RU" sz="2400" spc="80" dirty="0" smtClean="0">
                <a:latin typeface="Arial" pitchFamily="34" charset="0"/>
                <a:ea typeface="Times New Roman"/>
                <a:cs typeface="Arial" pitchFamily="34" charset="0"/>
              </a:rPr>
              <a:t> (регулирует содержание сахара в крови), его молекула состоит из двух полипептидных цепей, которые связаны друг с другом (в одной цепи 21 аминокислотный остаток, в другой 30), М,(инсулина) = 5700.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505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Белки </vt:lpstr>
      <vt:lpstr>Определение</vt:lpstr>
      <vt:lpstr>По числу гидроксильных групп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</dc:title>
  <dc:creator>Политова Светлана Викторовна</dc:creator>
  <dc:description>ГБОУ СОШ № 1352 г. Москвы</dc:description>
  <cp:lastModifiedBy>Admin</cp:lastModifiedBy>
  <cp:revision>49</cp:revision>
  <dcterms:created xsi:type="dcterms:W3CDTF">2013-12-22T12:43:22Z</dcterms:created>
  <dcterms:modified xsi:type="dcterms:W3CDTF">2016-03-21T19:02:31Z</dcterms:modified>
</cp:coreProperties>
</file>