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7931-0D3F-41FA-B4F7-E0F9D959AA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7A82F-8553-4DFE-AEEB-AF6B47DFE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.tqn.com/y/webclipart/1/S/x/L/5/bay-leaves.png" TargetMode="External"/><Relationship Id="rId2" Type="http://schemas.openxmlformats.org/officeDocument/2006/relationships/hyperlink" Target="http://www.funlib.ru/cimg/2014/101621/143792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ntikbank.ru/wp-content/uploads/%D0%BA4.jpg" TargetMode="External"/><Relationship Id="rId4" Type="http://schemas.openxmlformats.org/officeDocument/2006/relationships/hyperlink" Target="http://orlis.com.ua/components/com_jshopping/files/img_products/full_744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Химические задачи с экологическим содержанием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4293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Профильный класс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gray">
          <a:xfrm>
            <a:off x="233363" y="5715000"/>
            <a:ext cx="8677275" cy="702588"/>
          </a:xfrm>
          <a:prstGeom prst="snip1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Политова Светлана Викторовна,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учитель химии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высшей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квалификационной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категории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gray">
          <a:xfrm>
            <a:off x="1679575" y="214313"/>
            <a:ext cx="578643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ГБОУ СОШ № 1352 с углубленным изучением английского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Задача 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4"/>
            <a:ext cx="4686304" cy="1928826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Лавровый лист – высушенный лист лавра благородного.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funlib.ru/cimg/2014/101621/14379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196755">
            <a:off x="4739247" y="2404497"/>
            <a:ext cx="3850584" cy="3899326"/>
          </a:xfrm>
          <a:prstGeom prst="rect">
            <a:avLst/>
          </a:prstGeom>
          <a:noFill/>
        </p:spPr>
      </p:pic>
      <p:pic>
        <p:nvPicPr>
          <p:cNvPr id="2052" name="Picture 4" descr="http://f.tqn.com/y/webclipart/1/S/x/L/5/bay-lea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3406683" cy="263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История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Лавр означает триумф и победу. Будучи вечнозеленым растением, он символизирует постоянство, вечность и бессмертие.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antikbank.ru/wp-content/uploads/%D0%B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357562"/>
            <a:ext cx="3207696" cy="300039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Задача 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Аромат обусловлен эфиром. Установите его структурную формулу, если известно, что при гидролизе образуется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лауриловый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спирт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лауриновая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кислота.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898" y="274638"/>
            <a:ext cx="8229600" cy="648000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Лауриловый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спирт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37698" y="1283540"/>
          <a:ext cx="6840000" cy="227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/>
                <a:gridCol w="612000"/>
                <a:gridCol w="2016000"/>
                <a:gridCol w="756000"/>
                <a:gridCol w="2160000"/>
              </a:tblGrid>
              <a:tr h="415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000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4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4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4400" b="1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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latin typeface="Arial" pitchFamily="34" charset="0"/>
                          <a:cs typeface="Arial" pitchFamily="34" charset="0"/>
                        </a:rPr>
                        <a:t>(CH</a:t>
                      </a:r>
                      <a:r>
                        <a:rPr lang="en-US" sz="4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4400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4400" b="1" baseline="-25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4400" b="1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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4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4400" b="1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3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04085" y="4429132"/>
          <a:ext cx="6707227" cy="159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/>
                <a:gridCol w="626831"/>
                <a:gridCol w="2268000"/>
                <a:gridCol w="608396"/>
                <a:gridCol w="1908000"/>
              </a:tblGrid>
              <a:tr h="415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394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4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4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4400" b="1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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latin typeface="Arial" pitchFamily="34" charset="0"/>
                          <a:cs typeface="Arial" pitchFamily="34" charset="0"/>
                        </a:rPr>
                        <a:t>(CH</a:t>
                      </a:r>
                      <a:r>
                        <a:rPr lang="en-US" sz="4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4400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4400" b="1" baseline="-25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4400" b="1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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3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42898" y="3420230"/>
            <a:ext cx="82296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Лаури</a:t>
            </a:r>
            <a:r>
              <a:rPr lang="ru-RU" sz="4400" dirty="0" err="1" smtClean="0">
                <a:latin typeface="Arial" pitchFamily="34" charset="0"/>
                <a:ea typeface="+mj-ea"/>
                <a:cs typeface="Arial" pitchFamily="34" charset="0"/>
              </a:rPr>
              <a:t>н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овая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кислота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Информационные источники: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397000"/>
          <a:ext cx="683421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107"/>
                <a:gridCol w="34171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Лавровый лист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Лавровый лист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Картинка</a:t>
                      </a:r>
                      <a:r>
                        <a:rPr lang="ru-RU" sz="2400" b="0" baseline="0" dirty="0" smtClean="0"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 для фона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Лавровый венок победителя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95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Химические задачи с экологическим содержанием</vt:lpstr>
      <vt:lpstr>Задача 1</vt:lpstr>
      <vt:lpstr>История</vt:lpstr>
      <vt:lpstr>Задача 1</vt:lpstr>
      <vt:lpstr>Лауриловый спирт</vt:lpstr>
      <vt:lpstr>Информационные источники: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задачи с экологическим содержанием</dc:title>
  <dc:creator>Политова Светлана Викторовна</dc:creator>
  <cp:lastModifiedBy>Admin</cp:lastModifiedBy>
  <cp:revision>7</cp:revision>
  <dcterms:created xsi:type="dcterms:W3CDTF">2016-03-01T18:38:40Z</dcterms:created>
  <dcterms:modified xsi:type="dcterms:W3CDTF">2016-03-01T19:36:15Z</dcterms:modified>
</cp:coreProperties>
</file>