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770688" cy="9902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9AB4A-A216-41D8-8398-159F638557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F1C4654-F66C-46FE-BD05-4C24BE986815}">
      <dgm:prSet phldrT="[Текст]" phldr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A45216A-C3C4-4017-BBDF-6551D46E0B45}" type="parTrans" cxnId="{E314C8A2-1614-426B-AB17-5C327C4DF9B9}">
      <dgm:prSet/>
      <dgm:spPr/>
      <dgm:t>
        <a:bodyPr/>
        <a:lstStyle/>
        <a:p>
          <a:endParaRPr lang="ru-RU"/>
        </a:p>
      </dgm:t>
    </dgm:pt>
    <dgm:pt modelId="{D40F022E-1111-427B-B205-2895DA963454}" type="sibTrans" cxnId="{E314C8A2-1614-426B-AB17-5C327C4DF9B9}">
      <dgm:prSet/>
      <dgm:spPr/>
      <dgm:t>
        <a:bodyPr/>
        <a:lstStyle/>
        <a:p>
          <a:endParaRPr lang="ru-RU"/>
        </a:p>
      </dgm:t>
    </dgm:pt>
    <dgm:pt modelId="{B14D18D4-EE1B-4988-87CA-3D8F64E37C9B}">
      <dgm:prSet phldrT="[Текст]" phldr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64F3680-3626-439B-9BAF-9A27414AA7DD}" type="parTrans" cxnId="{587D5E1E-85E7-4732-BED4-520C37E594FC}">
      <dgm:prSet/>
      <dgm:spPr/>
      <dgm:t>
        <a:bodyPr/>
        <a:lstStyle/>
        <a:p>
          <a:endParaRPr lang="ru-RU"/>
        </a:p>
      </dgm:t>
    </dgm:pt>
    <dgm:pt modelId="{43BE60F6-3819-49E2-8993-ECB93BBF024D}" type="sibTrans" cxnId="{587D5E1E-85E7-4732-BED4-520C37E594FC}">
      <dgm:prSet/>
      <dgm:spPr/>
      <dgm:t>
        <a:bodyPr/>
        <a:lstStyle/>
        <a:p>
          <a:endParaRPr lang="ru-RU"/>
        </a:p>
      </dgm:t>
    </dgm:pt>
    <dgm:pt modelId="{7981479A-D663-4D6C-8328-0A71B502CCBC}">
      <dgm:prSet phldrT="[Текст]" phldr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649638B-BB0E-436F-AA1F-EEEAEF9D84D0}" type="parTrans" cxnId="{8692A0AD-26B2-4DC5-A29A-D895BC4817E6}">
      <dgm:prSet/>
      <dgm:spPr/>
      <dgm:t>
        <a:bodyPr/>
        <a:lstStyle/>
        <a:p>
          <a:endParaRPr lang="ru-RU"/>
        </a:p>
      </dgm:t>
    </dgm:pt>
    <dgm:pt modelId="{51B72EF0-DC21-4D79-A405-B452B3121D3C}" type="sibTrans" cxnId="{8692A0AD-26B2-4DC5-A29A-D895BC4817E6}">
      <dgm:prSet/>
      <dgm:spPr/>
      <dgm:t>
        <a:bodyPr/>
        <a:lstStyle/>
        <a:p>
          <a:endParaRPr lang="ru-RU"/>
        </a:p>
      </dgm:t>
    </dgm:pt>
    <dgm:pt modelId="{B23B6823-C109-410A-8351-9FBD09E0FCC8}" type="pres">
      <dgm:prSet presAssocID="{38E9AB4A-A216-41D8-8398-159F63855730}" presName="linearFlow" presStyleCnt="0">
        <dgm:presLayoutVars>
          <dgm:dir/>
          <dgm:resizeHandles val="exact"/>
        </dgm:presLayoutVars>
      </dgm:prSet>
      <dgm:spPr/>
    </dgm:pt>
    <dgm:pt modelId="{81110541-6780-444F-AC5D-39CD920D2FD1}" type="pres">
      <dgm:prSet presAssocID="{DF1C4654-F66C-46FE-BD05-4C24BE986815}" presName="composite" presStyleCnt="0"/>
      <dgm:spPr/>
    </dgm:pt>
    <dgm:pt modelId="{8C30EA34-D117-42BA-B958-8EE22163B68C}" type="pres">
      <dgm:prSet presAssocID="{DF1C4654-F66C-46FE-BD05-4C24BE98681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4B772DCC-BF09-47EB-8838-B4B46E4C804D}" type="pres">
      <dgm:prSet presAssocID="{DF1C4654-F66C-46FE-BD05-4C24BE986815}" presName="txShp" presStyleLbl="node1" presStyleIdx="0" presStyleCnt="3">
        <dgm:presLayoutVars>
          <dgm:bulletEnabled val="1"/>
        </dgm:presLayoutVars>
      </dgm:prSet>
      <dgm:spPr/>
    </dgm:pt>
    <dgm:pt modelId="{8DFE6C32-6FE2-4A25-910F-6582AA3768E7}" type="pres">
      <dgm:prSet presAssocID="{D40F022E-1111-427B-B205-2895DA963454}" presName="spacing" presStyleCnt="0"/>
      <dgm:spPr/>
    </dgm:pt>
    <dgm:pt modelId="{B59077F7-B955-47D4-B6FD-6E9D2D6B493D}" type="pres">
      <dgm:prSet presAssocID="{B14D18D4-EE1B-4988-87CA-3D8F64E37C9B}" presName="composite" presStyleCnt="0"/>
      <dgm:spPr/>
    </dgm:pt>
    <dgm:pt modelId="{5D10A594-397B-4F7D-84EC-9CAA62211C3F}" type="pres">
      <dgm:prSet presAssocID="{B14D18D4-EE1B-4988-87CA-3D8F64E37C9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5A5626F7-ACC8-4EBA-B6BA-CA39FE8A4E31}" type="pres">
      <dgm:prSet presAssocID="{B14D18D4-EE1B-4988-87CA-3D8F64E37C9B}" presName="txShp" presStyleLbl="node1" presStyleIdx="1" presStyleCnt="3">
        <dgm:presLayoutVars>
          <dgm:bulletEnabled val="1"/>
        </dgm:presLayoutVars>
      </dgm:prSet>
      <dgm:spPr/>
    </dgm:pt>
    <dgm:pt modelId="{72381B7F-887D-477E-962A-F9A383447AD0}" type="pres">
      <dgm:prSet presAssocID="{43BE60F6-3819-49E2-8993-ECB93BBF024D}" presName="spacing" presStyleCnt="0"/>
      <dgm:spPr/>
    </dgm:pt>
    <dgm:pt modelId="{4DA44EAE-182F-4790-9ECF-B38234D94A0C}" type="pres">
      <dgm:prSet presAssocID="{7981479A-D663-4D6C-8328-0A71B502CCBC}" presName="composite" presStyleCnt="0"/>
      <dgm:spPr/>
    </dgm:pt>
    <dgm:pt modelId="{2E11F79F-0440-4E95-B9EB-D435E8D7653F}" type="pres">
      <dgm:prSet presAssocID="{7981479A-D663-4D6C-8328-0A71B502CCB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2C329639-BA0E-406B-9874-A1E9C399E689}" type="pres">
      <dgm:prSet presAssocID="{7981479A-D663-4D6C-8328-0A71B502CCB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8C4EEE4-7026-4EAA-A2EA-7967E407DD8E}" type="presOf" srcId="{7981479A-D663-4D6C-8328-0A71B502CCBC}" destId="{2C329639-BA0E-406B-9874-A1E9C399E689}" srcOrd="0" destOrd="0" presId="urn:microsoft.com/office/officeart/2005/8/layout/vList3"/>
    <dgm:cxn modelId="{E314C8A2-1614-426B-AB17-5C327C4DF9B9}" srcId="{38E9AB4A-A216-41D8-8398-159F63855730}" destId="{DF1C4654-F66C-46FE-BD05-4C24BE986815}" srcOrd="0" destOrd="0" parTransId="{5A45216A-C3C4-4017-BBDF-6551D46E0B45}" sibTransId="{D40F022E-1111-427B-B205-2895DA963454}"/>
    <dgm:cxn modelId="{BE2A4966-B09E-4E03-8577-E8766F1AC4BF}" type="presOf" srcId="{DF1C4654-F66C-46FE-BD05-4C24BE986815}" destId="{4B772DCC-BF09-47EB-8838-B4B46E4C804D}" srcOrd="0" destOrd="0" presId="urn:microsoft.com/office/officeart/2005/8/layout/vList3"/>
    <dgm:cxn modelId="{5D351F9B-2282-4276-A246-D36DBC8C3493}" type="presOf" srcId="{38E9AB4A-A216-41D8-8398-159F63855730}" destId="{B23B6823-C109-410A-8351-9FBD09E0FCC8}" srcOrd="0" destOrd="0" presId="urn:microsoft.com/office/officeart/2005/8/layout/vList3"/>
    <dgm:cxn modelId="{587D5E1E-85E7-4732-BED4-520C37E594FC}" srcId="{38E9AB4A-A216-41D8-8398-159F63855730}" destId="{B14D18D4-EE1B-4988-87CA-3D8F64E37C9B}" srcOrd="1" destOrd="0" parTransId="{664F3680-3626-439B-9BAF-9A27414AA7DD}" sibTransId="{43BE60F6-3819-49E2-8993-ECB93BBF024D}"/>
    <dgm:cxn modelId="{8692A0AD-26B2-4DC5-A29A-D895BC4817E6}" srcId="{38E9AB4A-A216-41D8-8398-159F63855730}" destId="{7981479A-D663-4D6C-8328-0A71B502CCBC}" srcOrd="2" destOrd="0" parTransId="{F649638B-BB0E-436F-AA1F-EEEAEF9D84D0}" sibTransId="{51B72EF0-DC21-4D79-A405-B452B3121D3C}"/>
    <dgm:cxn modelId="{8ABA0846-708F-4845-A90B-7250C5536516}" type="presOf" srcId="{B14D18D4-EE1B-4988-87CA-3D8F64E37C9B}" destId="{5A5626F7-ACC8-4EBA-B6BA-CA39FE8A4E31}" srcOrd="0" destOrd="0" presId="urn:microsoft.com/office/officeart/2005/8/layout/vList3"/>
    <dgm:cxn modelId="{CDCC50CE-6547-4F18-850A-5D5F72DB9DB7}" type="presParOf" srcId="{B23B6823-C109-410A-8351-9FBD09E0FCC8}" destId="{81110541-6780-444F-AC5D-39CD920D2FD1}" srcOrd="0" destOrd="0" presId="urn:microsoft.com/office/officeart/2005/8/layout/vList3"/>
    <dgm:cxn modelId="{D0CF9163-669A-4B5A-BA78-BFD11157CCA0}" type="presParOf" srcId="{81110541-6780-444F-AC5D-39CD920D2FD1}" destId="{8C30EA34-D117-42BA-B958-8EE22163B68C}" srcOrd="0" destOrd="0" presId="urn:microsoft.com/office/officeart/2005/8/layout/vList3"/>
    <dgm:cxn modelId="{0369EF1F-154B-470B-9F70-82D320BC9421}" type="presParOf" srcId="{81110541-6780-444F-AC5D-39CD920D2FD1}" destId="{4B772DCC-BF09-47EB-8838-B4B46E4C804D}" srcOrd="1" destOrd="0" presId="urn:microsoft.com/office/officeart/2005/8/layout/vList3"/>
    <dgm:cxn modelId="{4D2E8970-1D81-498B-85BF-52E430C4FA29}" type="presParOf" srcId="{B23B6823-C109-410A-8351-9FBD09E0FCC8}" destId="{8DFE6C32-6FE2-4A25-910F-6582AA3768E7}" srcOrd="1" destOrd="0" presId="urn:microsoft.com/office/officeart/2005/8/layout/vList3"/>
    <dgm:cxn modelId="{167EFD1E-C7B6-466D-B5AC-5DD52A4F3F4E}" type="presParOf" srcId="{B23B6823-C109-410A-8351-9FBD09E0FCC8}" destId="{B59077F7-B955-47D4-B6FD-6E9D2D6B493D}" srcOrd="2" destOrd="0" presId="urn:microsoft.com/office/officeart/2005/8/layout/vList3"/>
    <dgm:cxn modelId="{BDB00758-BAF3-4F85-880A-516724C81C20}" type="presParOf" srcId="{B59077F7-B955-47D4-B6FD-6E9D2D6B493D}" destId="{5D10A594-397B-4F7D-84EC-9CAA62211C3F}" srcOrd="0" destOrd="0" presId="urn:microsoft.com/office/officeart/2005/8/layout/vList3"/>
    <dgm:cxn modelId="{EB3117C9-A3AF-41C0-8F60-CFFDBF77AD9D}" type="presParOf" srcId="{B59077F7-B955-47D4-B6FD-6E9D2D6B493D}" destId="{5A5626F7-ACC8-4EBA-B6BA-CA39FE8A4E31}" srcOrd="1" destOrd="0" presId="urn:microsoft.com/office/officeart/2005/8/layout/vList3"/>
    <dgm:cxn modelId="{9A99DCA2-058C-4905-9D98-6B9E7BBE4D73}" type="presParOf" srcId="{B23B6823-C109-410A-8351-9FBD09E0FCC8}" destId="{72381B7F-887D-477E-962A-F9A383447AD0}" srcOrd="3" destOrd="0" presId="urn:microsoft.com/office/officeart/2005/8/layout/vList3"/>
    <dgm:cxn modelId="{4D76D41C-97A2-46B8-B7BA-9FD4E61DEB81}" type="presParOf" srcId="{B23B6823-C109-410A-8351-9FBD09E0FCC8}" destId="{4DA44EAE-182F-4790-9ECF-B38234D94A0C}" srcOrd="4" destOrd="0" presId="urn:microsoft.com/office/officeart/2005/8/layout/vList3"/>
    <dgm:cxn modelId="{45A277F0-3DAF-4288-9F18-0141CF1FBC96}" type="presParOf" srcId="{4DA44EAE-182F-4790-9ECF-B38234D94A0C}" destId="{2E11F79F-0440-4E95-B9EB-D435E8D7653F}" srcOrd="0" destOrd="0" presId="urn:microsoft.com/office/officeart/2005/8/layout/vList3"/>
    <dgm:cxn modelId="{99DB87EB-9E5A-4A31-90B5-4E074784BE21}" type="presParOf" srcId="{4DA44EAE-182F-4790-9ECF-B38234D94A0C}" destId="{2C329639-BA0E-406B-9874-A1E9C399E6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8B820-A0DD-49C1-8C01-9E2441BBFB9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D486A-C046-4E8C-B23B-3690C121B45E}">
      <dgm:prSet phldrT="[Текст]" phldr="1"/>
      <dgm:spPr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EEC4816-70C6-4126-B877-5B07072EC88D}" type="parTrans" cxnId="{8ED8103E-D3DA-4ABD-96B9-F4DA097200B3}">
      <dgm:prSet/>
      <dgm:spPr/>
      <dgm:t>
        <a:bodyPr/>
        <a:lstStyle/>
        <a:p>
          <a:endParaRPr lang="ru-RU"/>
        </a:p>
      </dgm:t>
    </dgm:pt>
    <dgm:pt modelId="{A4FFB475-ABF7-43B0-88AB-F495507FDE25}" type="sibTrans" cxnId="{8ED8103E-D3DA-4ABD-96B9-F4DA097200B3}">
      <dgm:prSet/>
      <dgm:spPr/>
      <dgm:t>
        <a:bodyPr/>
        <a:lstStyle/>
        <a:p>
          <a:endParaRPr lang="ru-RU"/>
        </a:p>
      </dgm:t>
    </dgm:pt>
    <dgm:pt modelId="{4BE7C3EE-F834-47FC-9302-60B607693BE4}">
      <dgm:prSet phldrT="[Текст]" phldr="1"/>
      <dgm:spPr>
        <a:gradFill rotWithShape="0">
          <a:gsLst>
            <a:gs pos="0">
              <a:schemeClr val="bg1">
                <a:lumMod val="50000"/>
                <a:alpha val="2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/>
        </a:p>
      </dgm:t>
    </dgm:pt>
    <dgm:pt modelId="{FEDE2CF5-79BE-4D45-A8F7-9B7F79F3DCCF}" type="parTrans" cxnId="{D44752FA-4124-4D46-B64A-60AEA71745FE}">
      <dgm:prSet/>
      <dgm:spPr/>
      <dgm:t>
        <a:bodyPr/>
        <a:lstStyle/>
        <a:p>
          <a:endParaRPr lang="ru-RU"/>
        </a:p>
      </dgm:t>
    </dgm:pt>
    <dgm:pt modelId="{26A3D504-67E1-4A4C-8BA6-9B3E0E6C4241}" type="sibTrans" cxnId="{D44752FA-4124-4D46-B64A-60AEA71745FE}">
      <dgm:prSet/>
      <dgm:spPr/>
      <dgm:t>
        <a:bodyPr/>
        <a:lstStyle/>
        <a:p>
          <a:endParaRPr lang="ru-RU"/>
        </a:p>
      </dgm:t>
    </dgm:pt>
    <dgm:pt modelId="{E22BCE85-6DDF-4DCA-8E72-097D3328A196}">
      <dgm:prSet phldrT="[Текст]" phldr="1"/>
      <dgm:spPr>
        <a:gradFill rotWithShape="0">
          <a:gsLst>
            <a:gs pos="0">
              <a:schemeClr val="bg1">
                <a:lumMod val="50000"/>
                <a:alpha val="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21C5D83-8254-4A67-93A3-B6CE5A2D49A9}" type="parTrans" cxnId="{0F268C35-E38B-455F-99EB-E8D92F55A365}">
      <dgm:prSet/>
      <dgm:spPr/>
      <dgm:t>
        <a:bodyPr/>
        <a:lstStyle/>
        <a:p>
          <a:endParaRPr lang="ru-RU"/>
        </a:p>
      </dgm:t>
    </dgm:pt>
    <dgm:pt modelId="{024963D2-8D38-4F9F-86D8-F93C800869D8}" type="sibTrans" cxnId="{0F268C35-E38B-455F-99EB-E8D92F55A365}">
      <dgm:prSet/>
      <dgm:spPr/>
      <dgm:t>
        <a:bodyPr/>
        <a:lstStyle/>
        <a:p>
          <a:endParaRPr lang="ru-RU"/>
        </a:p>
      </dgm:t>
    </dgm:pt>
    <dgm:pt modelId="{E1B1072C-B92D-4DE7-AE27-378CEEC1A9B3}" type="pres">
      <dgm:prSet presAssocID="{F5E8B820-A0DD-49C1-8C01-9E2441BBFB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3F4B-0653-46BF-9DFA-D7EB73C61666}" type="pres">
      <dgm:prSet presAssocID="{3C6D486A-C046-4E8C-B23B-3690C121B45E}" presName="comp" presStyleCnt="0"/>
      <dgm:spPr/>
    </dgm:pt>
    <dgm:pt modelId="{D6CAB5D3-39CD-4DB3-8D7B-3A72FED09F15}" type="pres">
      <dgm:prSet presAssocID="{3C6D486A-C046-4E8C-B23B-3690C121B45E}" presName="box" presStyleLbl="node1" presStyleIdx="0" presStyleCnt="3"/>
      <dgm:spPr/>
      <dgm:t>
        <a:bodyPr/>
        <a:lstStyle/>
        <a:p>
          <a:endParaRPr lang="ru-RU"/>
        </a:p>
      </dgm:t>
    </dgm:pt>
    <dgm:pt modelId="{766E2A95-BDF3-4C8B-AC60-BDDE2EAD01BC}" type="pres">
      <dgm:prSet presAssocID="{3C6D486A-C046-4E8C-B23B-3690C121B45E}" presName="img" presStyleLbl="fgImgPlace1" presStyleIdx="0" presStyleCnt="3" custScaleX="64293" custScaleY="828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290208C1-3F1D-45EF-8D6E-39E218776B77}" type="pres">
      <dgm:prSet presAssocID="{3C6D486A-C046-4E8C-B23B-3690C121B4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1D39F-8B0B-41FE-9E5E-D99E86E91D08}" type="pres">
      <dgm:prSet presAssocID="{A4FFB475-ABF7-43B0-88AB-F495507FDE25}" presName="spacer" presStyleCnt="0"/>
      <dgm:spPr/>
    </dgm:pt>
    <dgm:pt modelId="{52281A39-A84C-4E2F-9CBE-46F4EBE057B3}" type="pres">
      <dgm:prSet presAssocID="{4BE7C3EE-F834-47FC-9302-60B607693BE4}" presName="comp" presStyleCnt="0"/>
      <dgm:spPr/>
    </dgm:pt>
    <dgm:pt modelId="{953FC807-BFFA-44DF-AE0D-7819D709F47F}" type="pres">
      <dgm:prSet presAssocID="{4BE7C3EE-F834-47FC-9302-60B607693BE4}" presName="box" presStyleLbl="node1" presStyleIdx="1" presStyleCnt="3" custLinFactNeighborX="-391" custLinFactNeighborY="-625"/>
      <dgm:spPr/>
      <dgm:t>
        <a:bodyPr/>
        <a:lstStyle/>
        <a:p>
          <a:endParaRPr lang="ru-RU"/>
        </a:p>
      </dgm:t>
    </dgm:pt>
    <dgm:pt modelId="{FC257366-4F5B-4DC2-A632-968B47CE2C25}" type="pres">
      <dgm:prSet presAssocID="{4BE7C3EE-F834-47FC-9302-60B607693BE4}" presName="img" presStyleLbl="fgImgPlace1" presStyleIdx="1" presStyleCnt="3" custScaleX="79487" custScaleY="85937" custLinFactNeighborX="-5033" custLinFactNeighborY="-234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FD8AEA7-16F1-4C8A-9747-752FE02FBF6A}" type="pres">
      <dgm:prSet presAssocID="{4BE7C3EE-F834-47FC-9302-60B607693BE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F1D3-9B53-47E4-9E80-20E18025C82B}" type="pres">
      <dgm:prSet presAssocID="{26A3D504-67E1-4A4C-8BA6-9B3E0E6C4241}" presName="spacer" presStyleCnt="0"/>
      <dgm:spPr/>
    </dgm:pt>
    <dgm:pt modelId="{CA263D3A-4310-4C49-BCE4-741A22699242}" type="pres">
      <dgm:prSet presAssocID="{E22BCE85-6DDF-4DCA-8E72-097D3328A196}" presName="comp" presStyleCnt="0"/>
      <dgm:spPr/>
    </dgm:pt>
    <dgm:pt modelId="{47AB5C71-BD9B-4EC5-B21D-8FCCEACFEA1D}" type="pres">
      <dgm:prSet presAssocID="{E22BCE85-6DDF-4DCA-8E72-097D3328A196}" presName="box" presStyleLbl="node1" presStyleIdx="2" presStyleCnt="3"/>
      <dgm:spPr/>
      <dgm:t>
        <a:bodyPr/>
        <a:lstStyle/>
        <a:p>
          <a:endParaRPr lang="ru-RU"/>
        </a:p>
      </dgm:t>
    </dgm:pt>
    <dgm:pt modelId="{73619459-7DF0-4693-B2C0-731B00B17392}" type="pres">
      <dgm:prSet presAssocID="{E22BCE85-6DDF-4DCA-8E72-097D3328A196}" presName="img" presStyleLbl="fgImgPlace1" presStyleIdx="2" presStyleCnt="3" custScaleX="64293" custScaleY="8438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4B46401A-A9A3-4CE6-933E-2FEA35F42E07}" type="pres">
      <dgm:prSet presAssocID="{E22BCE85-6DDF-4DCA-8E72-097D3328A1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8103E-D3DA-4ABD-96B9-F4DA097200B3}" srcId="{F5E8B820-A0DD-49C1-8C01-9E2441BBFB9A}" destId="{3C6D486A-C046-4E8C-B23B-3690C121B45E}" srcOrd="0" destOrd="0" parTransId="{1EEC4816-70C6-4126-B877-5B07072EC88D}" sibTransId="{A4FFB475-ABF7-43B0-88AB-F495507FDE25}"/>
    <dgm:cxn modelId="{097D8533-6741-4757-B41F-E32733FBF22A}" type="presOf" srcId="{4BE7C3EE-F834-47FC-9302-60B607693BE4}" destId="{FFD8AEA7-16F1-4C8A-9747-752FE02FBF6A}" srcOrd="1" destOrd="0" presId="urn:microsoft.com/office/officeart/2005/8/layout/vList4"/>
    <dgm:cxn modelId="{0F268C35-E38B-455F-99EB-E8D92F55A365}" srcId="{F5E8B820-A0DD-49C1-8C01-9E2441BBFB9A}" destId="{E22BCE85-6DDF-4DCA-8E72-097D3328A196}" srcOrd="2" destOrd="0" parTransId="{921C5D83-8254-4A67-93A3-B6CE5A2D49A9}" sibTransId="{024963D2-8D38-4F9F-86D8-F93C800869D8}"/>
    <dgm:cxn modelId="{851670B3-49A4-4F68-80B9-FB7003260EED}" type="presOf" srcId="{F5E8B820-A0DD-49C1-8C01-9E2441BBFB9A}" destId="{E1B1072C-B92D-4DE7-AE27-378CEEC1A9B3}" srcOrd="0" destOrd="0" presId="urn:microsoft.com/office/officeart/2005/8/layout/vList4"/>
    <dgm:cxn modelId="{D44752FA-4124-4D46-B64A-60AEA71745FE}" srcId="{F5E8B820-A0DD-49C1-8C01-9E2441BBFB9A}" destId="{4BE7C3EE-F834-47FC-9302-60B607693BE4}" srcOrd="1" destOrd="0" parTransId="{FEDE2CF5-79BE-4D45-A8F7-9B7F79F3DCCF}" sibTransId="{26A3D504-67E1-4A4C-8BA6-9B3E0E6C4241}"/>
    <dgm:cxn modelId="{F5371006-6192-4268-9AD7-800D3A68305F}" type="presOf" srcId="{4BE7C3EE-F834-47FC-9302-60B607693BE4}" destId="{953FC807-BFFA-44DF-AE0D-7819D709F47F}" srcOrd="0" destOrd="0" presId="urn:microsoft.com/office/officeart/2005/8/layout/vList4"/>
    <dgm:cxn modelId="{9F091F51-98A3-4125-AFFB-2FCB370334B7}" type="presOf" srcId="{3C6D486A-C046-4E8C-B23B-3690C121B45E}" destId="{D6CAB5D3-39CD-4DB3-8D7B-3A72FED09F15}" srcOrd="0" destOrd="0" presId="urn:microsoft.com/office/officeart/2005/8/layout/vList4"/>
    <dgm:cxn modelId="{C6D579A9-ECE8-4EDA-B15B-D35FCC7B6822}" type="presOf" srcId="{E22BCE85-6DDF-4DCA-8E72-097D3328A196}" destId="{4B46401A-A9A3-4CE6-933E-2FEA35F42E07}" srcOrd="1" destOrd="0" presId="urn:microsoft.com/office/officeart/2005/8/layout/vList4"/>
    <dgm:cxn modelId="{B61376F1-EF5E-4ACB-AE54-34764F3327EB}" type="presOf" srcId="{E22BCE85-6DDF-4DCA-8E72-097D3328A196}" destId="{47AB5C71-BD9B-4EC5-B21D-8FCCEACFEA1D}" srcOrd="0" destOrd="0" presId="urn:microsoft.com/office/officeart/2005/8/layout/vList4"/>
    <dgm:cxn modelId="{A8D12D8C-DC6E-4B5D-8CBE-B6C6599ED968}" type="presOf" srcId="{3C6D486A-C046-4E8C-B23B-3690C121B45E}" destId="{290208C1-3F1D-45EF-8D6E-39E218776B77}" srcOrd="1" destOrd="0" presId="urn:microsoft.com/office/officeart/2005/8/layout/vList4"/>
    <dgm:cxn modelId="{B3B57EC8-E601-46A1-9607-BDD9708E389D}" type="presParOf" srcId="{E1B1072C-B92D-4DE7-AE27-378CEEC1A9B3}" destId="{C0743F4B-0653-46BF-9DFA-D7EB73C61666}" srcOrd="0" destOrd="0" presId="urn:microsoft.com/office/officeart/2005/8/layout/vList4"/>
    <dgm:cxn modelId="{ADA03B03-25FA-482F-8F77-319ED31BE645}" type="presParOf" srcId="{C0743F4B-0653-46BF-9DFA-D7EB73C61666}" destId="{D6CAB5D3-39CD-4DB3-8D7B-3A72FED09F15}" srcOrd="0" destOrd="0" presId="urn:microsoft.com/office/officeart/2005/8/layout/vList4"/>
    <dgm:cxn modelId="{2BCDDF16-89C0-4F72-A832-A1887F532CEC}" type="presParOf" srcId="{C0743F4B-0653-46BF-9DFA-D7EB73C61666}" destId="{766E2A95-BDF3-4C8B-AC60-BDDE2EAD01BC}" srcOrd="1" destOrd="0" presId="urn:microsoft.com/office/officeart/2005/8/layout/vList4"/>
    <dgm:cxn modelId="{6D4F728E-0269-44E6-B9C3-B701E41163D2}" type="presParOf" srcId="{C0743F4B-0653-46BF-9DFA-D7EB73C61666}" destId="{290208C1-3F1D-45EF-8D6E-39E218776B77}" srcOrd="2" destOrd="0" presId="urn:microsoft.com/office/officeart/2005/8/layout/vList4"/>
    <dgm:cxn modelId="{C35037E4-E9B8-4103-B8AB-F1517AF00810}" type="presParOf" srcId="{E1B1072C-B92D-4DE7-AE27-378CEEC1A9B3}" destId="{4FA1D39F-8B0B-41FE-9E5E-D99E86E91D08}" srcOrd="1" destOrd="0" presId="urn:microsoft.com/office/officeart/2005/8/layout/vList4"/>
    <dgm:cxn modelId="{891D4D06-8790-48A0-A4E7-F824929077AF}" type="presParOf" srcId="{E1B1072C-B92D-4DE7-AE27-378CEEC1A9B3}" destId="{52281A39-A84C-4E2F-9CBE-46F4EBE057B3}" srcOrd="2" destOrd="0" presId="urn:microsoft.com/office/officeart/2005/8/layout/vList4"/>
    <dgm:cxn modelId="{B51EE99B-484F-45BD-98F5-65A7E3B73EFB}" type="presParOf" srcId="{52281A39-A84C-4E2F-9CBE-46F4EBE057B3}" destId="{953FC807-BFFA-44DF-AE0D-7819D709F47F}" srcOrd="0" destOrd="0" presId="urn:microsoft.com/office/officeart/2005/8/layout/vList4"/>
    <dgm:cxn modelId="{58889DEE-5B21-4EA3-8D75-080E24D34FA0}" type="presParOf" srcId="{52281A39-A84C-4E2F-9CBE-46F4EBE057B3}" destId="{FC257366-4F5B-4DC2-A632-968B47CE2C25}" srcOrd="1" destOrd="0" presId="urn:microsoft.com/office/officeart/2005/8/layout/vList4"/>
    <dgm:cxn modelId="{BF22913B-D5C6-457F-818E-6B034C64E48D}" type="presParOf" srcId="{52281A39-A84C-4E2F-9CBE-46F4EBE057B3}" destId="{FFD8AEA7-16F1-4C8A-9747-752FE02FBF6A}" srcOrd="2" destOrd="0" presId="urn:microsoft.com/office/officeart/2005/8/layout/vList4"/>
    <dgm:cxn modelId="{F992835C-CE7D-472D-A367-D1C87E9DE66D}" type="presParOf" srcId="{E1B1072C-B92D-4DE7-AE27-378CEEC1A9B3}" destId="{FA7FF1D3-9B53-47E4-9E80-20E18025C82B}" srcOrd="3" destOrd="0" presId="urn:microsoft.com/office/officeart/2005/8/layout/vList4"/>
    <dgm:cxn modelId="{7627E1E8-8EA5-4E35-B990-6F3ADA3C49BC}" type="presParOf" srcId="{E1B1072C-B92D-4DE7-AE27-378CEEC1A9B3}" destId="{CA263D3A-4310-4C49-BCE4-741A22699242}" srcOrd="4" destOrd="0" presId="urn:microsoft.com/office/officeart/2005/8/layout/vList4"/>
    <dgm:cxn modelId="{A18C2983-16F6-4255-8DE4-A603575FA8BE}" type="presParOf" srcId="{CA263D3A-4310-4C49-BCE4-741A22699242}" destId="{47AB5C71-BD9B-4EC5-B21D-8FCCEACFEA1D}" srcOrd="0" destOrd="0" presId="urn:microsoft.com/office/officeart/2005/8/layout/vList4"/>
    <dgm:cxn modelId="{1EA5802D-C544-418F-9C06-EC212A38CFD3}" type="presParOf" srcId="{CA263D3A-4310-4C49-BCE4-741A22699242}" destId="{73619459-7DF0-4693-B2C0-731B00B17392}" srcOrd="1" destOrd="0" presId="urn:microsoft.com/office/officeart/2005/8/layout/vList4"/>
    <dgm:cxn modelId="{09AC422A-B479-491D-AB90-DF767BA98DC7}" type="presParOf" srcId="{CA263D3A-4310-4C49-BCE4-741A22699242}" destId="{4B46401A-A9A3-4CE6-933E-2FEA35F42E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96CCE-DB7C-4737-923E-B4CAA828B3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1C9383A-004F-4499-8B17-6A335E21B287}">
      <dgm:prSet phldrT="[Текст]" phldr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887B8D9-7510-43FC-89EB-EEA6BA0CBA32}" type="parTrans" cxnId="{850246AD-3C7C-48C3-9778-C5BFB2AE5461}">
      <dgm:prSet/>
      <dgm:spPr/>
      <dgm:t>
        <a:bodyPr/>
        <a:lstStyle/>
        <a:p>
          <a:endParaRPr lang="ru-RU"/>
        </a:p>
      </dgm:t>
    </dgm:pt>
    <dgm:pt modelId="{87A78767-95BA-42C7-98D7-38139908A4A5}" type="sibTrans" cxnId="{850246AD-3C7C-48C3-9778-C5BFB2AE5461}">
      <dgm:prSet/>
      <dgm:spPr/>
      <dgm:t>
        <a:bodyPr/>
        <a:lstStyle/>
        <a:p>
          <a:endParaRPr lang="ru-RU"/>
        </a:p>
      </dgm:t>
    </dgm:pt>
    <dgm:pt modelId="{51A8CCD3-3CA4-46B5-A1F6-608839966A9B}">
      <dgm:prSet phldrT="[Текст]" phldr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4DCD22-D1D2-4060-A7E0-222DFC6B28E4}" type="parTrans" cxnId="{E5DC97AD-1E33-4AAA-A9CA-158D0CB7C278}">
      <dgm:prSet/>
      <dgm:spPr/>
      <dgm:t>
        <a:bodyPr/>
        <a:lstStyle/>
        <a:p>
          <a:endParaRPr lang="ru-RU"/>
        </a:p>
      </dgm:t>
    </dgm:pt>
    <dgm:pt modelId="{ABF3B97C-36F8-4C10-BC73-453DACE29E3B}" type="sibTrans" cxnId="{E5DC97AD-1E33-4AAA-A9CA-158D0CB7C278}">
      <dgm:prSet/>
      <dgm:spPr/>
      <dgm:t>
        <a:bodyPr/>
        <a:lstStyle/>
        <a:p>
          <a:endParaRPr lang="ru-RU"/>
        </a:p>
      </dgm:t>
    </dgm:pt>
    <dgm:pt modelId="{4E4D8DB8-06F3-41D3-92B1-EEBA8B4CEDC2}">
      <dgm:prSet phldrT="[Текст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EBCD56C-0136-4529-B733-93A2A88BE4CA}" type="parTrans" cxnId="{A135105D-61A4-4391-BD46-B7FD6481C4DF}">
      <dgm:prSet/>
      <dgm:spPr/>
      <dgm:t>
        <a:bodyPr/>
        <a:lstStyle/>
        <a:p>
          <a:endParaRPr lang="ru-RU"/>
        </a:p>
      </dgm:t>
    </dgm:pt>
    <dgm:pt modelId="{95C6DC70-2DA2-45BE-AA71-A14E641CC198}" type="sibTrans" cxnId="{A135105D-61A4-4391-BD46-B7FD6481C4DF}">
      <dgm:prSet/>
      <dgm:spPr/>
      <dgm:t>
        <a:bodyPr/>
        <a:lstStyle/>
        <a:p>
          <a:endParaRPr lang="ru-RU"/>
        </a:p>
      </dgm:t>
    </dgm:pt>
    <dgm:pt modelId="{1D80B740-E0CB-4196-90DF-BBF4BBBD8071}" type="pres">
      <dgm:prSet presAssocID="{81596CCE-DB7C-4737-923E-B4CAA828B33B}" presName="compositeShape" presStyleCnt="0">
        <dgm:presLayoutVars>
          <dgm:dir/>
          <dgm:resizeHandles/>
        </dgm:presLayoutVars>
      </dgm:prSet>
      <dgm:spPr/>
    </dgm:pt>
    <dgm:pt modelId="{5FAAF4C3-8207-40A4-8460-559AD79C73CA}" type="pres">
      <dgm:prSet presAssocID="{81596CCE-DB7C-4737-923E-B4CAA828B33B}" presName="pyramid" presStyleLbl="node1" presStyleIdx="0" presStyleCnt="1" custAng="19558387" custScaleX="104364" custScaleY="58961" custLinFactNeighborX="1954" custLinFactNeighborY="18775"/>
      <dgm:spPr>
        <a:gradFill rotWithShape="0">
          <a:gsLst>
            <a:gs pos="0">
              <a:schemeClr val="bg1">
                <a:lumMod val="50000"/>
                <a:alpha val="5000"/>
              </a:schemeClr>
            </a:gs>
            <a:gs pos="50000">
              <a:schemeClr val="bg1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EF04DB1B-D147-48B4-A97C-C3439FE670C4}" type="pres">
      <dgm:prSet presAssocID="{81596CCE-DB7C-4737-923E-B4CAA828B33B}" presName="theList" presStyleCnt="0"/>
      <dgm:spPr/>
    </dgm:pt>
    <dgm:pt modelId="{081349A7-DF46-4674-99CC-84528ADD2C67}" type="pres">
      <dgm:prSet presAssocID="{E1C9383A-004F-4499-8B17-6A335E21B287}" presName="aNode" presStyleLbl="fgAcc1" presStyleIdx="0" presStyleCnt="3" custScaleX="237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278A0-A2BE-4E01-99EE-65CC03BB2E68}" type="pres">
      <dgm:prSet presAssocID="{E1C9383A-004F-4499-8B17-6A335E21B287}" presName="aSpace" presStyleCnt="0"/>
      <dgm:spPr/>
    </dgm:pt>
    <dgm:pt modelId="{E23A6361-9CF5-4CAF-9E97-2D4A16296979}" type="pres">
      <dgm:prSet presAssocID="{51A8CCD3-3CA4-46B5-A1F6-608839966A9B}" presName="aNode" presStyleLbl="fgAcc1" presStyleIdx="1" presStyleCnt="3" custScaleX="25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EE93C-7880-48FB-ADBF-6A4D66722BEF}" type="pres">
      <dgm:prSet presAssocID="{51A8CCD3-3CA4-46B5-A1F6-608839966A9B}" presName="aSpace" presStyleCnt="0"/>
      <dgm:spPr/>
    </dgm:pt>
    <dgm:pt modelId="{0AC35729-C116-4E30-BBC1-8DB5BA148498}" type="pres">
      <dgm:prSet presAssocID="{4E4D8DB8-06F3-41D3-92B1-EEBA8B4CEDC2}" presName="aNode" presStyleLbl="fgAcc1" presStyleIdx="2" presStyleCnt="3" custScaleX="24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FCB20-A2F0-4881-BB7D-732C2400DD19}" type="pres">
      <dgm:prSet presAssocID="{4E4D8DB8-06F3-41D3-92B1-EEBA8B4CEDC2}" presName="aSpace" presStyleCnt="0"/>
      <dgm:spPr/>
    </dgm:pt>
  </dgm:ptLst>
  <dgm:cxnLst>
    <dgm:cxn modelId="{E5DC97AD-1E33-4AAA-A9CA-158D0CB7C278}" srcId="{81596CCE-DB7C-4737-923E-B4CAA828B33B}" destId="{51A8CCD3-3CA4-46B5-A1F6-608839966A9B}" srcOrd="1" destOrd="0" parTransId="{444DCD22-D1D2-4060-A7E0-222DFC6B28E4}" sibTransId="{ABF3B97C-36F8-4C10-BC73-453DACE29E3B}"/>
    <dgm:cxn modelId="{5369B939-5E55-4756-8F33-BDB3924719BE}" type="presOf" srcId="{4E4D8DB8-06F3-41D3-92B1-EEBA8B4CEDC2}" destId="{0AC35729-C116-4E30-BBC1-8DB5BA148498}" srcOrd="0" destOrd="0" presId="urn:microsoft.com/office/officeart/2005/8/layout/pyramid2"/>
    <dgm:cxn modelId="{B85686A2-02FA-43F9-8234-20E39CC33086}" type="presOf" srcId="{81596CCE-DB7C-4737-923E-B4CAA828B33B}" destId="{1D80B740-E0CB-4196-90DF-BBF4BBBD8071}" srcOrd="0" destOrd="0" presId="urn:microsoft.com/office/officeart/2005/8/layout/pyramid2"/>
    <dgm:cxn modelId="{8FF6F9B1-574D-4987-A62C-6CD5BC15D686}" type="presOf" srcId="{51A8CCD3-3CA4-46B5-A1F6-608839966A9B}" destId="{E23A6361-9CF5-4CAF-9E97-2D4A16296979}" srcOrd="0" destOrd="0" presId="urn:microsoft.com/office/officeart/2005/8/layout/pyramid2"/>
    <dgm:cxn modelId="{850246AD-3C7C-48C3-9778-C5BFB2AE5461}" srcId="{81596CCE-DB7C-4737-923E-B4CAA828B33B}" destId="{E1C9383A-004F-4499-8B17-6A335E21B287}" srcOrd="0" destOrd="0" parTransId="{A887B8D9-7510-43FC-89EB-EEA6BA0CBA32}" sibTransId="{87A78767-95BA-42C7-98D7-38139908A4A5}"/>
    <dgm:cxn modelId="{A135105D-61A4-4391-BD46-B7FD6481C4DF}" srcId="{81596CCE-DB7C-4737-923E-B4CAA828B33B}" destId="{4E4D8DB8-06F3-41D3-92B1-EEBA8B4CEDC2}" srcOrd="2" destOrd="0" parTransId="{1EBCD56C-0136-4529-B733-93A2A88BE4CA}" sibTransId="{95C6DC70-2DA2-45BE-AA71-A14E641CC198}"/>
    <dgm:cxn modelId="{A5B5A851-4EE6-4664-AF8A-16723C55EB56}" type="presOf" srcId="{E1C9383A-004F-4499-8B17-6A335E21B287}" destId="{081349A7-DF46-4674-99CC-84528ADD2C67}" srcOrd="0" destOrd="0" presId="urn:microsoft.com/office/officeart/2005/8/layout/pyramid2"/>
    <dgm:cxn modelId="{54F217D1-DD24-44C7-8064-FDC24E4E60DE}" type="presParOf" srcId="{1D80B740-E0CB-4196-90DF-BBF4BBBD8071}" destId="{5FAAF4C3-8207-40A4-8460-559AD79C73CA}" srcOrd="0" destOrd="0" presId="urn:microsoft.com/office/officeart/2005/8/layout/pyramid2"/>
    <dgm:cxn modelId="{215524B7-06A0-4AE0-A6E4-3206FDDF5036}" type="presParOf" srcId="{1D80B740-E0CB-4196-90DF-BBF4BBBD8071}" destId="{EF04DB1B-D147-48B4-A97C-C3439FE670C4}" srcOrd="1" destOrd="0" presId="urn:microsoft.com/office/officeart/2005/8/layout/pyramid2"/>
    <dgm:cxn modelId="{8374A4D2-BAC4-4419-8270-E25FFDFB99D3}" type="presParOf" srcId="{EF04DB1B-D147-48B4-A97C-C3439FE670C4}" destId="{081349A7-DF46-4674-99CC-84528ADD2C67}" srcOrd="0" destOrd="0" presId="urn:microsoft.com/office/officeart/2005/8/layout/pyramid2"/>
    <dgm:cxn modelId="{CE4819FA-80C5-44C3-9CD1-F6F529171CAF}" type="presParOf" srcId="{EF04DB1B-D147-48B4-A97C-C3439FE670C4}" destId="{D81278A0-A2BE-4E01-99EE-65CC03BB2E68}" srcOrd="1" destOrd="0" presId="urn:microsoft.com/office/officeart/2005/8/layout/pyramid2"/>
    <dgm:cxn modelId="{D7EEBED4-C0C2-4B50-AFC9-EA7FE344BA9A}" type="presParOf" srcId="{EF04DB1B-D147-48B4-A97C-C3439FE670C4}" destId="{E23A6361-9CF5-4CAF-9E97-2D4A16296979}" srcOrd="2" destOrd="0" presId="urn:microsoft.com/office/officeart/2005/8/layout/pyramid2"/>
    <dgm:cxn modelId="{8D2E79BD-AF0A-445B-A6DA-6CBC22F8CCEA}" type="presParOf" srcId="{EF04DB1B-D147-48B4-A97C-C3439FE670C4}" destId="{5D8EE93C-7880-48FB-ADBF-6A4D66722BEF}" srcOrd="3" destOrd="0" presId="urn:microsoft.com/office/officeart/2005/8/layout/pyramid2"/>
    <dgm:cxn modelId="{C0B4F310-D925-4689-A744-F6FE979E57EA}" type="presParOf" srcId="{EF04DB1B-D147-48B4-A97C-C3439FE670C4}" destId="{0AC35729-C116-4E30-BBC1-8DB5BA148498}" srcOrd="4" destOrd="0" presId="urn:microsoft.com/office/officeart/2005/8/layout/pyramid2"/>
    <dgm:cxn modelId="{35904AF9-1E49-4EEE-9F39-CF1B0ED481B3}" type="presParOf" srcId="{EF04DB1B-D147-48B4-A97C-C3439FE670C4}" destId="{AB2FCB20-A2F0-4881-BB7D-732C2400DD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531A7D-8A1E-4C72-B6A1-448B1C1F03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0A0D62C-7319-4FA7-88FA-834C24965C89}">
      <dgm:prSet phldrT="[Текст]" phldr="1"/>
      <dgm:spPr>
        <a:noFill/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22C096-1888-486A-8741-F2EED7DB328A}" type="parTrans" cxnId="{1573E830-AFAA-4B07-A334-64E6E0B24888}">
      <dgm:prSet/>
      <dgm:spPr/>
      <dgm:t>
        <a:bodyPr/>
        <a:lstStyle/>
        <a:p>
          <a:endParaRPr lang="ru-RU"/>
        </a:p>
      </dgm:t>
    </dgm:pt>
    <dgm:pt modelId="{69B3CD12-13B3-45BF-9B78-7EF1733909A4}" type="sibTrans" cxnId="{1573E830-AFAA-4B07-A334-64E6E0B24888}">
      <dgm:prSet/>
      <dgm:spPr/>
      <dgm:t>
        <a:bodyPr/>
        <a:lstStyle/>
        <a:p>
          <a:endParaRPr lang="ru-RU"/>
        </a:p>
      </dgm:t>
    </dgm:pt>
    <dgm:pt modelId="{DA18024D-5A32-4E74-9DBC-19379F0EAED9}">
      <dgm:prSet phldrT="[Текст]" phldr="1"/>
      <dgm:spPr>
        <a:noFill/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BAF5731-6D06-4110-B07D-D29412A4FDC9}" type="parTrans" cxnId="{7B335794-F10D-4F31-A2D3-F97475EF0263}">
      <dgm:prSet/>
      <dgm:spPr/>
      <dgm:t>
        <a:bodyPr/>
        <a:lstStyle/>
        <a:p>
          <a:endParaRPr lang="ru-RU"/>
        </a:p>
      </dgm:t>
    </dgm:pt>
    <dgm:pt modelId="{221B7B52-2588-4135-A2CB-2D7EFA203B14}" type="sibTrans" cxnId="{7B335794-F10D-4F31-A2D3-F97475EF0263}">
      <dgm:prSet/>
      <dgm:spPr/>
      <dgm:t>
        <a:bodyPr/>
        <a:lstStyle/>
        <a:p>
          <a:endParaRPr lang="ru-RU"/>
        </a:p>
      </dgm:t>
    </dgm:pt>
    <dgm:pt modelId="{52FB2ADC-0548-4DDC-9CAB-A9DF826380A5}">
      <dgm:prSet phldrT="[Текст]" phldr="1"/>
      <dgm:spPr>
        <a:noFill/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584D850-2AB1-4DA1-8AAA-FB88084779F2}" type="parTrans" cxnId="{2C70C9DA-70C8-4F11-AAC4-DBF1DAF69782}">
      <dgm:prSet/>
      <dgm:spPr/>
      <dgm:t>
        <a:bodyPr/>
        <a:lstStyle/>
        <a:p>
          <a:endParaRPr lang="ru-RU"/>
        </a:p>
      </dgm:t>
    </dgm:pt>
    <dgm:pt modelId="{A04A7562-FA16-4319-B021-45E7C8BF6703}" type="sibTrans" cxnId="{2C70C9DA-70C8-4F11-AAC4-DBF1DAF69782}">
      <dgm:prSet/>
      <dgm:spPr/>
      <dgm:t>
        <a:bodyPr/>
        <a:lstStyle/>
        <a:p>
          <a:endParaRPr lang="ru-RU"/>
        </a:p>
      </dgm:t>
    </dgm:pt>
    <dgm:pt modelId="{81A64F37-A0C5-41AC-B95B-2B5B84779F66}" type="pres">
      <dgm:prSet presAssocID="{D9531A7D-8A1E-4C72-B6A1-448B1C1F034E}" presName="linearFlow" presStyleCnt="0">
        <dgm:presLayoutVars>
          <dgm:dir/>
          <dgm:resizeHandles val="exact"/>
        </dgm:presLayoutVars>
      </dgm:prSet>
      <dgm:spPr/>
    </dgm:pt>
    <dgm:pt modelId="{820FFC09-9CE1-4E26-AF22-239287B58A45}" type="pres">
      <dgm:prSet presAssocID="{40A0D62C-7319-4FA7-88FA-834C24965C89}" presName="composite" presStyleCnt="0"/>
      <dgm:spPr/>
    </dgm:pt>
    <dgm:pt modelId="{5DA7229A-86BA-4FA7-B9F3-6EDFCCE88EF7}" type="pres">
      <dgm:prSet presAssocID="{40A0D62C-7319-4FA7-88FA-834C24965C8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3F17E63-D346-4027-9E08-F1524F3CEE45}" type="pres">
      <dgm:prSet presAssocID="{40A0D62C-7319-4FA7-88FA-834C24965C89}" presName="txShp" presStyleLbl="node1" presStyleIdx="0" presStyleCnt="3" custLinFactNeighborX="2049" custLinFactNeighborY="-3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ABA5B-DEF7-4D07-AE08-9C9DD1479621}" type="pres">
      <dgm:prSet presAssocID="{69B3CD12-13B3-45BF-9B78-7EF1733909A4}" presName="spacing" presStyleCnt="0"/>
      <dgm:spPr/>
    </dgm:pt>
    <dgm:pt modelId="{CC48196F-969A-4124-98E4-5B3689A74DFE}" type="pres">
      <dgm:prSet presAssocID="{DA18024D-5A32-4E74-9DBC-19379F0EAED9}" presName="composite" presStyleCnt="0"/>
      <dgm:spPr/>
    </dgm:pt>
    <dgm:pt modelId="{BF7627DC-E5D4-4757-B2E6-5B18EA20FCD7}" type="pres">
      <dgm:prSet presAssocID="{DA18024D-5A32-4E74-9DBC-19379F0EAED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BC975637-D4AA-445B-8E29-941E2B726D48}" type="pres">
      <dgm:prSet presAssocID="{DA18024D-5A32-4E74-9DBC-19379F0EAED9}" presName="txShp" presStyleLbl="node1" presStyleIdx="1" presStyleCnt="3" custLinFactNeighborX="745" custLinFactNeighborY="-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BB4EF-A1AE-489C-B835-ABAC692835C5}" type="pres">
      <dgm:prSet presAssocID="{221B7B52-2588-4135-A2CB-2D7EFA203B14}" presName="spacing" presStyleCnt="0"/>
      <dgm:spPr/>
    </dgm:pt>
    <dgm:pt modelId="{B6A96EB8-ECD5-4857-BE58-7488B19A1410}" type="pres">
      <dgm:prSet presAssocID="{52FB2ADC-0548-4DDC-9CAB-A9DF826380A5}" presName="composite" presStyleCnt="0"/>
      <dgm:spPr/>
    </dgm:pt>
    <dgm:pt modelId="{A5EF3B78-5167-458A-BBD1-629228876D69}" type="pres">
      <dgm:prSet presAssocID="{52FB2ADC-0548-4DDC-9CAB-A9DF826380A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86485257-5FE3-4230-B63B-CA4C3DAB0924}" type="pres">
      <dgm:prSet presAssocID="{52FB2ADC-0548-4DDC-9CAB-A9DF826380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3E830-AFAA-4B07-A334-64E6E0B24888}" srcId="{D9531A7D-8A1E-4C72-B6A1-448B1C1F034E}" destId="{40A0D62C-7319-4FA7-88FA-834C24965C89}" srcOrd="0" destOrd="0" parTransId="{6922C096-1888-486A-8741-F2EED7DB328A}" sibTransId="{69B3CD12-13B3-45BF-9B78-7EF1733909A4}"/>
    <dgm:cxn modelId="{7B335794-F10D-4F31-A2D3-F97475EF0263}" srcId="{D9531A7D-8A1E-4C72-B6A1-448B1C1F034E}" destId="{DA18024D-5A32-4E74-9DBC-19379F0EAED9}" srcOrd="1" destOrd="0" parTransId="{6BAF5731-6D06-4110-B07D-D29412A4FDC9}" sibTransId="{221B7B52-2588-4135-A2CB-2D7EFA203B14}"/>
    <dgm:cxn modelId="{2C70C9DA-70C8-4F11-AAC4-DBF1DAF69782}" srcId="{D9531A7D-8A1E-4C72-B6A1-448B1C1F034E}" destId="{52FB2ADC-0548-4DDC-9CAB-A9DF826380A5}" srcOrd="2" destOrd="0" parTransId="{F584D850-2AB1-4DA1-8AAA-FB88084779F2}" sibTransId="{A04A7562-FA16-4319-B021-45E7C8BF6703}"/>
    <dgm:cxn modelId="{24B3CDD8-6656-42BE-892E-739D8C6C680A}" type="presOf" srcId="{D9531A7D-8A1E-4C72-B6A1-448B1C1F034E}" destId="{81A64F37-A0C5-41AC-B95B-2B5B84779F66}" srcOrd="0" destOrd="0" presId="urn:microsoft.com/office/officeart/2005/8/layout/vList3"/>
    <dgm:cxn modelId="{653D44A6-A30C-4120-9D42-1C94EF9EA7C0}" type="presOf" srcId="{DA18024D-5A32-4E74-9DBC-19379F0EAED9}" destId="{BC975637-D4AA-445B-8E29-941E2B726D48}" srcOrd="0" destOrd="0" presId="urn:microsoft.com/office/officeart/2005/8/layout/vList3"/>
    <dgm:cxn modelId="{9D56C7F9-30A5-499B-BC41-64E5C7D35E51}" type="presOf" srcId="{40A0D62C-7319-4FA7-88FA-834C24965C89}" destId="{93F17E63-D346-4027-9E08-F1524F3CEE45}" srcOrd="0" destOrd="0" presId="urn:microsoft.com/office/officeart/2005/8/layout/vList3"/>
    <dgm:cxn modelId="{74534926-4070-4938-955F-8F6B8AF7FC90}" type="presOf" srcId="{52FB2ADC-0548-4DDC-9CAB-A9DF826380A5}" destId="{86485257-5FE3-4230-B63B-CA4C3DAB0924}" srcOrd="0" destOrd="0" presId="urn:microsoft.com/office/officeart/2005/8/layout/vList3"/>
    <dgm:cxn modelId="{ADB2554D-8DC5-4C95-85F0-93BD8C6D0341}" type="presParOf" srcId="{81A64F37-A0C5-41AC-B95B-2B5B84779F66}" destId="{820FFC09-9CE1-4E26-AF22-239287B58A45}" srcOrd="0" destOrd="0" presId="urn:microsoft.com/office/officeart/2005/8/layout/vList3"/>
    <dgm:cxn modelId="{9A0524B6-AF06-4394-B742-3E99D197055B}" type="presParOf" srcId="{820FFC09-9CE1-4E26-AF22-239287B58A45}" destId="{5DA7229A-86BA-4FA7-B9F3-6EDFCCE88EF7}" srcOrd="0" destOrd="0" presId="urn:microsoft.com/office/officeart/2005/8/layout/vList3"/>
    <dgm:cxn modelId="{BAEA86B0-7ABF-499B-B51A-D13015B71934}" type="presParOf" srcId="{820FFC09-9CE1-4E26-AF22-239287B58A45}" destId="{93F17E63-D346-4027-9E08-F1524F3CEE45}" srcOrd="1" destOrd="0" presId="urn:microsoft.com/office/officeart/2005/8/layout/vList3"/>
    <dgm:cxn modelId="{EF95EBE4-3541-4554-BCDC-F4A3C5D7D877}" type="presParOf" srcId="{81A64F37-A0C5-41AC-B95B-2B5B84779F66}" destId="{48CABA5B-DEF7-4D07-AE08-9C9DD1479621}" srcOrd="1" destOrd="0" presId="urn:microsoft.com/office/officeart/2005/8/layout/vList3"/>
    <dgm:cxn modelId="{A03DFE32-BACF-45A3-B8BD-C6EE13CA7241}" type="presParOf" srcId="{81A64F37-A0C5-41AC-B95B-2B5B84779F66}" destId="{CC48196F-969A-4124-98E4-5B3689A74DFE}" srcOrd="2" destOrd="0" presId="urn:microsoft.com/office/officeart/2005/8/layout/vList3"/>
    <dgm:cxn modelId="{D3CC18F4-CCFE-4DBF-B522-F962E94813BE}" type="presParOf" srcId="{CC48196F-969A-4124-98E4-5B3689A74DFE}" destId="{BF7627DC-E5D4-4757-B2E6-5B18EA20FCD7}" srcOrd="0" destOrd="0" presId="urn:microsoft.com/office/officeart/2005/8/layout/vList3"/>
    <dgm:cxn modelId="{11F7C3AA-839E-46CB-9828-19066FBB3B57}" type="presParOf" srcId="{CC48196F-969A-4124-98E4-5B3689A74DFE}" destId="{BC975637-D4AA-445B-8E29-941E2B726D48}" srcOrd="1" destOrd="0" presId="urn:microsoft.com/office/officeart/2005/8/layout/vList3"/>
    <dgm:cxn modelId="{F11AE736-2EA2-42A3-B6C0-923E5BCAF87B}" type="presParOf" srcId="{81A64F37-A0C5-41AC-B95B-2B5B84779F66}" destId="{368BB4EF-A1AE-489C-B835-ABAC692835C5}" srcOrd="3" destOrd="0" presId="urn:microsoft.com/office/officeart/2005/8/layout/vList3"/>
    <dgm:cxn modelId="{199D4FFE-023C-4573-89E7-9E6385A70040}" type="presParOf" srcId="{81A64F37-A0C5-41AC-B95B-2B5B84779F66}" destId="{B6A96EB8-ECD5-4857-BE58-7488B19A1410}" srcOrd="4" destOrd="0" presId="urn:microsoft.com/office/officeart/2005/8/layout/vList3"/>
    <dgm:cxn modelId="{10920E58-3C4B-4E38-9D39-C95BB74E8454}" type="presParOf" srcId="{B6A96EB8-ECD5-4857-BE58-7488B19A1410}" destId="{A5EF3B78-5167-458A-BBD1-629228876D69}" srcOrd="0" destOrd="0" presId="urn:microsoft.com/office/officeart/2005/8/layout/vList3"/>
    <dgm:cxn modelId="{D59F7569-47A7-446A-8FF0-6A44386A0CFC}" type="presParOf" srcId="{B6A96EB8-ECD5-4857-BE58-7488B19A1410}" destId="{86485257-5FE3-4230-B63B-CA4C3DAB09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72DCC-BF09-47EB-8838-B4B46E4C804D}">
      <dsp:nvSpPr>
        <dsp:cNvPr id="0" name=""/>
        <dsp:cNvSpPr/>
      </dsp:nvSpPr>
      <dsp:spPr>
        <a:xfrm rot="10800000">
          <a:off x="1110988" y="1435"/>
          <a:ext cx="3594626" cy="82229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1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10800000">
        <a:off x="1110988" y="1435"/>
        <a:ext cx="3594626" cy="822299"/>
      </dsp:txXfrm>
    </dsp:sp>
    <dsp:sp modelId="{8C30EA34-D117-42BA-B958-8EE22163B68C}">
      <dsp:nvSpPr>
        <dsp:cNvPr id="0" name=""/>
        <dsp:cNvSpPr/>
      </dsp:nvSpPr>
      <dsp:spPr>
        <a:xfrm>
          <a:off x="699838" y="1435"/>
          <a:ext cx="822299" cy="822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626F7-ACC8-4EBA-B6BA-CA39FE8A4E31}">
      <dsp:nvSpPr>
        <dsp:cNvPr id="0" name=""/>
        <dsp:cNvSpPr/>
      </dsp:nvSpPr>
      <dsp:spPr>
        <a:xfrm rot="10800000">
          <a:off x="1110988" y="1069197"/>
          <a:ext cx="3594626" cy="82229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1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10800000">
        <a:off x="1110988" y="1069197"/>
        <a:ext cx="3594626" cy="822299"/>
      </dsp:txXfrm>
    </dsp:sp>
    <dsp:sp modelId="{5D10A594-397B-4F7D-84EC-9CAA62211C3F}">
      <dsp:nvSpPr>
        <dsp:cNvPr id="0" name=""/>
        <dsp:cNvSpPr/>
      </dsp:nvSpPr>
      <dsp:spPr>
        <a:xfrm>
          <a:off x="699838" y="1069197"/>
          <a:ext cx="822299" cy="8222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29639-BA0E-406B-9874-A1E9C399E689}">
      <dsp:nvSpPr>
        <dsp:cNvPr id="0" name=""/>
        <dsp:cNvSpPr/>
      </dsp:nvSpPr>
      <dsp:spPr>
        <a:xfrm rot="10800000">
          <a:off x="1110988" y="2136959"/>
          <a:ext cx="3594626" cy="82229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1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10800000">
        <a:off x="1110988" y="2136959"/>
        <a:ext cx="3594626" cy="822299"/>
      </dsp:txXfrm>
    </dsp:sp>
    <dsp:sp modelId="{2E11F79F-0440-4E95-B9EB-D435E8D7653F}">
      <dsp:nvSpPr>
        <dsp:cNvPr id="0" name=""/>
        <dsp:cNvSpPr/>
      </dsp:nvSpPr>
      <dsp:spPr>
        <a:xfrm>
          <a:off x="699838" y="2136959"/>
          <a:ext cx="822299" cy="8222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AB5D3-39CD-4DB3-8D7B-3A72FED09F15}">
      <dsp:nvSpPr>
        <dsp:cNvPr id="0" name=""/>
        <dsp:cNvSpPr/>
      </dsp:nvSpPr>
      <dsp:spPr>
        <a:xfrm>
          <a:off x="0" y="0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1798649" y="0"/>
        <a:ext cx="6559596" cy="1270000"/>
      </dsp:txXfrm>
    </dsp:sp>
    <dsp:sp modelId="{766E2A95-BDF3-4C8B-AC60-BDDE2EAD01BC}">
      <dsp:nvSpPr>
        <dsp:cNvPr id="0" name=""/>
        <dsp:cNvSpPr/>
      </dsp:nvSpPr>
      <dsp:spPr>
        <a:xfrm>
          <a:off x="425447" y="214315"/>
          <a:ext cx="1074753" cy="841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FC807-BFFA-44DF-AE0D-7819D709F47F}">
      <dsp:nvSpPr>
        <dsp:cNvPr id="0" name=""/>
        <dsp:cNvSpPr/>
      </dsp:nvSpPr>
      <dsp:spPr>
        <a:xfrm>
          <a:off x="0" y="1389062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50000"/>
                <a:alpha val="2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1798649" y="1389062"/>
        <a:ext cx="6559596" cy="1270000"/>
      </dsp:txXfrm>
    </dsp:sp>
    <dsp:sp modelId="{FC257366-4F5B-4DC2-A632-968B47CE2C25}">
      <dsp:nvSpPr>
        <dsp:cNvPr id="0" name=""/>
        <dsp:cNvSpPr/>
      </dsp:nvSpPr>
      <dsp:spPr>
        <a:xfrm>
          <a:off x="214318" y="1571635"/>
          <a:ext cx="1328743" cy="8731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B5C71-BD9B-4EC5-B21D-8FCCEACFEA1D}">
      <dsp:nvSpPr>
        <dsp:cNvPr id="0" name=""/>
        <dsp:cNvSpPr/>
      </dsp:nvSpPr>
      <dsp:spPr>
        <a:xfrm>
          <a:off x="0" y="2794000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50000"/>
                <a:alpha val="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1798649" y="2794000"/>
        <a:ext cx="6559596" cy="1270000"/>
      </dsp:txXfrm>
    </dsp:sp>
    <dsp:sp modelId="{73619459-7DF0-4693-B2C0-731B00B17392}">
      <dsp:nvSpPr>
        <dsp:cNvPr id="0" name=""/>
        <dsp:cNvSpPr/>
      </dsp:nvSpPr>
      <dsp:spPr>
        <a:xfrm>
          <a:off x="425447" y="3000344"/>
          <a:ext cx="1074753" cy="8573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AAF4C3-8207-40A4-8460-559AD79C73CA}">
      <dsp:nvSpPr>
        <dsp:cNvPr id="0" name=""/>
        <dsp:cNvSpPr/>
      </dsp:nvSpPr>
      <dsp:spPr>
        <a:xfrm rot="19558387">
          <a:off x="-67401" y="1778454"/>
          <a:ext cx="2832434" cy="2668553"/>
        </a:xfrm>
        <a:prstGeom prst="triangle">
          <a:avLst/>
        </a:prstGeom>
        <a:gradFill rotWithShape="0">
          <a:gsLst>
            <a:gs pos="0">
              <a:schemeClr val="bg1">
                <a:lumMod val="50000"/>
                <a:alpha val="5000"/>
              </a:schemeClr>
            </a:gs>
            <a:gs pos="50000">
              <a:schemeClr val="bg1">
                <a:lumMod val="5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349A7-DF46-4674-99CC-84528ADD2C67}">
      <dsp:nvSpPr>
        <dsp:cNvPr id="0" name=""/>
        <dsp:cNvSpPr/>
      </dsp:nvSpPr>
      <dsp:spPr>
        <a:xfrm>
          <a:off x="120432" y="455027"/>
          <a:ext cx="411480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20432" y="455027"/>
        <a:ext cx="4114800" cy="1071380"/>
      </dsp:txXfrm>
    </dsp:sp>
    <dsp:sp modelId="{E23A6361-9CF5-4CAF-9E97-2D4A16296979}">
      <dsp:nvSpPr>
        <dsp:cNvPr id="0" name=""/>
        <dsp:cNvSpPr/>
      </dsp:nvSpPr>
      <dsp:spPr>
        <a:xfrm>
          <a:off x="120432" y="1660330"/>
          <a:ext cx="411480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20432" y="1660330"/>
        <a:ext cx="4114800" cy="1071380"/>
      </dsp:txXfrm>
    </dsp:sp>
    <dsp:sp modelId="{0AC35729-C116-4E30-BBC1-8DB5BA148498}">
      <dsp:nvSpPr>
        <dsp:cNvPr id="0" name=""/>
        <dsp:cNvSpPr/>
      </dsp:nvSpPr>
      <dsp:spPr>
        <a:xfrm>
          <a:off x="120432" y="2865632"/>
          <a:ext cx="411480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20432" y="2865632"/>
        <a:ext cx="4114800" cy="10713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17E63-D346-4027-9E08-F1524F3CEE45}">
      <dsp:nvSpPr>
        <dsp:cNvPr id="0" name=""/>
        <dsp:cNvSpPr/>
      </dsp:nvSpPr>
      <dsp:spPr>
        <a:xfrm rot="10800000">
          <a:off x="1071560" y="0"/>
          <a:ext cx="2897861" cy="1129083"/>
        </a:xfrm>
        <a:prstGeom prst="homePlate">
          <a:avLst/>
        </a:pr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10800000">
        <a:off x="1071560" y="0"/>
        <a:ext cx="2897861" cy="1129083"/>
      </dsp:txXfrm>
    </dsp:sp>
    <dsp:sp modelId="{5DA7229A-86BA-4FA7-B9F3-6EDFCCE88EF7}">
      <dsp:nvSpPr>
        <dsp:cNvPr id="0" name=""/>
        <dsp:cNvSpPr/>
      </dsp:nvSpPr>
      <dsp:spPr>
        <a:xfrm>
          <a:off x="447641" y="1335"/>
          <a:ext cx="1129083" cy="11290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75637-D4AA-445B-8E29-941E2B726D48}">
      <dsp:nvSpPr>
        <dsp:cNvPr id="0" name=""/>
        <dsp:cNvSpPr/>
      </dsp:nvSpPr>
      <dsp:spPr>
        <a:xfrm rot="10800000">
          <a:off x="1033772" y="1460333"/>
          <a:ext cx="2897861" cy="1129083"/>
        </a:xfrm>
        <a:prstGeom prst="homePlate">
          <a:avLst/>
        </a:pr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10800000">
        <a:off x="1033772" y="1460333"/>
        <a:ext cx="2897861" cy="1129083"/>
      </dsp:txXfrm>
    </dsp:sp>
    <dsp:sp modelId="{BF7627DC-E5D4-4757-B2E6-5B18EA20FCD7}">
      <dsp:nvSpPr>
        <dsp:cNvPr id="0" name=""/>
        <dsp:cNvSpPr/>
      </dsp:nvSpPr>
      <dsp:spPr>
        <a:xfrm>
          <a:off x="447641" y="1467458"/>
          <a:ext cx="1129083" cy="11290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85257-5FE3-4230-B63B-CA4C3DAB0924}">
      <dsp:nvSpPr>
        <dsp:cNvPr id="0" name=""/>
        <dsp:cNvSpPr/>
      </dsp:nvSpPr>
      <dsp:spPr>
        <a:xfrm rot="10800000">
          <a:off x="1012183" y="2933581"/>
          <a:ext cx="2897861" cy="1129083"/>
        </a:xfrm>
        <a:prstGeom prst="homePlate">
          <a:avLst/>
        </a:pr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10800000">
        <a:off x="1012183" y="2933581"/>
        <a:ext cx="2897861" cy="1129083"/>
      </dsp:txXfrm>
    </dsp:sp>
    <dsp:sp modelId="{A5EF3B78-5167-458A-BBD1-629228876D69}">
      <dsp:nvSpPr>
        <dsp:cNvPr id="0" name=""/>
        <dsp:cNvSpPr/>
      </dsp:nvSpPr>
      <dsp:spPr>
        <a:xfrm>
          <a:off x="447641" y="2933581"/>
          <a:ext cx="1129083" cy="11290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121D-FA80-4C41-AC7B-ABBE53D9054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15EF-ACA4-4CFC-BC3A-E06AE2DA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85720" y="1000108"/>
            <a:ext cx="3214710" cy="1714512"/>
          </a:xfrm>
          <a:prstGeom prst="wave">
            <a:avLst>
              <a:gd name="adj1" fmla="val 6500"/>
              <a:gd name="adj2" fmla="val 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  <a:latin typeface="a_BosaNovaB&amp;W" pitchFamily="82" charset="-52"/>
              </a:rPr>
              <a:t>цели</a:t>
            </a:r>
            <a:endParaRPr lang="ru-RU" sz="3600" dirty="0">
              <a:solidFill>
                <a:sysClr val="windowText" lastClr="000000"/>
              </a:solidFill>
              <a:latin typeface="a_BosaNovaB&amp;W" pitchFamily="82" charset="-52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4286248" y="1428736"/>
            <a:ext cx="3786214" cy="714380"/>
          </a:xfrm>
          <a:prstGeom prst="foldedCorner">
            <a:avLst>
              <a:gd name="adj" fmla="val 2487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  <a:latin typeface="a_BosaNovaB&amp;W" pitchFamily="82" charset="-52"/>
              </a:rPr>
              <a:t>задачи</a:t>
            </a:r>
            <a:endParaRPr lang="ru-RU" sz="3600" dirty="0">
              <a:solidFill>
                <a:sysClr val="windowText" lastClr="000000"/>
              </a:solidFill>
              <a:latin typeface="a_BosaNovaB&amp;W" pitchFamily="8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28670"/>
            <a:ext cx="8143932" cy="550072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lgDash"/>
          </a:ln>
          <a:effectLst>
            <a:outerShdw blurRad="1270000" dir="5640000" sx="109000" sy="109000" kx="800400" algn="b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137156">
            <a:off x="3189620" y="1283728"/>
            <a:ext cx="872365" cy="86731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2428860" y="3000372"/>
          <a:ext cx="540545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357158" y="1071546"/>
            <a:ext cx="3214710" cy="1714512"/>
          </a:xfrm>
          <a:prstGeom prst="wave">
            <a:avLst>
              <a:gd name="adj1" fmla="val 6500"/>
              <a:gd name="adj2" fmla="val 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  <a:latin typeface="a_BosaNovaB&amp;W" pitchFamily="82" charset="-52"/>
              </a:rPr>
              <a:t>Формы реализации</a:t>
            </a:r>
            <a:endParaRPr lang="ru-RU" sz="3600" dirty="0">
              <a:solidFill>
                <a:sysClr val="windowText" lastClr="000000"/>
              </a:solidFill>
              <a:latin typeface="a_BosaNovaB&amp;W" pitchFamily="82" charset="-52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824805">
            <a:off x="3452368" y="1634121"/>
            <a:ext cx="2388280" cy="484632"/>
          </a:xfrm>
          <a:prstGeom prst="notchedRightArrow">
            <a:avLst>
              <a:gd name="adj1" fmla="val 75378"/>
              <a:gd name="adj2" fmla="val 10665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505451">
            <a:off x="3232507" y="2644775"/>
            <a:ext cx="1800000" cy="484632"/>
          </a:xfrm>
          <a:prstGeom prst="notchedRightArrow">
            <a:avLst>
              <a:gd name="adj1" fmla="val 75378"/>
              <a:gd name="adj2" fmla="val 10665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2542530">
            <a:off x="1970743" y="2934402"/>
            <a:ext cx="1476000" cy="484632"/>
          </a:xfrm>
          <a:prstGeom prst="notchedRightArrow">
            <a:avLst>
              <a:gd name="adj1" fmla="val 75378"/>
              <a:gd name="adj2" fmla="val 10665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3676143">
            <a:off x="751893" y="2982563"/>
            <a:ext cx="1224000" cy="484632"/>
          </a:xfrm>
          <a:prstGeom prst="notchedRightArrow">
            <a:avLst>
              <a:gd name="adj1" fmla="val 75378"/>
              <a:gd name="adj2" fmla="val 10665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2928926" y="4572008"/>
            <a:ext cx="5072098" cy="1714512"/>
          </a:xfrm>
          <a:prstGeom prst="teardrop">
            <a:avLst>
              <a:gd name="adj" fmla="val 4872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  <a:latin typeface="a_BosaNovaB&amp;W" pitchFamily="82" charset="-52"/>
              </a:rPr>
              <a:t>Сроки реализации</a:t>
            </a:r>
            <a:endParaRPr lang="ru-RU" sz="3600" dirty="0">
              <a:solidFill>
                <a:sysClr val="windowText" lastClr="000000"/>
              </a:solidFill>
              <a:latin typeface="a_BosaNovaB&amp;W" pitchFamily="8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28670"/>
            <a:ext cx="8143932" cy="550072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lgDash"/>
          </a:ln>
          <a:effectLst>
            <a:outerShdw blurRad="1270000" dir="5640000" sx="109000" sy="109000" kx="800400" algn="b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6166">
            <a:off x="4071934" y="274638"/>
            <a:ext cx="4614866" cy="1143000"/>
          </a:xfr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38100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atin typeface="a_BosaNovaB&amp;W" pitchFamily="82" charset="-52"/>
              </a:rPr>
              <a:t>Название</a:t>
            </a:r>
            <a:endParaRPr lang="ru-RU" dirty="0">
              <a:latin typeface="a_BosaNovaB&amp;W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28720">
            <a:off x="155265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240000">
            <a:off x="295867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528720">
            <a:off x="366168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40000">
            <a:off x="436469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28720">
            <a:off x="506770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240000">
            <a:off x="577071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528720">
            <a:off x="647372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240000">
            <a:off x="717673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240000">
            <a:off x="2255667" y="446231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528720">
            <a:off x="7736871" y="430785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528720">
            <a:off x="141247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240000">
            <a:off x="281849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528720">
            <a:off x="352150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1240000">
            <a:off x="422451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528720">
            <a:off x="492752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1240000">
            <a:off x="563053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528720">
            <a:off x="633354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240000">
            <a:off x="703655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240000">
            <a:off x="2115480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0528720">
            <a:off x="7739562" y="232165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528720">
            <a:off x="1093138" y="2879097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1240000">
            <a:off x="1250072" y="4107600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20528720">
            <a:off x="8094063" y="2664782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1240000">
            <a:off x="7965244" y="3893286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1240000">
            <a:off x="821444" y="3607534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0528720">
            <a:off x="8165500" y="3307725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 descr="http://dp-tver.ru/wp-content/uploads/2014/02/3d-chelovechek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98240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prstGeom prst="wave">
            <a:avLst>
              <a:gd name="adj1" fmla="val 4500"/>
              <a:gd name="adj2" fmla="val -3333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_BosaNovaB&amp;W" pitchFamily="82" charset="-52"/>
              </a:rPr>
              <a:t>Этапы</a:t>
            </a:r>
            <a:endParaRPr lang="ru-RU" dirty="0">
              <a:latin typeface="a_BosaNovaB&amp;W" pitchFamily="82" charset="-52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928802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icsfab.com/download/image/68674/1024x768_belyij-fon-chelovechki-krug-soveschani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857356" y="857232"/>
            <a:ext cx="6215106" cy="466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http://www.picshare.ru/uploads/140222/0PqCNUBEV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571612"/>
            <a:ext cx="2381220" cy="238122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57290" y="3786190"/>
            <a:ext cx="2257412" cy="900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Возрастная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категория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285860"/>
            <a:ext cx="2257412" cy="900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Количество</a:t>
            </a:r>
          </a:p>
        </p:txBody>
      </p:sp>
      <p:pic>
        <p:nvPicPr>
          <p:cNvPr id="8" name="Picture 2" descr="http://www.picshare.ru/uploads/140222/0PqCNUBEV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4071942"/>
            <a:ext cx="2381220" cy="23812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785794"/>
            <a:ext cx="4643470" cy="292895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142984"/>
            <a:ext cx="3214678" cy="535785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286124"/>
            <a:ext cx="4643470" cy="292895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72198" y="1428736"/>
            <a:ext cx="2257412" cy="900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аудитория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4857784" cy="900106"/>
          </a:xfr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_BosaNovaB&amp;W" pitchFamily="82" charset="-52"/>
                <a:cs typeface="Arial" pitchFamily="34" charset="0"/>
              </a:rPr>
              <a:t>Участники</a:t>
            </a:r>
            <a:endParaRPr lang="ru-RU" sz="4000" dirty="0">
              <a:latin typeface="a_BosaNovaB&amp;W" pitchFamily="82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http://bitcoinist.net/wp-content/uploads/2014/09/canstockphoto3124649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10643"/>
          <a:stretch>
            <a:fillRect/>
          </a:stretch>
        </p:blipFill>
        <p:spPr bwMode="auto">
          <a:xfrm>
            <a:off x="0" y="-142901"/>
            <a:ext cx="9144000" cy="714948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600" cy="4912713"/>
        </p:xfrm>
        <a:graphic>
          <a:graphicData uri="http://schemas.openxmlformats.org/drawingml/2006/table">
            <a:tbl>
              <a:tblPr/>
              <a:tblGrid>
                <a:gridCol w="4610120"/>
                <a:gridCol w="3619480"/>
              </a:tblGrid>
              <a:tr h="2014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100" dirty="0">
                          <a:latin typeface="a_BosaNovaB&amp;W"/>
                          <a:ea typeface="Calibri"/>
                          <a:cs typeface="Times New Roman"/>
                        </a:rPr>
                        <a:t>Ожидаемые результаты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>
                    <a:lnL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  <a:alpha val="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a_BosaNovaB&amp;W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a_BosaNovaB&amp;W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95" marR="5789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57950" y="285728"/>
            <a:ext cx="2574925" cy="9144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3137"/>
                  <a:invGamma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BFBFB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Изменения в поведении, мыслях, поступках, взаимоотношениях.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571876"/>
            <a:ext cx="7215238" cy="292895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 rot="19558387">
            <a:off x="289799" y="1421260"/>
            <a:ext cx="2832434" cy="2668553"/>
          </a:xfrm>
          <a:prstGeom prst="triangle">
            <a:avLst/>
          </a:prstGeom>
          <a:gradFill rotWithShape="0">
            <a:gsLst>
              <a:gs pos="0">
                <a:schemeClr val="bg1">
                  <a:lumMod val="50000"/>
                  <a:alpha val="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 rot="21001246">
            <a:off x="1424206" y="2296909"/>
            <a:ext cx="2832434" cy="2668553"/>
          </a:xfrm>
          <a:prstGeom prst="triangle">
            <a:avLst/>
          </a:prstGeom>
          <a:gradFill rotWithShape="0">
            <a:gsLst>
              <a:gs pos="0">
                <a:schemeClr val="bg1">
                  <a:lumMod val="50000"/>
                  <a:alpha val="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  <a:prstGeom prst="doubleWave">
            <a:avLst/>
          </a:prstGeom>
          <a:gradFill>
            <a:gsLst>
              <a:gs pos="0">
                <a:schemeClr val="bg1">
                  <a:lumMod val="50000"/>
                  <a:alpha val="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a_BosaNovaB&amp;W" pitchFamily="82" charset="-52"/>
              </a:rPr>
              <a:t>Рефлексия</a:t>
            </a:r>
            <a:endParaRPr lang="ru-RU" dirty="0">
              <a:latin typeface="a_BosaNovaB&amp;W" pitchFamily="82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411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5000636"/>
            <a:ext cx="3900486" cy="1143000"/>
          </a:xfrm>
          <a:prstGeom prst="doubleWave">
            <a:avLst/>
          </a:prstGeom>
          <a:gradFill>
            <a:gsLst>
              <a:gs pos="0">
                <a:schemeClr val="bg1">
                  <a:lumMod val="50000"/>
                  <a:alpha val="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saNovaB&amp;W" pitchFamily="82" charset="-52"/>
                <a:ea typeface="+mj-ea"/>
                <a:cs typeface="+mj-cs"/>
              </a:rPr>
              <a:t>Формы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saNovaB&amp;W" pitchFamily="82" charset="-52"/>
                <a:ea typeface="+mj-ea"/>
                <a:cs typeface="+mj-cs"/>
              </a:rPr>
              <a:t> реализации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BosaNovaB&amp;W" pitchFamily="82" charset="-52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786314" y="785794"/>
          <a:ext cx="43576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1393009" y="3393281"/>
            <a:ext cx="6500858" cy="0"/>
          </a:xfrm>
          <a:prstGeom prst="line">
            <a:avLst/>
          </a:prstGeom>
          <a:ln w="38100">
            <a:solidFill>
              <a:srgbClr val="C0C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Название</vt:lpstr>
      <vt:lpstr>Этапы</vt:lpstr>
      <vt:lpstr>Слайд 5</vt:lpstr>
      <vt:lpstr>Слайд 6</vt:lpstr>
      <vt:lpstr>Рефлексия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для проектирования</dc:title>
  <dc:creator>Политова Светлана Викторовна</dc:creator>
  <cp:lastModifiedBy>Admin</cp:lastModifiedBy>
  <cp:revision>8</cp:revision>
  <dcterms:created xsi:type="dcterms:W3CDTF">2016-02-14T20:54:44Z</dcterms:created>
  <dcterms:modified xsi:type="dcterms:W3CDTF">2016-02-16T17:57:30Z</dcterms:modified>
</cp:coreProperties>
</file>