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5" r:id="rId4"/>
    <p:sldId id="266" r:id="rId5"/>
    <p:sldId id="267" r:id="rId6"/>
    <p:sldId id="26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8" r:id="rId16"/>
    <p:sldId id="259" r:id="rId17"/>
    <p:sldId id="277" r:id="rId18"/>
    <p:sldId id="278" r:id="rId19"/>
    <p:sldId id="261" r:id="rId20"/>
    <p:sldId id="279" r:id="rId21"/>
    <p:sldId id="280" r:id="rId22"/>
    <p:sldId id="262" r:id="rId23"/>
    <p:sldId id="281" r:id="rId24"/>
    <p:sldId id="28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68777-7185-4E70-AF4D-9B297B424F7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2CCE-1F01-489F-99A1-DE3187C1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2CCE-1F01-489F-99A1-DE3187C1F8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968443-3F02-4DB6-BAF5-7C00DBA4B88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60ACC1-3336-4C33-B006-04D62AA6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pa-lab.ru/assets/images/voda_cc5f631da.jpg" TargetMode="External"/><Relationship Id="rId13" Type="http://schemas.openxmlformats.org/officeDocument/2006/relationships/hyperlink" Target="http://novayagazeta-ug.ru/system/files/styles/promo-450-300/private/news/03-2015/diabet.png?itok=tffSYALm" TargetMode="External"/><Relationship Id="rId18" Type="http://schemas.openxmlformats.org/officeDocument/2006/relationships/hyperlink" Target="http://static.newworldencyclopedia.org/c/cf/3-phosphoric-acid-3D-balls.png" TargetMode="External"/><Relationship Id="rId3" Type="http://schemas.openxmlformats.org/officeDocument/2006/relationships/hyperlink" Target="http://&#1076;&#1086;&#1073;&#1088;&#1099;&#1081;-&#1083;&#1077;&#1082;&#1072;&#1088;&#1100;.&#1088;&#1092;/uploads/images/big_0Scull131212.jpg" TargetMode="External"/><Relationship Id="rId7" Type="http://schemas.openxmlformats.org/officeDocument/2006/relationships/hyperlink" Target="http://www.24-7-365.ru/pictures/3076410b.jpg" TargetMode="External"/><Relationship Id="rId12" Type="http://schemas.openxmlformats.org/officeDocument/2006/relationships/hyperlink" Target="http://img0.liveinternet.ru/images/attach/c/3/76/134/76134892_nicubunu_Lemonade_glass.png" TargetMode="External"/><Relationship Id="rId17" Type="http://schemas.openxmlformats.org/officeDocument/2006/relationships/hyperlink" Target="http://cdn-1.faidatemania.it/o/j/come-realizzare-un-braccialetto-con-un-metro-da-sarta_6b2b0a655ad382a8c8b922c1a5d7593e.jpg" TargetMode="External"/><Relationship Id="rId2" Type="http://schemas.openxmlformats.org/officeDocument/2006/relationships/hyperlink" Target="http://cdn.assets.cougar.bauer-media.net.au/s3/digital-cougar-assets/AWW/2013/09/18/18378/soft-drink.jpg" TargetMode="External"/><Relationship Id="rId16" Type="http://schemas.openxmlformats.org/officeDocument/2006/relationships/hyperlink" Target="http://specia-info.ru/wp-content/uploads/2015/08/limonnaja-kislota-polza-e1440522594532.jpg" TargetMode="External"/><Relationship Id="rId20" Type="http://schemas.openxmlformats.org/officeDocument/2006/relationships/hyperlink" Target="http://rustoria.ru/newslenta/steady/56/16/4a/original/56164aa72f8376f63d3da18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stumpblog.com/2015/04/drink-beverages-vector-material_15-7559.jpg" TargetMode="External"/><Relationship Id="rId11" Type="http://schemas.openxmlformats.org/officeDocument/2006/relationships/hyperlink" Target="http://health.thewest.com.au/images/articles/A_010708heafat3.jpg" TargetMode="External"/><Relationship Id="rId5" Type="http://schemas.openxmlformats.org/officeDocument/2006/relationships/hyperlink" Target="http://admin.sarafan.cc/static/images/previews/2/27938-0.jpg" TargetMode="External"/><Relationship Id="rId15" Type="http://schemas.openxmlformats.org/officeDocument/2006/relationships/hyperlink" Target="http://www.art-karaoke.ru/images/media/image13.jpeg" TargetMode="External"/><Relationship Id="rId10" Type="http://schemas.openxmlformats.org/officeDocument/2006/relationships/hyperlink" Target="http://vodmag.ru/uploads/news/voda_940x630.png" TargetMode="External"/><Relationship Id="rId19" Type="http://schemas.openxmlformats.org/officeDocument/2006/relationships/hyperlink" Target="http://thejigsawpuzzles.com/img-puzzle-5077087/Refreshing-Beverages" TargetMode="External"/><Relationship Id="rId4" Type="http://schemas.openxmlformats.org/officeDocument/2006/relationships/hyperlink" Target="http://forum.ribca.net/ibf_new/uploads/1209115613/gallery_132_35003.jpg" TargetMode="External"/><Relationship Id="rId9" Type="http://schemas.openxmlformats.org/officeDocument/2006/relationships/hyperlink" Target="http://3.bp.blogspot.com/-o_BtIbXSYeQ/UAcW9wFdUoI/AAAAAAAAB6I/hRMjYrpFMBE/s1600/252.gif" TargetMode="External"/><Relationship Id="rId14" Type="http://schemas.openxmlformats.org/officeDocument/2006/relationships/hyperlink" Target="http://ipbforum.w.pw/addon_images/silver_spoon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78092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latin typeface="Arial" pitchFamily="34" charset="0"/>
                <a:cs typeface="Arial" pitchFamily="34" charset="0"/>
              </a:rPr>
              <a:t>Польза и вред </a:t>
            </a:r>
            <a:br>
              <a:rPr lang="ru-RU" sz="4000" b="0" dirty="0" smtClean="0">
                <a:latin typeface="Arial" pitchFamily="34" charset="0"/>
                <a:cs typeface="Arial" pitchFamily="34" charset="0"/>
              </a:rPr>
            </a:b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газированных напитков</a:t>
            </a:r>
            <a:endParaRPr lang="ru-RU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733256"/>
            <a:ext cx="4680520" cy="59089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Амирова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Мелиса 8 «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756" y="544522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Ортофосфорная кислота тоже нужна для регуляции вкуса и консервирования, т.е. для сохранения продукта в первозданном виде.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26876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Кислоты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://thejigsawpuzzles.com/img-puzzle-5077087/Refreshing-Bever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960440" cy="333388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9698" name="Picture 2" descr="http://static.newworldencyclopedia.org/c/cf/3-phosphoric-acid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320536" cy="3444646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Что содержится в газировке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772" y="4365104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Свойства этой кислоты – присоединять к себе ионы кальция. Такой важный для скелета элемент легко вымывается сладкими напитками, а восполняется не так скоро.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34888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Ортофосфорная кислота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http://rustoria.ru/newslenta/steady/56/16/4a/original/56164aa72f8376f63d3da1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68" r="26168"/>
          <a:stretch>
            <a:fillRect/>
          </a:stretch>
        </p:blipFill>
        <p:spPr bwMode="auto">
          <a:xfrm>
            <a:off x="755576" y="1124744"/>
            <a:ext cx="3240360" cy="3312368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Что содержится в газировке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5229200"/>
            <a:ext cx="9036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эти две кислоты отлично растворяют зубную эмаль.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Никто же не будет чистить зубы после того, как глотнул охлажденной шипучки солнечным днем. </a:t>
            </a:r>
          </a:p>
          <a:p>
            <a:r>
              <a:rPr lang="ru-RU" sz="1400" dirty="0" smtClean="0"/>
              <a:t>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0000" y="1196752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Кислоты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img2.vitaportal.ru/sites/default/files/gallery/%5Bdate-in-tz%5D/117273382.jpg?1349188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024" y="2204864"/>
            <a:ext cx="4139952" cy="310548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Что содержится в газировке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Arial" pitchFamily="34" charset="0"/>
                <a:cs typeface="Arial" pitchFamily="34" charset="0"/>
              </a:rPr>
              <a:t>Что содержится в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газировках?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1089"/>
            <a:ext cx="8542784" cy="230425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Благодаря приятному запаху, как у средства после бритья, это вещество употреблялось еще в XIX веке. Производители напитков знают о способности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бензоата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натрия в сочетании с витамином С образовывать бензол, но продолжают его использовать.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2880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Бензол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xn----8sbblhwjgxvg9jua.xn--p1ai/uploads/images/big_0Scull13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392488" cy="2963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5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b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содержится в </a:t>
            </a:r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газировках?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412776"/>
            <a:ext cx="4618856" cy="48440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Последствия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говорят сами за себя – это развивает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рак.</a:t>
            </a:r>
          </a:p>
          <a:p>
            <a:pPr marL="118872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Чтобы снизить опасные свойства бензола, производители стали использовать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бензоат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натрия.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2880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Бензол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file2.answcdn.com/answ-cld/image/upload/w_760,c_fill,g_faces:center,fl_lossy,q_60/v1400814295/mm9ipl2ytcpcutzyw7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782616" cy="403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5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Arial" pitchFamily="34" charset="0"/>
                <a:cs typeface="Arial" pitchFamily="34" charset="0"/>
              </a:rPr>
              <a:t>Что содержится в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газировках?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564904"/>
            <a:ext cx="5076056" cy="3835897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соединение обладает не такой выраженной канцерогенностью, обозначается как Е211 и разрешено к применению в пищевых целях. Но и тут кроется одна химическая подлость. Во многие напитки производитель кладет витамин С, т.е. аскорбиновую кислоту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Вот </a:t>
            </a:r>
            <a:r>
              <a:rPr lang="ru-RU" dirty="0">
                <a:latin typeface="Arial" pitchFamily="34" charset="0"/>
                <a:cs typeface="Arial" pitchFamily="34" charset="0"/>
              </a:rPr>
              <a:t>тут-то и раскрывается неграмотность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химии: аскорбиновая кислота вступает в реакцию с бензоатом натрия и образует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токсичный бензол.</a:t>
            </a:r>
          </a:p>
          <a:p>
            <a:pPr marL="118872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2880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Бензол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file2.answcdn.com/answ-cld/image/upload/w_760,c_fill,g_faces:center,fl_lossy,q_60/v1400814295/mm9ipl2ytcpcutzyw7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782616" cy="403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5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365104"/>
            <a:ext cx="8712968" cy="230425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Больше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всего в газированных напитках содержится углекислого газа. Еще бы! Пузырьки так приятно покалывают язык, так красиво поднимаются в стаканах… Без него не было бы того эффекта, какой есть в лимонадах. Получился бы просто компот в лучшем случае, крашеная сладкая вода – в худшем. 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Углекислый газ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admin.sarafan.cc/static/images/previews/2/27938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40768"/>
            <a:ext cx="6000750" cy="30765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6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204864"/>
            <a:ext cx="4824536" cy="33820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даже обычный углекислый газ, абсолютно безопасный для человека, в комбинации с водой оказывается вредным для здоровья. Почему? 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Углекислый газ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24-7-365.ru/pictures/3076410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24387"/>
            <a:ext cx="2232248" cy="5386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6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75191"/>
            <a:ext cx="4824536" cy="4750153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Реакция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газа с водой дает в результате угольную кислоту, а она, в свою очередь, становится опасным раствором для желудка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и ЖКТ. Она вызывает раздражение и провоцирует воспалительные процессы, образование язв. Хорошо то, что эта кислота быстро распадается на составляющие, но они надолго скапливаются в кишечнике. 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Углекислый газ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3.bp.blogspot.com/-o_BtIbXSYeQ/UAcW9wFdUoI/AAAAAAAAB6I/hRMjYrpFMBE/s1600/2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826099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6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17232"/>
            <a:ext cx="8363272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чрезмерное увлечение сладкой газированной водой может увеличивать вероятность ожирения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сахарного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диабета.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Вред: избыточный вес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health.thewest.com.au/images/articles/A_010708heafat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1340768"/>
            <a:ext cx="6336704" cy="402330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048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8352928" cy="648071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endParaRPr lang="ru-RU" dirty="0"/>
          </a:p>
          <a:p>
            <a:pPr marL="118872" indent="0" algn="ctr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Производители не скрывают </a:t>
            </a:r>
            <a:endParaRPr lang="ru-RU" sz="8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852936"/>
            <a:ext cx="4045102" cy="2667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852936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Красители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61048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Ароматические эссенции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86916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Кислоты (консерванты)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877272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Углекислый газ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877272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Обыкновенная вода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048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Газированные сладкие напитки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82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941168"/>
            <a:ext cx="8363272" cy="1459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чрезмерное увлечение сладкой газированной водой может увеличивать вероятность ожирения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сахарного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диабета.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«Легкие калории», которые поступили в организм, все равно утилизируются, преимущественно - в жир.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://novayagazeta-ug.ru/system/files/styles/promo-450-300/private/news/03-2015/diabet.png?itok=tffSYAL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012" y="548680"/>
            <a:ext cx="6341976" cy="422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8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69160"/>
            <a:ext cx="8363272" cy="1531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Легко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усваиваемые калории, которыми богаты газированные напитки, «обманывают» мозг. Они как бы «проскакивают незамеченными» и уменьшают чувство голода на столь незначительное время, что практически не сказываются на количестве пищи, которое человек съедает затем.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www.art-karaoke.ru/images/media/image1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12776"/>
            <a:ext cx="3784501" cy="3268715"/>
          </a:xfrm>
          <a:prstGeom prst="rect">
            <a:avLst/>
          </a:prstGeom>
          <a:noFill/>
        </p:spPr>
      </p:pic>
      <p:pic>
        <p:nvPicPr>
          <p:cNvPr id="39940" name="Picture 4" descr="http://cdn-1.faidatemania.it/o/j/come-realizzare-un-braccialetto-con-un-metro-da-sarta_6b2b0a655ad382a8c8b922c1a5d7593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00808"/>
            <a:ext cx="4286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8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75191"/>
            <a:ext cx="4474840" cy="1437785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Сладкие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газированные напитки не утоляют жажду, хотя мы покупаем их именно для этого.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argonet.kiev.ua/wp-content/uploads/2011/03/Opasno.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169" y="3284984"/>
            <a:ext cx="6063662" cy="319353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717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1797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Химический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состав напитков оказывает губительное действие на здоровье: разрушаются зубы, становятся хрупкими кости,  может возникнуть ожирение, аллергия, заболевания желудка, кофеиновая зависимость по типу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наркотической.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adsl.zveronline.ru/projects/articles/2014/08/18/kakaya-gazirovka-osobenno-vredna-dlya-organizma/7ac29eaa7d52ef42fe6b96ad492.jpg"/>
          <p:cNvPicPr>
            <a:picLocks noChangeAspect="1" noChangeArrowheads="1"/>
          </p:cNvPicPr>
          <p:nvPr/>
        </p:nvPicPr>
        <p:blipFill>
          <a:blip r:embed="rId2" cstate="print"/>
          <a:srcRect r="5158"/>
          <a:stretch>
            <a:fillRect/>
          </a:stretch>
        </p:blipFill>
        <p:spPr bwMode="auto">
          <a:xfrm>
            <a:off x="2447764" y="1124744"/>
            <a:ext cx="4248472" cy="335556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717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утоления жажды лучше использовать морсы, минеральную воду, очищенную питьевую воду. </a:t>
            </a:r>
          </a:p>
          <a:p>
            <a:endParaRPr lang="ru-RU" dirty="0"/>
          </a:p>
        </p:txBody>
      </p:sp>
      <p:pic>
        <p:nvPicPr>
          <p:cNvPr id="41986" name="Picture 2" descr="http://www.ditay.ru/images/stories/virtuemart/product/32f0f94af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772816"/>
            <a:ext cx="2999656" cy="299965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http://www.vodo-ley.ru/images/water-47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4752528" cy="251604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717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3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97000"/>
          <a:ext cx="849694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Девушка, пьющая напиток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Бензол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Мальчик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Пузырьки газа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Газировка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Лимонад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Девушка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Напитки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Мальчик, пьет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 газировку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1"/>
                        </a:rPr>
                        <a:t>Ожирение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2"/>
                        </a:rPr>
                        <a:t>Стакан газировки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3"/>
                        </a:rPr>
                        <a:t>Сахарный диабет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4"/>
                        </a:rPr>
                        <a:t>Ложка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5"/>
                        </a:rPr>
                        <a:t>Газировка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6"/>
                        </a:rPr>
                        <a:t>Лимонная кислота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7"/>
                        </a:rPr>
                        <a:t>Сантиметровая лента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8"/>
                        </a:rPr>
                        <a:t>Ортофосфорная кислота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9"/>
                        </a:rPr>
                        <a:t>Газировка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0"/>
                        </a:rPr>
                        <a:t>Потеря кальция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941169"/>
            <a:ext cx="9073008" cy="115212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люди пьют эту смесь, рецепторы языка получают обманный импульс удовольствия и утоления жажды.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cdn.assets.cougar.bauer-media.net.au/s3/digital-cougar-assets/AWW/2013/09/18/18378/soft-dr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1340768"/>
            <a:ext cx="5953125" cy="335280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2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4941168"/>
            <a:ext cx="8892480" cy="178295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100" dirty="0" smtClean="0">
                <a:latin typeface="Arial" pitchFamily="34" charset="0"/>
                <a:cs typeface="Arial" pitchFamily="34" charset="0"/>
              </a:rPr>
              <a:t>Психологически </a:t>
            </a:r>
            <a:r>
              <a:rPr lang="ru-RU" sz="5100" dirty="0">
                <a:latin typeface="Arial" pitchFamily="34" charset="0"/>
                <a:cs typeface="Arial" pitchFamily="34" charset="0"/>
              </a:rPr>
              <a:t>человек осознает, что пьет жидкость. Фактически, в организм поступает страшная смесь, которая не только не утоляет жажду, но и требует большого количества чистой воды для ее нейтрализации. </a:t>
            </a:r>
          </a:p>
          <a:p>
            <a:endParaRPr lang="ru-RU" dirty="0"/>
          </a:p>
        </p:txBody>
      </p:sp>
      <p:pic>
        <p:nvPicPr>
          <p:cNvPr id="25602" name="Picture 2" descr="http://forum.ribca.net/ibf_new/uploads/1209115613/gallery_132_35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710" y="1268760"/>
            <a:ext cx="5220580" cy="352389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2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93096"/>
            <a:ext cx="8964488" cy="244827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Эффект покалывания пузырьками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газа есть раздражение слизистой и гортани, а это ведет к новым приступам жажды. Получается очень забавный эффект: газировкой нельзя напиться. Ее хочется снова и снова. Это обман, а не питье для восполнения жидкости в организме. </a:t>
            </a:r>
          </a:p>
          <a:p>
            <a:endParaRPr lang="ru-RU" dirty="0"/>
          </a:p>
        </p:txBody>
      </p:sp>
      <p:pic>
        <p:nvPicPr>
          <p:cNvPr id="24580" name="Picture 4" descr="http://spa-lab.ru/assets/images/voda_cc5f631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3408"/>
            <a:ext cx="3616556" cy="259228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2" name="Picture 6" descr="http://vodmag.ru/uploads/news/voda_940x6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355250" cy="291894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2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52" y="5373216"/>
            <a:ext cx="8461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Газированные напитки делаются не на минеральной воде, а на обыкновенной. Следовательно, пользы – ноль. </a:t>
            </a:r>
            <a:endParaRPr lang="ru-RU" sz="2400" dirty="0"/>
          </a:p>
        </p:txBody>
      </p:sp>
      <p:pic>
        <p:nvPicPr>
          <p:cNvPr id="26626" name="Picture 2" descr="http://media.stumpblog.com/2015/04/drink-beverages-vector-material_15-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124744"/>
            <a:ext cx="5962650" cy="421005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2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b="0" dirty="0">
                <a:latin typeface="Arial" pitchFamily="34" charset="0"/>
                <a:cs typeface="Arial" pitchFamily="34" charset="0"/>
              </a:rPr>
              <a:t>Что содержится в газировках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0000" y="1052736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Сахар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img0.liveinternet.ru/images/attach/c/3/76/134/76134892_nicubunu_Lemonade_g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032" y="1916832"/>
            <a:ext cx="3995936" cy="3995936"/>
          </a:xfrm>
          <a:prstGeom prst="rect">
            <a:avLst/>
          </a:prstGeom>
          <a:noFill/>
        </p:spPr>
      </p:pic>
      <p:pic>
        <p:nvPicPr>
          <p:cNvPr id="7172" name="Picture 4" descr="http://ipbforum.w.pw/addon_images/silver_sp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2304256" cy="1049717"/>
          </a:xfrm>
          <a:prstGeom prst="rect">
            <a:avLst/>
          </a:prstGeom>
          <a:noFill/>
        </p:spPr>
      </p:pic>
      <p:pic>
        <p:nvPicPr>
          <p:cNvPr id="12" name="Picture 4" descr="http://ipbforum.w.pw/addon_images/silver_sp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2304256" cy="1049717"/>
          </a:xfrm>
          <a:prstGeom prst="rect">
            <a:avLst/>
          </a:prstGeom>
          <a:noFill/>
        </p:spPr>
      </p:pic>
      <p:pic>
        <p:nvPicPr>
          <p:cNvPr id="13" name="Picture 4" descr="http://ipbforum.w.pw/addon_images/silver_sp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2304256" cy="1049717"/>
          </a:xfrm>
          <a:prstGeom prst="rect">
            <a:avLst/>
          </a:prstGeom>
          <a:noFill/>
        </p:spPr>
      </p:pic>
      <p:pic>
        <p:nvPicPr>
          <p:cNvPr id="14" name="Picture 4" descr="http://ipbforum.w.pw/addon_images/silver_sp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2304256" cy="104971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5516" y="602128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одном стакане шипучего напитка содержится четыре полных столовых ложки сахара.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b="0" dirty="0">
                <a:latin typeface="Arial" pitchFamily="34" charset="0"/>
                <a:cs typeface="Arial" pitchFamily="34" charset="0"/>
              </a:rPr>
              <a:t>Что содержится в газировках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5976" y="1484784"/>
            <a:ext cx="44644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газу, растворенный в воде сахар мгновенно поступает в печень и кровь, заставляя инсулин вырабатываться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огромной скоростью, чтобы переварить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сахар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27652" name="Picture 4" descr="http://www.michelegraham.com/wp-content/gallery/anatomy/6-biliary-apparatu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80728"/>
            <a:ext cx="4176464" cy="4407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4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756" y="566124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Е330 – это лимонная кислота, которая играет роль консерванта и балансирует вкус напитка.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268760"/>
            <a:ext cx="3744000" cy="828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Кислоты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specia-info.ru/wp-content/uploads/2015/08/limonnaja-kislota-polza-e1440522594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888432" cy="338552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678" name="Picture 6" descr="http://www.himreakt.ru/wa-data/public/shop/products/57/42/4257/images/3761/3761.97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556792"/>
            <a:ext cx="4176464" cy="4176465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Что содержится в газировке</a:t>
            </a:r>
            <a:endParaRPr lang="ru-RU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191</TotalTime>
  <Words>761</Words>
  <Application>Microsoft Office PowerPoint</Application>
  <PresentationFormat>Экран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Польза и вред  газированных напитков</vt:lpstr>
      <vt:lpstr>Вред</vt:lpstr>
      <vt:lpstr>Вред</vt:lpstr>
      <vt:lpstr>Вред</vt:lpstr>
      <vt:lpstr>Вред</vt:lpstr>
      <vt:lpstr>Вред</vt:lpstr>
      <vt:lpstr>Что содержится в газировках</vt:lpstr>
      <vt:lpstr>Что содержится в газировках</vt:lpstr>
      <vt:lpstr>Что содержится в газировке</vt:lpstr>
      <vt:lpstr>Что содержится в газировке</vt:lpstr>
      <vt:lpstr>Что содержится в газировке</vt:lpstr>
      <vt:lpstr>Что содержится в газировке</vt:lpstr>
      <vt:lpstr>Что содержится в газировках? </vt:lpstr>
      <vt:lpstr> Что содержится в газировках? </vt:lpstr>
      <vt:lpstr>Что содержится в газировках? </vt:lpstr>
      <vt:lpstr>Углекислый газ</vt:lpstr>
      <vt:lpstr>Углекислый газ</vt:lpstr>
      <vt:lpstr>Углекислый газ</vt:lpstr>
      <vt:lpstr>Вред: избыточный вес</vt:lpstr>
      <vt:lpstr>Вред</vt:lpstr>
      <vt:lpstr>Вред</vt:lpstr>
      <vt:lpstr>Вывод</vt:lpstr>
      <vt:lpstr>Вывод</vt:lpstr>
      <vt:lpstr>Вывод</vt:lpstr>
      <vt:lpstr>Информационные источники: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Вугар</dc:creator>
  <cp:lastModifiedBy>Kira</cp:lastModifiedBy>
  <cp:revision>22</cp:revision>
  <dcterms:created xsi:type="dcterms:W3CDTF">2016-01-30T16:57:06Z</dcterms:created>
  <dcterms:modified xsi:type="dcterms:W3CDTF">2016-01-30T20:58:03Z</dcterms:modified>
</cp:coreProperties>
</file>