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F1DD-8178-4B09-AD3C-A7F02A9A40ED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3B88-1F52-4D35-8E34-1B67FF553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3;&#1080;&#1084;&#1079;&#1072;&#1082;&#1072;&#1079;.&#1088;&#1092;/wp-content/uploads/2014/03/2.jpg" TargetMode="External"/><Relationship Id="rId2" Type="http://schemas.openxmlformats.org/officeDocument/2006/relationships/hyperlink" Target="http://&#1089;&#1072;&#1084;&#1086;&#1075;&#1086;&#1085;34.&#1088;&#1092;/_bd/0/3425073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ekuban.ru.images.1c-bitrix-cdn.ru/upload/resize_cache/iblock/2c7/570_0_1/2c7ef92452f44f24d95fbb832fc55c23.jpg?14284270361056018" TargetMode="External"/><Relationship Id="rId4" Type="http://schemas.openxmlformats.org/officeDocument/2006/relationships/hyperlink" Target="http://d1bb041l1ipbcm.cloudfront.net/user_media/diveimage/Fotolia_54974236_Subscription_Monthly_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пирты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Интересные факты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428604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 г. Москвы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5500702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Светлана Викторовна,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 квалификационной категории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34-6kcm8bhfbw.xn--p1ai/_bd/0/342507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0199" y="1428736"/>
            <a:ext cx="5643602" cy="4232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35951" y="5857892"/>
            <a:ext cx="50720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 тонна сухих опилок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xn--80aatcbol4e.xn--p1ai/wp-content/uploads/2014/03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3383"/>
            <a:ext cx="4286280" cy="643123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dist="76200" dir="2400000" algn="ctr" rotWithShape="0">
              <a:schemeClr val="accent6">
                <a:lumMod val="75000"/>
                <a:alpha val="50000"/>
              </a:scheme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1785926"/>
            <a:ext cx="9144000" cy="714380"/>
            <a:chOff x="0" y="1785926"/>
            <a:chExt cx="9144000" cy="7143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785926"/>
              <a:ext cx="2500298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40 канистр</a:t>
              </a:r>
              <a:endParaRPr lang="ru-RU" sz="3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43702" y="1785926"/>
              <a:ext cx="2500298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200 литров</a:t>
              </a:r>
              <a:endParaRPr lang="ru-RU" sz="3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00859" y="2671770"/>
            <a:ext cx="5542282" cy="841822"/>
            <a:chOff x="1794076" y="2671770"/>
            <a:chExt cx="5542282" cy="841822"/>
          </a:xfrm>
        </p:grpSpPr>
        <p:sp>
          <p:nvSpPr>
            <p:cNvPr id="10" name="Стрелка вправо 9"/>
            <p:cNvSpPr/>
            <p:nvPr/>
          </p:nvSpPr>
          <p:spPr>
            <a:xfrm rot="19590775">
              <a:off x="6357950" y="2671770"/>
              <a:ext cx="978408" cy="8418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2009225" flipH="1">
              <a:off x="1794076" y="2671770"/>
              <a:ext cx="978408" cy="8418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200 литров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857760"/>
            <a:ext cx="314327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0,7 т зерна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000636"/>
            <a:ext cx="314327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,5 т картофеля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d1bb041l1ipbcm.cloudfront.net/user_media/diveimage/Fotolia_54974236_Subscription_Monthly_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8" y="1220641"/>
            <a:ext cx="4388235" cy="292895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dist="139700" dir="3000000" algn="ctr" rotWithShape="0">
              <a:schemeClr val="accent6">
                <a:lumMod val="75000"/>
                <a:alpha val="50000"/>
              </a:schemeClr>
            </a:outerShdw>
          </a:effectLst>
        </p:spPr>
      </p:pic>
      <p:pic>
        <p:nvPicPr>
          <p:cNvPr id="17412" name="Picture 4" descr="http://www.livekuban.ru.images.1c-bitrix-cdn.ru/upload/resize_cache/iblock/2c7/570_0_1/2c7ef92452f44f24d95fbb832fc55c23.jpg?142842703610560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r="5182"/>
          <a:stretch>
            <a:fillRect/>
          </a:stretch>
        </p:blipFill>
        <p:spPr bwMode="auto">
          <a:xfrm>
            <a:off x="5000612" y="1214421"/>
            <a:ext cx="3929090" cy="294139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1bb041l1ipbcm.cloudfront.net/user_media/diveimage/Fotolia_54974236_Subscription_Monthly_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385"/>
            <a:ext cx="9144000" cy="610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ivekuban.ru.images.1c-bitrix-cdn.ru/upload/resize_cache/iblock/2c7/570_0_1/2c7ef92452f44f24d95fbb832fc55c23.jpg?142842703610560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3921"/>
          <a:stretch>
            <a:fillRect/>
          </a:stretch>
        </p:blipFill>
        <p:spPr bwMode="auto">
          <a:xfrm>
            <a:off x="36000" y="335460"/>
            <a:ext cx="9072000" cy="618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Сухие опилки</a:t>
                      </a:r>
                      <a:endParaRPr lang="ru-RU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Спирт этиловый</a:t>
                      </a:r>
                      <a:endParaRPr lang="ru-RU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Зерно</a:t>
                      </a:r>
                      <a:endParaRPr lang="ru-RU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Картофель</a:t>
                      </a:r>
                      <a:r>
                        <a:rPr lang="ru-RU" sz="3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Cпирты</vt:lpstr>
      <vt:lpstr>Слайд 2</vt:lpstr>
      <vt:lpstr>Слайд 3</vt:lpstr>
      <vt:lpstr>200 литров</vt:lpstr>
      <vt:lpstr>Слайд 5</vt:lpstr>
      <vt:lpstr>Слайд 6</vt:lpstr>
      <vt:lpstr>Информационные источники: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Cпирты</dc:title>
  <dc:creator>Admin</dc:creator>
  <cp:lastModifiedBy>Admin</cp:lastModifiedBy>
  <cp:revision>4</cp:revision>
  <dcterms:created xsi:type="dcterms:W3CDTF">2016-01-12T19:02:10Z</dcterms:created>
  <dcterms:modified xsi:type="dcterms:W3CDTF">2016-01-12T19:38:13Z</dcterms:modified>
</cp:coreProperties>
</file>