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73B3-1A8A-476E-8537-48DF9EF30DE8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F86F2-4AA1-4691-810E-8F6A96227E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Современные представления о строении атома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40005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Подготовка к ЕГЭ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1571" y="214290"/>
            <a:ext cx="650085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ГБОУ  школа с углубленным изучением английского языка</a:t>
            </a:r>
            <a:endParaRPr lang="ru-RU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Строение электронных оболочек атомов элементов первых четырех периодов: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-,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и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–элементы.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Основное и возбужденное состояние атомов.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61435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Число электронов в ионе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3+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равно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786058"/>
          <a:ext cx="520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524000"/>
                <a:gridCol w="1080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607455" y="5715016"/>
            <a:ext cx="392909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57635" y="1357298"/>
          <a:ext cx="682873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000"/>
                <a:gridCol w="586049"/>
                <a:gridCol w="1021881"/>
                <a:gridCol w="3312801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Атом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алюминия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40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электронов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607455" y="500042"/>
            <a:ext cx="392909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1538" y="3071810"/>
          <a:ext cx="688685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000"/>
                <a:gridCol w="586049"/>
                <a:gridCol w="1080000"/>
                <a:gridCol w="3312801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Ион алюминия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40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ru-RU" sz="40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3+</a:t>
                      </a:r>
                      <a:endParaRPr lang="ru-RU" sz="40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электронов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Образование иона алюминия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40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40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  <a:r>
                        <a:rPr lang="en-US" sz="40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- 3e = Al</a:t>
                      </a:r>
                      <a:r>
                        <a:rPr lang="en-US" sz="40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3+</a:t>
                      </a:r>
                      <a:endParaRPr lang="ru-RU" sz="40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электронов в ионе равно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13-3 = 10</a:t>
                      </a:r>
                      <a:endParaRPr lang="ru-RU" sz="40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0001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Число электронов на 3-орбиталях атома серы в основном состоянии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786058"/>
          <a:ext cx="520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524000"/>
                <a:gridCol w="1080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607455" y="5715016"/>
            <a:ext cx="392909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57635" y="1357298"/>
          <a:ext cx="7465881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/>
                <a:gridCol w="1021881"/>
                <a:gridCol w="3744000"/>
              </a:tblGrid>
              <a:tr h="74168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Электронная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конфигурация атома серы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40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40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1s</a:t>
                      </a:r>
                      <a:r>
                        <a:rPr lang="en-US" sz="3200" b="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2s</a:t>
                      </a:r>
                      <a:r>
                        <a:rPr lang="en-US" sz="3200" b="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2p</a:t>
                      </a:r>
                      <a:r>
                        <a:rPr lang="en-US" sz="3200" b="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3s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3p</a:t>
                      </a:r>
                      <a:r>
                        <a:rPr lang="en-US" sz="3200" b="0" baseline="30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 gridSpan="3"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2400" b="0" i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i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p-</a:t>
                      </a: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орбиталях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находятся 4 электрона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40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607455" y="500042"/>
            <a:ext cx="392909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61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Электронную конфигурацию инертного газа имеет ион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786058"/>
          <a:ext cx="5208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524000"/>
                <a:gridCol w="1080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Cr</a:t>
                      </a:r>
                      <a:r>
                        <a:rPr lang="en-US" sz="32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3+</a:t>
                      </a:r>
                      <a:endParaRPr lang="ru-RU" sz="32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32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2+</a:t>
                      </a:r>
                      <a:endParaRPr lang="ru-RU" sz="32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2+</a:t>
                      </a:r>
                      <a:endParaRPr lang="ru-RU" sz="32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0001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Неспаренные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электроны на внешнем энергетическом уровне в основном состоянии имеет атом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786058"/>
          <a:ext cx="619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2016000"/>
                <a:gridCol w="1080000"/>
                <a:gridCol w="2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бериллия</a:t>
                      </a:r>
                      <a:endParaRPr lang="ru-RU" sz="24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аргона</a:t>
                      </a:r>
                      <a:endParaRPr lang="ru-RU" sz="24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кремния</a:t>
                      </a:r>
                      <a:endParaRPr lang="ru-RU" sz="24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магния</a:t>
                      </a:r>
                      <a:endParaRPr lang="ru-RU" sz="2400" b="1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5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0001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Электронную конфигурацию атома гелия имеет частица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786058"/>
          <a:ext cx="619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2016000"/>
                <a:gridCol w="1080000"/>
                <a:gridCol w="2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ru-RU" sz="24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24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2400" b="1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2400" b="1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2400" b="1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2-</a:t>
                      </a:r>
                      <a:endParaRPr lang="ru-RU" sz="2400" b="1" baseline="30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207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Современные представления о строении атома</vt:lpstr>
      <vt:lpstr>Строение электронных оболочек атомов элементов первых четырех периодов: s-, p- и d–элементы. Основное и возбужденное состояние атомов.</vt:lpstr>
      <vt:lpstr>Задание 1</vt:lpstr>
      <vt:lpstr>Слайд 4</vt:lpstr>
      <vt:lpstr>Задание 2</vt:lpstr>
      <vt:lpstr>Слайд 6</vt:lpstr>
      <vt:lpstr>Задание 3</vt:lpstr>
      <vt:lpstr>Задание 4</vt:lpstr>
      <vt:lpstr>Задание 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представления о строении атома</dc:title>
  <dc:creator>Admin</dc:creator>
  <cp:lastModifiedBy>Admin</cp:lastModifiedBy>
  <cp:revision>5</cp:revision>
  <dcterms:created xsi:type="dcterms:W3CDTF">2015-10-06T18:32:09Z</dcterms:created>
  <dcterms:modified xsi:type="dcterms:W3CDTF">2015-10-06T19:13:30Z</dcterms:modified>
</cp:coreProperties>
</file>