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9" r:id="rId4"/>
    <p:sldId id="258" r:id="rId5"/>
    <p:sldId id="277" r:id="rId6"/>
    <p:sldId id="261" r:id="rId7"/>
    <p:sldId id="270" r:id="rId8"/>
    <p:sldId id="260" r:id="rId9"/>
    <p:sldId id="263" r:id="rId10"/>
    <p:sldId id="267" r:id="rId11"/>
    <p:sldId id="268" r:id="rId12"/>
    <p:sldId id="269" r:id="rId13"/>
    <p:sldId id="264" r:id="rId14"/>
    <p:sldId id="271" r:id="rId15"/>
    <p:sldId id="272" r:id="rId16"/>
    <p:sldId id="274" r:id="rId17"/>
    <p:sldId id="275" r:id="rId18"/>
    <p:sldId id="276" r:id="rId19"/>
    <p:sldId id="262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B26E-FA8E-4709-8BF0-FE9F4A8338B4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416A-9642-4B81-9383-E490D2F89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B26E-FA8E-4709-8BF0-FE9F4A8338B4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416A-9642-4B81-9383-E490D2F89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B26E-FA8E-4709-8BF0-FE9F4A8338B4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416A-9642-4B81-9383-E490D2F89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B26E-FA8E-4709-8BF0-FE9F4A8338B4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416A-9642-4B81-9383-E490D2F89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B26E-FA8E-4709-8BF0-FE9F4A8338B4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416A-9642-4B81-9383-E490D2F89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B26E-FA8E-4709-8BF0-FE9F4A8338B4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416A-9642-4B81-9383-E490D2F89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B26E-FA8E-4709-8BF0-FE9F4A8338B4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416A-9642-4B81-9383-E490D2F89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B26E-FA8E-4709-8BF0-FE9F4A8338B4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416A-9642-4B81-9383-E490D2F89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B26E-FA8E-4709-8BF0-FE9F4A8338B4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416A-9642-4B81-9383-E490D2F89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CB26E-FA8E-4709-8BF0-FE9F4A8338B4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7416A-9642-4B81-9383-E490D2F89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javascript:openIt(5);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o.ru/medatlas/post/1115578166_01_168_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Для открыток\Фон для презентаций\Fon\bv10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2857519"/>
          </a:xfrm>
          <a:ln w="19050"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7200" dirty="0" smtClean="0">
                <a:latin typeface="Arial" pitchFamily="34" charset="0"/>
                <a:cs typeface="Arial" pitchFamily="34" charset="0"/>
              </a:rPr>
              <a:t>Курение и его профилактика</a:t>
            </a:r>
            <a:endParaRPr lang="ru-RU" sz="7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C:\Мои документы\рис3\HM00146_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4429132"/>
            <a:ext cx="2472456" cy="19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Мои документы\рис3\HH00887_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3429000"/>
            <a:ext cx="1867500" cy="29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Для открыток\Фон для презентаций\Fon\bv10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1258888" y="5589588"/>
            <a:ext cx="6300787" cy="70167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 лет курения</a:t>
            </a:r>
          </a:p>
        </p:txBody>
      </p:sp>
      <p:pic>
        <p:nvPicPr>
          <p:cNvPr id="196615" name="Picture 7" descr="10 ле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8388350" cy="5516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Для открыток\Фон для презентаций\Fon\bv10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7638" name="Text Box 6"/>
          <p:cNvSpPr txBox="1">
            <a:spLocks noChangeArrowheads="1"/>
          </p:cNvSpPr>
          <p:nvPr/>
        </p:nvSpPr>
        <p:spPr bwMode="auto">
          <a:xfrm>
            <a:off x="0" y="333375"/>
            <a:ext cx="8820150" cy="70167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 лет курения</a:t>
            </a:r>
          </a:p>
        </p:txBody>
      </p:sp>
      <p:pic>
        <p:nvPicPr>
          <p:cNvPr id="197639" name="Picture 7" descr="15 ле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74750"/>
            <a:ext cx="9144000" cy="568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Для открыток\Фон для презентаций\Fon\bv10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Те, кто курил без фильтра</a:t>
            </a:r>
          </a:p>
        </p:txBody>
      </p:sp>
      <p:pic>
        <p:nvPicPr>
          <p:cNvPr id="198663" name="Picture 7" descr="А этот курил кое-что без фильтр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60425"/>
            <a:ext cx="9144000" cy="59975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Для открыток\Фон для презентаций\Fon\bv10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785794"/>
            <a:ext cx="6827733" cy="496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ятиугольник 4"/>
          <p:cNvSpPr/>
          <p:nvPr/>
        </p:nvSpPr>
        <p:spPr>
          <a:xfrm>
            <a:off x="1285852" y="2857496"/>
            <a:ext cx="7143800" cy="857256"/>
          </a:xfrm>
          <a:prstGeom prst="homePlate">
            <a:avLst/>
          </a:prstGeom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atin typeface="Arial" pitchFamily="34" charset="0"/>
                <a:cs typeface="Arial" pitchFamily="34" charset="0"/>
              </a:rPr>
              <a:t>Их разделяют 10 лет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Для открыток\Фон для презентаций\Fon\bv10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60575"/>
            <a:ext cx="4110038" cy="3529013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  </a:t>
            </a:r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Самый </a:t>
            </a:r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большой вред курение наносит </a:t>
            </a:r>
            <a:r>
              <a:rPr lang="ru-RU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нерожденным</a:t>
            </a:r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детям 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6" name="Picture 4" descr="5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363" y="2060575"/>
            <a:ext cx="351155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Для открыток\Фон для презентаций\Fon\bv10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1828800"/>
            <a:ext cx="4259262" cy="4038600"/>
          </a:xfrm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В</a:t>
            </a:r>
            <a:r>
              <a:rPr lang="ru-RU" dirty="0">
                <a:latin typeface="Arial" pitchFamily="34" charset="0"/>
                <a:cs typeface="Arial" pitchFamily="34" charset="0"/>
              </a:rPr>
              <a:t> 2003 году британские ученые выявили зависимость курения на раннем этапе беременности и рождением ребенка с расщелиной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лица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7" name="Picture 5" descr="1115578166_01_168_2_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2217738"/>
            <a:ext cx="3887787" cy="29162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Для открыток\Фон для презентаций\Fon\bv10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4686300" cy="40386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3200" dirty="0" smtClean="0">
                <a:latin typeface="Times New Roman" pitchFamily="18" charset="0"/>
              </a:rPr>
              <a:t>  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Врождённый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порок</a:t>
            </a:r>
            <a:r>
              <a:rPr lang="ru-RU" sz="30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развития, заключающийся в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незаращении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верхней челюсти и твёрдого нёба, в результате чего получается расщелина, соединяющая полости рта и носа </a:t>
            </a:r>
          </a:p>
        </p:txBody>
      </p:sp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1116013" y="765175"/>
            <a:ext cx="4641850" cy="7921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"</a:t>
            </a:r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Волчья пасть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"</a:t>
            </a:r>
          </a:p>
        </p:txBody>
      </p:sp>
      <p:pic>
        <p:nvPicPr>
          <p:cNvPr id="34822" name="Picture 6" descr="волчья пасть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286512" y="2214554"/>
            <a:ext cx="1809750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Для открыток\Фон для презентаций\Fon\bv10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1275" y="1828800"/>
            <a:ext cx="4835525" cy="4038600"/>
          </a:xfrm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</a:rPr>
              <a:t>  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Заячья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губа,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устаревшее название одного из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пороков развития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,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состоящего в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несращении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боковых частей верхней губы с её средней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частью.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755650" y="620713"/>
            <a:ext cx="5689600" cy="884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"</a:t>
            </a:r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Заячья губа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"</a:t>
            </a:r>
          </a:p>
        </p:txBody>
      </p:sp>
      <p:pic>
        <p:nvPicPr>
          <p:cNvPr id="35846" name="Picture 6" descr="заячья губ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844675"/>
            <a:ext cx="2970213" cy="39608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Для открыток\Фон для презентаций\Fon\bv10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1828800"/>
            <a:ext cx="4186237" cy="40386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Бросить </a:t>
            </a:r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курить еще до начала беременности — единственный способ родить здорового 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ребенка 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3" name="Picture 5" descr="8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1916113"/>
            <a:ext cx="3870325" cy="388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Для открыток\Фон для презентаций\Fon\bv10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57166"/>
            <a:ext cx="35242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2428868"/>
            <a:ext cx="4110567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ля открыток\Фон для презентаций\Fon\bv10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8800" dirty="0" smtClean="0">
                <a:latin typeface="Arial" pitchFamily="34" charset="0"/>
                <a:cs typeface="Arial" pitchFamily="34" charset="0"/>
              </a:rPr>
              <a:t>Россия</a:t>
            </a:r>
            <a:endParaRPr lang="ru-RU" sz="8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428868"/>
            <a:ext cx="3714776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atin typeface="Arial" pitchFamily="34" charset="0"/>
                <a:cs typeface="Arial" pitchFamily="34" charset="0"/>
              </a:rPr>
              <a:t>65 место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2285992"/>
            <a:ext cx="4071966" cy="18573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о уровню человеческого развития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714752"/>
            <a:ext cx="3714776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Комплекс критериев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 rot="780000">
            <a:off x="3677334" y="5168256"/>
            <a:ext cx="4762277" cy="845134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Доступ к образованию, знаниям, информации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 rot="780000">
            <a:off x="850706" y="5458627"/>
            <a:ext cx="4762277" cy="484632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Уровень здравоохранения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 rot="780000">
            <a:off x="4136852" y="4601371"/>
            <a:ext cx="4762277" cy="484632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Продолжительность жизни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1428736"/>
            <a:ext cx="7429552" cy="57150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Ежегодный доклад Программы развития ООН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4429124" y="2928934"/>
            <a:ext cx="484632" cy="484632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Для открыток\Фон для презентаций\Fon\bv10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500174"/>
            <a:ext cx="3714750" cy="46529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-142908" y="428604"/>
            <a:ext cx="5143536" cy="9144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Работа с учащимися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1643050"/>
            <a:ext cx="5143536" cy="9144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Работа с родителями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Для открыток\Фон для презентаций\Fon\bv10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2786058"/>
            <a:ext cx="8429652" cy="300039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Согласно новым данным, за последние 5 лет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По основным показателям человеческого развития лидирует Норвегия. В первую тройку так же входят Австралия и Новая Зеландия. Замыкают список три африканские страны: Нигер, Демократическая Республика Конго, Зимбабве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642918"/>
            <a:ext cx="7358114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России удалось подняться на 3 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строчки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ля открыток\Фон для презентаций\Fon\bv10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Причины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подражание другим школьникам;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чувство новизны, интереса;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желание казаться взрослыми, самостоятельными;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 девушек приобщение к курению часто связано с кокетством, стремлением к оригинальности, желанием нравиться юношам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330" y="285728"/>
            <a:ext cx="1295400" cy="10620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Для открыток\Фон для презентаций\Fon\bv10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500174"/>
            <a:ext cx="3935941" cy="29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4000271" y="1714713"/>
            <a:ext cx="5145534" cy="3859200"/>
          </a:xfrm>
          <a:prstGeom prst="rect">
            <a:avLst/>
          </a:prstGeom>
          <a:ln>
            <a:solidFill>
              <a:srgbClr val="C00000"/>
            </a:solidFill>
          </a:ln>
          <a:effectLst>
            <a:softEdge rad="112500"/>
          </a:effectLst>
        </p:spPr>
      </p:pic>
      <p:pic>
        <p:nvPicPr>
          <p:cNvPr id="27652" name="Picture 4" descr="D:\ФОТО\9 сентября. День здоровья\DSCN1869 копия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28860" y="500042"/>
            <a:ext cx="4266343" cy="56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Для открыток\Фон для презентаций\Fon\bv10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-142900"/>
            <a:ext cx="8358246" cy="214314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силу возрастных особенностей подростки не осознают до конца степень пагубных последствий курения табака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14282" y="4286256"/>
            <a:ext cx="8429684" cy="2214578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ред курения очевиден, тут особо и не надо ничего доказывать, но все больше и больше людей начинают курить, причиняя своему организму страшный вред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G:\suzunRMK\методматериалы\STANDARD\STDDIR4\PE02328_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2143116"/>
            <a:ext cx="2286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Для открыток\Фон для презентаций\Fon\bv10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5652" name="Picture 4" descr="585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0"/>
            <a:ext cx="7620000" cy="50673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0" y="4941888"/>
            <a:ext cx="9144000" cy="1446550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dirty="0">
                <a:latin typeface="Arial" pitchFamily="34" charset="0"/>
                <a:cs typeface="Arial" pitchFamily="34" charset="0"/>
              </a:rPr>
              <a:t>Курить вредно, пить тоже, а умирать здоровым жалко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Для открыток\Фон для презентаций\Fon\bv10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97676"/>
            <a:ext cx="9144000" cy="5262979"/>
          </a:xfrm>
          <a:prstGeom prst="rect">
            <a:avLst/>
          </a:prstGeom>
          <a:ln w="19050">
            <a:solidFill>
              <a:schemeClr val="bg1"/>
            </a:solidFill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Англии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вычитают деньги из зарплаты за время, проведенное в курительной комнате.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Дания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запрещено курить в общественных местах.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Сингапур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курение -500 долларов штраф. Нет рекламы на табачные изделия.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Финляндия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врачи установили 1 день – 17 ноября, когда курильщики приходят на работу без сигарет.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Япония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г.Ваки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решение: 3 дня в месяц без курения.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Франция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после антитабачной кампании число курильщиков сократилось более, чем на 2 млн.человек.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Россия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пока, к сожалению, не присоединилась к Рамочной конвенции, хотя борьба с курением – важнейшее мероприятие национального масштаба, требующее вмешательство государства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Для открыток\Фон для презентаций\Fon\bv10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96378" cy="6858000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 t="2480"/>
          <a:stretch>
            <a:fillRect/>
          </a:stretch>
        </p:blipFill>
        <p:spPr bwMode="auto">
          <a:xfrm>
            <a:off x="357158" y="571480"/>
            <a:ext cx="3840000" cy="28085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3357562"/>
            <a:ext cx="3857652" cy="83099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ак губы, последствия от курения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/>
          <a:srcRect l="4360" t="3061" r="8430" b="11224"/>
          <a:stretch>
            <a:fillRect/>
          </a:stretch>
        </p:blipFill>
        <p:spPr bwMode="auto">
          <a:xfrm>
            <a:off x="4572000" y="1214422"/>
            <a:ext cx="4371441" cy="30600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Стрелка вниз 7"/>
          <p:cNvSpPr/>
          <p:nvPr/>
        </p:nvSpPr>
        <p:spPr>
          <a:xfrm>
            <a:off x="4714876" y="4286256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143768" y="4286256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>
            <a:off x="3857620" y="5357826"/>
            <a:ext cx="2621482" cy="984698"/>
          </a:xfrm>
          <a:prstGeom prst="homePlate">
            <a:avLst/>
          </a:prstGeom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з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доровая ткань легкого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6715140" y="5357826"/>
            <a:ext cx="2621482" cy="984698"/>
          </a:xfrm>
          <a:prstGeom prst="homePlate">
            <a:avLst/>
          </a:prstGeom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б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ольная ткань легкого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214290"/>
            <a:ext cx="4786314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Фото: последствия курения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381</Words>
  <Application>Microsoft Office PowerPoint</Application>
  <PresentationFormat>Экран (4:3)</PresentationFormat>
  <Paragraphs>45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Курение и его профилактика</vt:lpstr>
      <vt:lpstr>Россия</vt:lpstr>
      <vt:lpstr>Слайд 3</vt:lpstr>
      <vt:lpstr>Причины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Курение.</dc:title>
  <dc:creator>Политова Светлана Викторовна</dc:creator>
  <cp:lastModifiedBy>Admin</cp:lastModifiedBy>
  <cp:revision>19</cp:revision>
  <dcterms:created xsi:type="dcterms:W3CDTF">2010-11-04T19:43:21Z</dcterms:created>
  <dcterms:modified xsi:type="dcterms:W3CDTF">2015-07-06T20:06:35Z</dcterms:modified>
</cp:coreProperties>
</file>