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6" r:id="rId5"/>
    <p:sldId id="267" r:id="rId6"/>
    <p:sldId id="268" r:id="rId7"/>
    <p:sldId id="269" r:id="rId8"/>
    <p:sldId id="271" r:id="rId9"/>
    <p:sldId id="270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6A5A6-45F3-4B3F-864D-7431B78BCC05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9E256-DE74-4B8A-96A8-27A4551A14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inc/svgedit/svg-editor.html?paramurl=/inc/clean.html?id=15798" TargetMode="External"/><Relationship Id="rId2" Type="http://schemas.openxmlformats.org/officeDocument/2006/relationships/hyperlink" Target="http://www.clker.com/inc/svgedit/svg-editor.html?paramurl=/inc/clean.html?id=2524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lker.com/inc/svgedit/svg-editor.html?paramurl=/inc/clean.html?id=12287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Группа 46"/>
          <p:cNvGrpSpPr/>
          <p:nvPr/>
        </p:nvGrpSpPr>
        <p:grpSpPr>
          <a:xfrm>
            <a:off x="242952" y="2143116"/>
            <a:ext cx="8658097" cy="828000"/>
            <a:chOff x="242952" y="2571744"/>
            <a:chExt cx="8658097" cy="828000"/>
          </a:xfrm>
        </p:grpSpPr>
        <p:pic>
          <p:nvPicPr>
            <p:cNvPr id="33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2952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" name="Прямоугольник 12"/>
            <p:cNvSpPr/>
            <p:nvPr/>
          </p:nvSpPr>
          <p:spPr>
            <a:xfrm>
              <a:off x="316335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 smtClean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О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3275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Прямоугольник 31"/>
            <p:cNvSpPr/>
            <p:nvPr/>
          </p:nvSpPr>
          <p:spPr>
            <a:xfrm>
              <a:off x="1186658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к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83598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Прямоугольник 29"/>
            <p:cNvSpPr/>
            <p:nvPr/>
          </p:nvSpPr>
          <p:spPr>
            <a:xfrm>
              <a:off x="2056981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р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7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3921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Прямоугольник 27"/>
            <p:cNvSpPr/>
            <p:nvPr/>
          </p:nvSpPr>
          <p:spPr>
            <a:xfrm>
              <a:off x="2927304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у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24244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Прямоугольник 25"/>
            <p:cNvSpPr/>
            <p:nvPr/>
          </p:nvSpPr>
          <p:spPr>
            <a:xfrm>
              <a:off x="3797627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ж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64890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Прямоугольник 23"/>
            <p:cNvSpPr/>
            <p:nvPr/>
          </p:nvSpPr>
          <p:spPr>
            <a:xfrm>
              <a:off x="5538273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ю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94567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Прямоугольник 21"/>
            <p:cNvSpPr/>
            <p:nvPr/>
          </p:nvSpPr>
          <p:spPr>
            <a:xfrm>
              <a:off x="4667950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а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75858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Прямоугольник 19"/>
            <p:cNvSpPr/>
            <p:nvPr/>
          </p:nvSpPr>
          <p:spPr>
            <a:xfrm>
              <a:off x="8149241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й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7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5536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Прямоугольник 17"/>
            <p:cNvSpPr/>
            <p:nvPr/>
          </p:nvSpPr>
          <p:spPr>
            <a:xfrm>
              <a:off x="7278919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и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12" descr="Sticky Note Pad Clip Ar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35213" y="2571744"/>
              <a:ext cx="825191" cy="82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6408596" y="2646531"/>
              <a:ext cx="678426" cy="678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rPr>
                <a:t>щ</a:t>
              </a:r>
              <a:endParaRPr lang="ru-RU" sz="5400" dirty="0">
                <a:solidFill>
                  <a:srgbClr val="6633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3289082" y="3143248"/>
            <a:ext cx="2565836" cy="828000"/>
            <a:chOff x="6335213" y="2571744"/>
            <a:chExt cx="2565836" cy="828000"/>
          </a:xfrm>
        </p:grpSpPr>
        <p:grpSp>
          <p:nvGrpSpPr>
            <p:cNvPr id="37" name="Группа 32"/>
            <p:cNvGrpSpPr/>
            <p:nvPr/>
          </p:nvGrpSpPr>
          <p:grpSpPr>
            <a:xfrm>
              <a:off x="8075858" y="2571744"/>
              <a:ext cx="825191" cy="828000"/>
              <a:chOff x="928662" y="714356"/>
              <a:chExt cx="1112214" cy="1116000"/>
            </a:xfrm>
          </p:grpSpPr>
          <p:pic>
            <p:nvPicPr>
              <p:cNvPr id="44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5" name="Прямоугольник 44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р</a:t>
                </a:r>
              </a:p>
            </p:txBody>
          </p:sp>
        </p:grpSp>
        <p:grpSp>
          <p:nvGrpSpPr>
            <p:cNvPr id="38" name="Группа 35"/>
            <p:cNvGrpSpPr/>
            <p:nvPr/>
          </p:nvGrpSpPr>
          <p:grpSpPr>
            <a:xfrm>
              <a:off x="7205536" y="2571744"/>
              <a:ext cx="825191" cy="828000"/>
              <a:chOff x="928662" y="714356"/>
              <a:chExt cx="1112214" cy="1116000"/>
            </a:xfrm>
          </p:grpSpPr>
          <p:pic>
            <p:nvPicPr>
              <p:cNvPr id="42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3" name="Прямоугольник 42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и</a:t>
                </a:r>
                <a:endPara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" name="Группа 38"/>
            <p:cNvGrpSpPr/>
            <p:nvPr/>
          </p:nvGrpSpPr>
          <p:grpSpPr>
            <a:xfrm>
              <a:off x="6335213" y="2571744"/>
              <a:ext cx="825191" cy="828000"/>
              <a:chOff x="928662" y="714356"/>
              <a:chExt cx="1112214" cy="1116000"/>
            </a:xfrm>
          </p:grpSpPr>
          <p:pic>
            <p:nvPicPr>
              <p:cNvPr id="40" name="Picture 12" descr="Sticky Note Pad Clip Art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28662" y="714356"/>
                <a:ext cx="1112214" cy="11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" name="Прямоугольник 40"/>
              <p:cNvSpPr/>
              <p:nvPr/>
            </p:nvSpPr>
            <p:spPr>
              <a:xfrm>
                <a:off x="1027569" y="81515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м</a:t>
                </a:r>
              </a:p>
            </p:txBody>
          </p:sp>
        </p:grpSp>
      </p:grpSp>
      <p:grpSp>
        <p:nvGrpSpPr>
          <p:cNvPr id="48" name="Группа 58"/>
          <p:cNvGrpSpPr>
            <a:grpSpLocks noChangeAspect="1"/>
          </p:cNvGrpSpPr>
          <p:nvPr/>
        </p:nvGrpSpPr>
        <p:grpSpPr>
          <a:xfrm>
            <a:off x="2596546" y="928670"/>
            <a:ext cx="3950908" cy="1008000"/>
            <a:chOff x="2214546" y="3500438"/>
            <a:chExt cx="5079740" cy="1296000"/>
          </a:xfrm>
        </p:grpSpPr>
        <p:grpSp>
          <p:nvGrpSpPr>
            <p:cNvPr id="49" name="Группа 55"/>
            <p:cNvGrpSpPr/>
            <p:nvPr/>
          </p:nvGrpSpPr>
          <p:grpSpPr>
            <a:xfrm>
              <a:off x="3563618" y="3500438"/>
              <a:ext cx="1032525" cy="1296000"/>
              <a:chOff x="7097081" y="1928802"/>
              <a:chExt cx="1032525" cy="1296000"/>
            </a:xfrm>
          </p:grpSpPr>
          <p:pic>
            <p:nvPicPr>
              <p:cNvPr id="59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097081" y="1928802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60" name="Прямоугольник 59"/>
              <p:cNvSpPr/>
              <p:nvPr/>
            </p:nvSpPr>
            <p:spPr>
              <a:xfrm>
                <a:off x="7215206" y="214311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Е</a:t>
                </a:r>
                <a:endPara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" name="Группа 54"/>
            <p:cNvGrpSpPr/>
            <p:nvPr/>
          </p:nvGrpSpPr>
          <p:grpSpPr>
            <a:xfrm>
              <a:off x="2214546" y="3500438"/>
              <a:ext cx="1007774" cy="1296000"/>
              <a:chOff x="7143768" y="714356"/>
              <a:chExt cx="1007774" cy="1296000"/>
            </a:xfrm>
          </p:grpSpPr>
          <p:pic>
            <p:nvPicPr>
              <p:cNvPr id="57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143768" y="714356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8" name="Прямоугольник 57"/>
              <p:cNvSpPr/>
              <p:nvPr/>
            </p:nvSpPr>
            <p:spPr>
              <a:xfrm>
                <a:off x="7215206" y="92867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Т</a:t>
                </a:r>
                <a:endPara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1" name="Группа 56"/>
            <p:cNvGrpSpPr/>
            <p:nvPr/>
          </p:nvGrpSpPr>
          <p:grpSpPr>
            <a:xfrm>
              <a:off x="4937441" y="3500438"/>
              <a:ext cx="1007774" cy="1296000"/>
              <a:chOff x="7143768" y="3143248"/>
              <a:chExt cx="1007774" cy="1296000"/>
            </a:xfrm>
          </p:grpSpPr>
          <p:pic>
            <p:nvPicPr>
              <p:cNvPr id="55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143768" y="3143248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6" name="Прямоугольник 55"/>
              <p:cNvSpPr/>
              <p:nvPr/>
            </p:nvSpPr>
            <p:spPr>
              <a:xfrm>
                <a:off x="7215206" y="328612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С</a:t>
                </a:r>
                <a:endPara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2" name="Группа 57"/>
            <p:cNvGrpSpPr/>
            <p:nvPr/>
          </p:nvGrpSpPr>
          <p:grpSpPr>
            <a:xfrm>
              <a:off x="6286512" y="3500438"/>
              <a:ext cx="1007774" cy="1296000"/>
              <a:chOff x="7143768" y="4357694"/>
              <a:chExt cx="1007774" cy="1296000"/>
            </a:xfrm>
          </p:grpSpPr>
          <p:pic>
            <p:nvPicPr>
              <p:cNvPr id="53" name="Picture 2" descr="C:\Documents and Settings\Admin\Рабочий стол\11954296561720451192post-it_sebastien_duperr_01.svg.med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143768" y="4357694"/>
                <a:ext cx="1007774" cy="1296000"/>
              </a:xfrm>
              <a:prstGeom prst="rect">
                <a:avLst/>
              </a:prstGeom>
              <a:noFill/>
            </p:spPr>
          </p:pic>
          <p:sp>
            <p:nvSpPr>
              <p:cNvPr id="54" name="Прямоугольник 53"/>
              <p:cNvSpPr/>
              <p:nvPr/>
            </p:nvSpPr>
            <p:spPr>
              <a:xfrm>
                <a:off x="7215206" y="450057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dirty="0" smtClean="0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rPr>
                  <a:t>Т</a:t>
                </a:r>
                <a:endParaRPr lang="ru-RU" sz="5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61" name="Прямоугольник 60"/>
          <p:cNvSpPr/>
          <p:nvPr/>
        </p:nvSpPr>
        <p:spPr>
          <a:xfrm>
            <a:off x="6786578" y="1214422"/>
            <a:ext cx="2071702" cy="642942"/>
          </a:xfrm>
          <a:prstGeom prst="rect">
            <a:avLst/>
          </a:prstGeom>
          <a:gradFill>
            <a:gsLst>
              <a:gs pos="0">
                <a:srgbClr val="CC6600">
                  <a:alpha val="70000"/>
                </a:srgb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rgbClr val="CC6600">
                  <a:alpha val="25000"/>
                </a:srgb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класс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ГБОУ СОШ 1352 г.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осквы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0" y="4714884"/>
            <a:ext cx="9144000" cy="857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Политова Светлана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икторовна,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химии высшей категории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Ссылки: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197493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http://www.clker.com/inc/svgedit/svg-editor.html?paramurl=/inc/clean.html?id=25248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– тучка;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http://www.clker.com/inc/svgedit/svg-editor.html?paramurl=/inc/clean.html?id=15798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– солнышко;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4"/>
              </a:rPr>
              <a:t>http://www.clker.com/inc/svgedit/svg-editor.html?paramurl=/inc/clean.html?id=122876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– завершить показ.</a:t>
            </a:r>
          </a:p>
          <a:p>
            <a:pPr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36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7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Копия Гор1_карт\oce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355" y="4250818"/>
            <a:ext cx="1224000" cy="1224000"/>
          </a:xfrm>
          <a:prstGeom prst="rect">
            <a:avLst/>
          </a:prstGeom>
          <a:noFill/>
        </p:spPr>
      </p:pic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0" y="0"/>
            <a:ext cx="914400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8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Введите вопрос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735595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4700404" y="1142984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48"/>
          <p:cNvSpPr>
            <a:spLocks noChangeArrowheads="1"/>
          </p:cNvSpPr>
          <p:nvPr/>
        </p:nvSpPr>
        <p:spPr bwMode="auto">
          <a:xfrm>
            <a:off x="735595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4700404" y="2857496"/>
            <a:ext cx="3708000" cy="1224000"/>
          </a:xfrm>
          <a:prstGeom prst="roundRect">
            <a:avLst>
              <a:gd name="adj" fmla="val 9467"/>
            </a:avLst>
          </a:prstGeom>
          <a:gradFill flip="none" rotWithShape="1">
            <a:gsLst>
              <a:gs pos="0">
                <a:srgbClr val="CC6600"/>
              </a:gs>
              <a:gs pos="2400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dist="114300" dir="2700000" algn="ctr" rotWithShape="0">
              <a:srgbClr val="92D05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Неправильный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ответ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Rain Cloud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4214818"/>
            <a:ext cx="1518750" cy="1296000"/>
          </a:xfrm>
          <a:prstGeom prst="rect">
            <a:avLst/>
          </a:prstGeom>
          <a:noFill/>
        </p:spPr>
      </p:pic>
      <p:pic>
        <p:nvPicPr>
          <p:cNvPr id="20484" name="Picture 4" descr="X Icon Project Clip Art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636"/>
            <a:ext cx="576000" cy="5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155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Ссылки: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теста.</dc:title>
  <dc:creator>Политова Светлана Викторовна.</dc:creator>
  <cp:lastModifiedBy>Admin</cp:lastModifiedBy>
  <cp:revision>10</cp:revision>
  <dcterms:created xsi:type="dcterms:W3CDTF">2012-11-10T19:41:14Z</dcterms:created>
  <dcterms:modified xsi:type="dcterms:W3CDTF">2012-11-10T21:16:20Z</dcterms:modified>
</cp:coreProperties>
</file>