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71" r:id="rId5"/>
    <p:sldId id="259" r:id="rId6"/>
    <p:sldId id="272" r:id="rId7"/>
    <p:sldId id="273" r:id="rId8"/>
    <p:sldId id="274" r:id="rId9"/>
    <p:sldId id="275" r:id="rId10"/>
    <p:sldId id="276" r:id="rId11"/>
    <p:sldId id="27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189-EF56-482C-8CB4-3198493D6EAA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alogmineralov.ru/minera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Галогены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9032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594358" y="5010160"/>
            <a:ext cx="3955285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7191" y="4857760"/>
            <a:ext cx="7929618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Реакция протекает при нагревании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6" y="1402080"/>
          <a:ext cx="862626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6"/>
                <a:gridCol w="2786082"/>
                <a:gridCol w="2420025"/>
                <a:gridCol w="2848653"/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 простыми веществами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Условия реакции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4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t°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проверка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715140" y="2857496"/>
            <a:ext cx="1714512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2857496"/>
            <a:ext cx="1643074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3643314"/>
            <a:ext cx="2214578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6000" y="5162560"/>
            <a:ext cx="7992000" cy="144655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3Cl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4400" dirty="0" err="1" smtClean="0">
                <a:latin typeface="Arial" pitchFamily="34" charset="0"/>
                <a:cs typeface="Arial" pitchFamily="34" charset="0"/>
              </a:rPr>
              <a:t>лорид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фосфора (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6" grpId="0" animBg="1"/>
      <p:bldP spid="6" grpId="1" animBg="1"/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76000" y="5162560"/>
            <a:ext cx="7992000" cy="144655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SCl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4400" dirty="0" err="1" smtClean="0">
                <a:latin typeface="Arial" pitchFamily="34" charset="0"/>
                <a:cs typeface="Arial" pitchFamily="34" charset="0"/>
              </a:rPr>
              <a:t>лорид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серы (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7191" y="4857760"/>
            <a:ext cx="7929618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Реакция протекает при нагревании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6" y="1402080"/>
          <a:ext cx="862626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6"/>
                <a:gridCol w="2786082"/>
                <a:gridCol w="2420025"/>
                <a:gridCol w="2848653"/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 простыми веществами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Условия реакции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4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t°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проверка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715140" y="2857496"/>
            <a:ext cx="1714512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2857496"/>
            <a:ext cx="1643074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3643314"/>
            <a:ext cx="2214578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94358" y="5010160"/>
            <a:ext cx="3955285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SCl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animBg="1"/>
      <p:bldP spid="6" grpId="1" animBg="1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5" y="1397000"/>
          <a:ext cx="8786874" cy="4175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2928958"/>
                <a:gridCol w="2928958"/>
              </a:tblGrid>
              <a:tr h="1258535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Минералы и горные породы</a:t>
                      </a:r>
                      <a:endParaRPr lang="ru-RU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1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1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1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1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Нахождение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природе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62626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304000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Химический элемент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земной коре 9массовая доля, %)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Химическая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формула минералов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CaF</a:t>
                      </a:r>
                      <a:r>
                        <a:rPr lang="en-US" sz="32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Плавиковый шпат (флюорит)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72" name="Picture 8" descr="фотография минерала Флюор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4320000" cy="432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50000"/>
              </a:schemeClr>
            </a:solidFill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6858016" y="5214950"/>
            <a:ext cx="1714512" cy="428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фото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Нахождение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природе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62626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304000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Химический элемент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земной коре 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(массовая 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доля, %)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Химическая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формула минералов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ru-RU" sz="32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·CaF</a:t>
                      </a:r>
                      <a:r>
                        <a:rPr lang="en-US" sz="32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Фторапатит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858016" y="5214950"/>
            <a:ext cx="1714512" cy="428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фото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Нахождение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природе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62626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304000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Химический элемент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земной коре 9массовая доля, %)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Химическая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формула минералов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4800" b="1" dirty="0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1, 7·10</a:t>
                      </a:r>
                      <a:r>
                        <a:rPr lang="en-US" sz="3200" baseline="30000" dirty="0" smtClean="0"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NaCl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Галит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(каменная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соль)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858016" y="5214950"/>
            <a:ext cx="1714512" cy="428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фото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фотография минерала Гал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500174"/>
            <a:ext cx="4320000" cy="432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5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26628" name="Picture 4" descr="фотография Гали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500174"/>
            <a:ext cx="4320000" cy="432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5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36" y="285728"/>
            <a:ext cx="857252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Распределение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электронов по орбиталям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142984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9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428860" y="2428868"/>
            <a:ext cx="4986366" cy="914400"/>
            <a:chOff x="2428860" y="2428868"/>
            <a:chExt cx="4986366" cy="9144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28860" y="2428868"/>
              <a:ext cx="914400" cy="914400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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↑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46852" y="2428868"/>
              <a:ext cx="914400" cy="914400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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↑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464843" y="2428868"/>
              <a:ext cx="914400" cy="914400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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↑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82834" y="2428868"/>
              <a:ext cx="914400" cy="914400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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↑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500826" y="2428868"/>
              <a:ext cx="914400" cy="914400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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Левая фигурная скобка 11"/>
          <p:cNvSpPr/>
          <p:nvPr/>
        </p:nvSpPr>
        <p:spPr>
          <a:xfrm rot="5400000" flipH="1">
            <a:off x="5572116" y="1607347"/>
            <a:ext cx="285752" cy="4429124"/>
          </a:xfrm>
          <a:prstGeom prst="leftBrace">
            <a:avLst>
              <a:gd name="adj1" fmla="val 99761"/>
              <a:gd name="adj2" fmla="val 5061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фигурная скобка 12"/>
          <p:cNvSpPr/>
          <p:nvPr/>
        </p:nvSpPr>
        <p:spPr>
          <a:xfrm rot="5400000" flipH="1">
            <a:off x="2321703" y="2928934"/>
            <a:ext cx="285752" cy="1785950"/>
          </a:xfrm>
          <a:prstGeom prst="leftBrace">
            <a:avLst>
              <a:gd name="adj1" fmla="val 99761"/>
              <a:gd name="adj2" fmla="val 5061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839497" y="4000504"/>
            <a:ext cx="914400" cy="9144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1s</a:t>
            </a:r>
            <a:r>
              <a:rPr lang="en-US" sz="4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ru-RU" sz="40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339827" y="4000504"/>
            <a:ext cx="2964677" cy="9144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2s</a:t>
            </a:r>
            <a:r>
              <a:rPr lang="en-US" sz="4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2p</a:t>
            </a:r>
            <a:r>
              <a:rPr lang="en-US" sz="4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5</a:t>
            </a:r>
            <a:endParaRPr lang="ru-RU" sz="40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Характерные свойства элементов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6" y="1402080"/>
          <a:ext cx="862626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304000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Химический 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элемент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en-US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пл</a:t>
                      </a:r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lang="ru-RU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кип</a:t>
                      </a:r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baseline="-250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en-US" sz="4800" b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0,68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Å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53,5K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85,0K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-250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r>
                        <a:rPr lang="ru-RU" sz="4800" b="1" dirty="0" smtClean="0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4800" b="1" dirty="0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1,07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Å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172,2K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239,2K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-25000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r>
                        <a:rPr lang="en-US" sz="4800" b="1" dirty="0" smtClean="0"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1,13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Å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266K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332K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-25000" dirty="0" smtClean="0"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r>
                        <a:rPr lang="en-US" sz="48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1,33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Å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386,7K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457,5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6" y="1402080"/>
          <a:ext cx="862626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6"/>
                <a:gridCol w="2786082"/>
                <a:gridCol w="2420025"/>
                <a:gridCol w="2848653"/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 простыми веществами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Условия реакции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4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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проверка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07191" y="4857760"/>
            <a:ext cx="7929618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  <a:sym typeface="Symbol"/>
              </a:rPr>
              <a:t>(кванты света, в темноте реакция не идет)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2857496"/>
            <a:ext cx="1714512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2857496"/>
            <a:ext cx="1643074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94358" y="5010160"/>
            <a:ext cx="3955285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HCl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3643314"/>
            <a:ext cx="2214578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6000" y="5162560"/>
            <a:ext cx="79920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HCl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err="1" smtClean="0">
                <a:latin typeface="Arial" pitchFamily="34" charset="0"/>
                <a:cs typeface="Arial" pitchFamily="34" charset="0"/>
              </a:rPr>
              <a:t>хлороводород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9" grpId="1" animBg="1"/>
      <p:bldP spid="11" grpId="0" animBg="1"/>
      <p:bldP spid="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6" y="1402080"/>
          <a:ext cx="862626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6"/>
                <a:gridCol w="2786082"/>
                <a:gridCol w="2420025"/>
                <a:gridCol w="2848653"/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 простыми веществами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Условия реакции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4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t°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проверка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94358" y="5010160"/>
            <a:ext cx="3955285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NaCl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6000" y="5162560"/>
            <a:ext cx="7992000" cy="144655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2Na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NaCl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хлорид натрия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2857496"/>
            <a:ext cx="1714512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7191" y="4857760"/>
            <a:ext cx="7929618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Реакция протекает при нагревании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2857496"/>
            <a:ext cx="1643074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3643314"/>
            <a:ext cx="2214578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1" grpId="1" animBg="1"/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76000" y="5162560"/>
            <a:ext cx="7992000" cy="144655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3Cl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2Fe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FeCl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4400" dirty="0" err="1" smtClean="0">
                <a:latin typeface="Arial" pitchFamily="34" charset="0"/>
                <a:cs typeface="Arial" pitchFamily="34" charset="0"/>
              </a:rPr>
              <a:t>лорид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железа (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7191" y="4857760"/>
            <a:ext cx="7929618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Реакция протекает при нагревании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6" y="1402080"/>
          <a:ext cx="862626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6"/>
                <a:gridCol w="2786082"/>
                <a:gridCol w="2420025"/>
                <a:gridCol w="2848653"/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 простыми веществами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Условия реакции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4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t°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проверка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94358" y="5010160"/>
            <a:ext cx="3955285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FeCl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2857496"/>
            <a:ext cx="1714512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2857496"/>
            <a:ext cx="1643074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3643314"/>
            <a:ext cx="2214578" cy="714380"/>
          </a:xfrm>
          <a:prstGeom prst="rect">
            <a:avLst/>
          </a:prstGeom>
          <a:solidFill>
            <a:srgbClr val="EEECE1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animBg="1"/>
      <p:bldP spid="6" grpId="1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312</Words>
  <Application>Microsoft Office PowerPoint</Application>
  <PresentationFormat>Экран (4:3)</PresentationFormat>
  <Paragraphs>128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Галогены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Галогены</dc:title>
  <dc:creator>Политова Светлана Викторовна</dc:creator>
  <cp:lastModifiedBy>Admin</cp:lastModifiedBy>
  <cp:revision>22</cp:revision>
  <dcterms:created xsi:type="dcterms:W3CDTF">2014-03-18T17:47:22Z</dcterms:created>
  <dcterms:modified xsi:type="dcterms:W3CDTF">2015-03-09T19:03:44Z</dcterms:modified>
</cp:coreProperties>
</file>