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1" r:id="rId3"/>
    <p:sldId id="257" r:id="rId4"/>
    <p:sldId id="274" r:id="rId5"/>
    <p:sldId id="275" r:id="rId6"/>
    <p:sldId id="27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7" r:id="rId17"/>
    <p:sldId id="278" r:id="rId18"/>
    <p:sldId id="270" r:id="rId19"/>
    <p:sldId id="272" r:id="rId20"/>
    <p:sldId id="26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AngAx val="1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explosion val="25"/>
          <c:dPt>
            <c:idx val="0"/>
            <c:spPr>
              <a:solidFill>
                <a:srgbClr val="00B05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92D05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7030A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rgbClr val="00B0F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28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Кремний</c:v>
                </c:pt>
                <c:pt idx="1">
                  <c:v>Кислород</c:v>
                </c:pt>
                <c:pt idx="2">
                  <c:v>Алюминий </c:v>
                </c:pt>
                <c:pt idx="3">
                  <c:v>Железо</c:v>
                </c:pt>
                <c:pt idx="4">
                  <c:v>Кальций</c:v>
                </c:pt>
                <c:pt idx="5">
                  <c:v>Натрий</c:v>
                </c:pt>
                <c:pt idx="6">
                  <c:v>Калий </c:v>
                </c:pt>
                <c:pt idx="7">
                  <c:v>Магний</c:v>
                </c:pt>
                <c:pt idx="8">
                  <c:v>Водород</c:v>
                </c:pt>
                <c:pt idx="9">
                  <c:v>Остальные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0.26</c:v>
                </c:pt>
                <c:pt idx="1">
                  <c:v>0.49000000000000032</c:v>
                </c:pt>
                <c:pt idx="2">
                  <c:v>7.0000000000000034E-2</c:v>
                </c:pt>
                <c:pt idx="3">
                  <c:v>5.0000000000000051E-2</c:v>
                </c:pt>
                <c:pt idx="4">
                  <c:v>4.0000000000000049E-2</c:v>
                </c:pt>
                <c:pt idx="5">
                  <c:v>2.0000000000000025E-2</c:v>
                </c:pt>
                <c:pt idx="6">
                  <c:v>2.0000000000000025E-2</c:v>
                </c:pt>
                <c:pt idx="7">
                  <c:v>2.0000000000000025E-2</c:v>
                </c:pt>
                <c:pt idx="8">
                  <c:v>1.0000000000000012E-2</c:v>
                </c:pt>
                <c:pt idx="9">
                  <c:v>2.0000000000000025E-2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7068536745406915"/>
          <c:y val="2.0334898539867641E-2"/>
          <c:w val="0.32792574365704358"/>
          <c:h val="0.88291262296573925"/>
        </c:manualLayout>
      </c:layout>
      <c:txPr>
        <a:bodyPr/>
        <a:lstStyle/>
        <a:p>
          <a:pPr>
            <a:defRPr sz="28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0DBF8-2347-4B20-94A8-EDDB190C8C83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6FA07-3E39-434B-B497-78B62FFBA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6FA07-3E39-434B-B497-78B62FFBA56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6FA07-3E39-434B-B497-78B62FFBA56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48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94BF9-6067-42F2-BD91-C2B0E846A93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C9F3-2349-4E17-8A53-CD599861CE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inc/svgedit/svg-editor.html?paramurl=/inc/clean.html?id=81613" TargetMode="External"/><Relationship Id="rId2" Type="http://schemas.openxmlformats.org/officeDocument/2006/relationships/hyperlink" Target="http://him.1september.ru/view_article.php?id=20090140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ker.com/inc/svgedit/svg-editor.html?paramurl=/inc/clean.html?id=74027" TargetMode="External"/><Relationship Id="rId5" Type="http://schemas.openxmlformats.org/officeDocument/2006/relationships/hyperlink" Target="http://www.clker.com/inc/svgedit/svg-editor.html?paramurl=/inc/clean.html?id=12275" TargetMode="External"/><Relationship Id="rId4" Type="http://schemas.openxmlformats.org/officeDocument/2006/relationships/hyperlink" Target="http://www.clker.com/inc/svgedit/svg-editor.html?paramurl=/inc/clean.html?id=1112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Arial" pitchFamily="34" charset="0"/>
                <a:cs typeface="Arial" pitchFamily="34" charset="0"/>
              </a:rPr>
              <a:t>Кислород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71472" y="274654"/>
            <a:ext cx="8229600" cy="582612"/>
          </a:xfrm>
          <a:prstGeom prst="rect">
            <a:avLst/>
          </a:prstGeom>
          <a:solidFill>
            <a:schemeClr val="bg1"/>
          </a:solidFill>
          <a:ln w="28575">
            <a:noFill/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ea typeface="+mj-ea"/>
                <a:cs typeface="Arial" pitchFamily="34" charset="0"/>
              </a:rPr>
              <a:t>ГБОУ СОШ № 1352 с углубленным изучением </a:t>
            </a:r>
            <a:endParaRPr lang="en-US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ea typeface="+mj-ea"/>
                <a:cs typeface="Arial" pitchFamily="34" charset="0"/>
              </a:rPr>
              <a:t>английского языка г. Москвы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5715016"/>
            <a:ext cx="8229600" cy="642938"/>
          </a:xfrm>
          <a:prstGeom prst="rect">
            <a:avLst/>
          </a:prstGeom>
          <a:solidFill>
            <a:schemeClr val="bg1"/>
          </a:solidFill>
          <a:ln w="28575">
            <a:noFill/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ea typeface="+mj-ea"/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ea typeface="+mj-ea"/>
                <a:cs typeface="Arial" pitchFamily="34" charset="0"/>
              </a:rPr>
              <a:t>учитель химии высшей квалификационной категории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dified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398" y="1571612"/>
            <a:ext cx="4401204" cy="4968000"/>
          </a:xfrm>
          <a:prstGeom prst="rect">
            <a:avLst/>
          </a:prstGeom>
          <a:noFill/>
        </p:spPr>
      </p:pic>
      <p:grpSp>
        <p:nvGrpSpPr>
          <p:cNvPr id="2" name="Группа 8"/>
          <p:cNvGrpSpPr/>
          <p:nvPr/>
        </p:nvGrpSpPr>
        <p:grpSpPr>
          <a:xfrm>
            <a:off x="678629" y="285728"/>
            <a:ext cx="7786742" cy="1214446"/>
            <a:chOff x="678629" y="285728"/>
            <a:chExt cx="7786742" cy="1214446"/>
          </a:xfrm>
        </p:grpSpPr>
        <p:pic>
          <p:nvPicPr>
            <p:cNvPr id="6150" name="Picture 6" descr="Yellow Rectangle Button Clip Art"/>
            <p:cNvPicPr preferRelativeResize="0"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000" y="307164"/>
              <a:ext cx="7560000" cy="1171575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678629" y="285728"/>
              <a:ext cx="778674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Газ, поддерживает горение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154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4958" y="1715698"/>
            <a:ext cx="792000" cy="755040"/>
          </a:xfrm>
          <a:prstGeom prst="rect">
            <a:avLst/>
          </a:prstGeom>
          <a:noFill/>
        </p:spPr>
      </p:pic>
      <p:pic>
        <p:nvPicPr>
          <p:cNvPr id="6156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47042" y="1714488"/>
            <a:ext cx="792000" cy="75746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14348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58016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429000"/>
            <a:ext cx="792000" cy="757460"/>
          </a:xfrm>
          <a:prstGeom prst="rect">
            <a:avLst/>
          </a:prstGeom>
          <a:noFill/>
        </p:spPr>
      </p:pic>
      <p:pic>
        <p:nvPicPr>
          <p:cNvPr id="12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572008"/>
            <a:ext cx="792000" cy="755040"/>
          </a:xfrm>
          <a:prstGeom prst="rect">
            <a:avLst/>
          </a:prstGeom>
          <a:noFill/>
        </p:spPr>
      </p:pic>
      <p:pic>
        <p:nvPicPr>
          <p:cNvPr id="13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  <p:pic>
        <p:nvPicPr>
          <p:cNvPr id="14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2285992"/>
            <a:ext cx="792000" cy="757460"/>
          </a:xfrm>
          <a:prstGeom prst="rect">
            <a:avLst/>
          </a:prstGeom>
          <a:noFill/>
        </p:spPr>
      </p:pic>
      <p:pic>
        <p:nvPicPr>
          <p:cNvPr id="17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4572000" y="3286124"/>
            <a:ext cx="792000" cy="7550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dified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398" y="1571612"/>
            <a:ext cx="4401204" cy="4968000"/>
          </a:xfrm>
          <a:prstGeom prst="rect">
            <a:avLst/>
          </a:prstGeom>
          <a:noFill/>
        </p:spPr>
      </p:pic>
      <p:grpSp>
        <p:nvGrpSpPr>
          <p:cNvPr id="2" name="Группа 8"/>
          <p:cNvGrpSpPr/>
          <p:nvPr/>
        </p:nvGrpSpPr>
        <p:grpSpPr>
          <a:xfrm>
            <a:off x="678629" y="285728"/>
            <a:ext cx="7786742" cy="1214446"/>
            <a:chOff x="678629" y="285728"/>
            <a:chExt cx="7786742" cy="1214446"/>
          </a:xfrm>
        </p:grpSpPr>
        <p:pic>
          <p:nvPicPr>
            <p:cNvPr id="6150" name="Picture 6" descr="Yellow Rectangle Button Clip Art"/>
            <p:cNvPicPr preferRelativeResize="0"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000" y="307164"/>
              <a:ext cx="7560000" cy="1171575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678629" y="285728"/>
              <a:ext cx="778674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Собирают методом вытеснения воздуха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154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4958" y="1715698"/>
            <a:ext cx="792000" cy="755040"/>
          </a:xfrm>
          <a:prstGeom prst="rect">
            <a:avLst/>
          </a:prstGeom>
          <a:noFill/>
        </p:spPr>
      </p:pic>
      <p:pic>
        <p:nvPicPr>
          <p:cNvPr id="6156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47042" y="1714488"/>
            <a:ext cx="792000" cy="75746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14348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58016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429000"/>
            <a:ext cx="792000" cy="757460"/>
          </a:xfrm>
          <a:prstGeom prst="rect">
            <a:avLst/>
          </a:prstGeom>
          <a:noFill/>
        </p:spPr>
      </p:pic>
      <p:pic>
        <p:nvPicPr>
          <p:cNvPr id="12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572008"/>
            <a:ext cx="792000" cy="755040"/>
          </a:xfrm>
          <a:prstGeom prst="rect">
            <a:avLst/>
          </a:prstGeom>
          <a:noFill/>
        </p:spPr>
      </p:pic>
      <p:pic>
        <p:nvPicPr>
          <p:cNvPr id="13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  <p:pic>
        <p:nvPicPr>
          <p:cNvPr id="14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2285992"/>
            <a:ext cx="792000" cy="757460"/>
          </a:xfrm>
          <a:prstGeom prst="rect">
            <a:avLst/>
          </a:prstGeom>
          <a:noFill/>
        </p:spPr>
      </p:pic>
      <p:pic>
        <p:nvPicPr>
          <p:cNvPr id="17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4572000" y="3286124"/>
            <a:ext cx="792000" cy="755040"/>
          </a:xfrm>
          <a:prstGeom prst="rect">
            <a:avLst/>
          </a:prstGeom>
          <a:noFill/>
        </p:spPr>
      </p:pic>
      <p:pic>
        <p:nvPicPr>
          <p:cNvPr id="19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3048586" y="4700828"/>
            <a:ext cx="792000" cy="7550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dified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398" y="1571612"/>
            <a:ext cx="4401204" cy="4968000"/>
          </a:xfrm>
          <a:prstGeom prst="rect">
            <a:avLst/>
          </a:prstGeom>
          <a:noFill/>
        </p:spPr>
      </p:pic>
      <p:grpSp>
        <p:nvGrpSpPr>
          <p:cNvPr id="2" name="Группа 8"/>
          <p:cNvGrpSpPr/>
          <p:nvPr/>
        </p:nvGrpSpPr>
        <p:grpSpPr>
          <a:xfrm>
            <a:off x="678629" y="285728"/>
            <a:ext cx="7786742" cy="1214446"/>
            <a:chOff x="678629" y="285728"/>
            <a:chExt cx="7786742" cy="1214446"/>
          </a:xfrm>
        </p:grpSpPr>
        <p:pic>
          <p:nvPicPr>
            <p:cNvPr id="6150" name="Picture 6" descr="Yellow Rectangle Button Clip Art"/>
            <p:cNvPicPr preferRelativeResize="0"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000" y="307164"/>
              <a:ext cx="7560000" cy="1171575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678629" y="285728"/>
              <a:ext cx="778674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Собирают в опрокинутый вверх дном сосуд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154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4958" y="1715698"/>
            <a:ext cx="792000" cy="755040"/>
          </a:xfrm>
          <a:prstGeom prst="rect">
            <a:avLst/>
          </a:prstGeom>
          <a:noFill/>
        </p:spPr>
      </p:pic>
      <p:pic>
        <p:nvPicPr>
          <p:cNvPr id="6156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47042" y="1714488"/>
            <a:ext cx="792000" cy="75746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14348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58016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429000"/>
            <a:ext cx="792000" cy="757460"/>
          </a:xfrm>
          <a:prstGeom prst="rect">
            <a:avLst/>
          </a:prstGeom>
          <a:noFill/>
        </p:spPr>
      </p:pic>
      <p:pic>
        <p:nvPicPr>
          <p:cNvPr id="12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572008"/>
            <a:ext cx="792000" cy="755040"/>
          </a:xfrm>
          <a:prstGeom prst="rect">
            <a:avLst/>
          </a:prstGeom>
          <a:noFill/>
        </p:spPr>
      </p:pic>
      <p:pic>
        <p:nvPicPr>
          <p:cNvPr id="13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  <p:pic>
        <p:nvPicPr>
          <p:cNvPr id="14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2285992"/>
            <a:ext cx="792000" cy="757460"/>
          </a:xfrm>
          <a:prstGeom prst="rect">
            <a:avLst/>
          </a:prstGeom>
          <a:noFill/>
        </p:spPr>
      </p:pic>
      <p:pic>
        <p:nvPicPr>
          <p:cNvPr id="17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4572000" y="3286124"/>
            <a:ext cx="792000" cy="755040"/>
          </a:xfrm>
          <a:prstGeom prst="rect">
            <a:avLst/>
          </a:prstGeom>
          <a:noFill/>
        </p:spPr>
      </p:pic>
      <p:pic>
        <p:nvPicPr>
          <p:cNvPr id="19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3048586" y="4700828"/>
            <a:ext cx="792000" cy="755040"/>
          </a:xfrm>
          <a:prstGeom prst="rect">
            <a:avLst/>
          </a:prstGeom>
          <a:noFill/>
        </p:spPr>
      </p:pic>
      <p:pic>
        <p:nvPicPr>
          <p:cNvPr id="20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579546">
            <a:off x="4071934" y="4500570"/>
            <a:ext cx="792000" cy="7574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dified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398" y="1571612"/>
            <a:ext cx="4401204" cy="4968000"/>
          </a:xfrm>
          <a:prstGeom prst="rect">
            <a:avLst/>
          </a:prstGeom>
          <a:noFill/>
        </p:spPr>
      </p:pic>
      <p:grpSp>
        <p:nvGrpSpPr>
          <p:cNvPr id="2" name="Группа 8"/>
          <p:cNvGrpSpPr/>
          <p:nvPr/>
        </p:nvGrpSpPr>
        <p:grpSpPr>
          <a:xfrm>
            <a:off x="678629" y="285728"/>
            <a:ext cx="7786742" cy="1214446"/>
            <a:chOff x="678629" y="285728"/>
            <a:chExt cx="7786742" cy="1214446"/>
          </a:xfrm>
        </p:grpSpPr>
        <p:pic>
          <p:nvPicPr>
            <p:cNvPr id="6150" name="Picture 6" descr="Yellow Rectangle Button Clip Art"/>
            <p:cNvPicPr preferRelativeResize="0"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000" y="307164"/>
              <a:ext cx="7560000" cy="1171575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678629" y="285728"/>
              <a:ext cx="778674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Собирают методом вытеснения воды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154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4958" y="1715698"/>
            <a:ext cx="792000" cy="755040"/>
          </a:xfrm>
          <a:prstGeom prst="rect">
            <a:avLst/>
          </a:prstGeom>
          <a:noFill/>
        </p:spPr>
      </p:pic>
      <p:pic>
        <p:nvPicPr>
          <p:cNvPr id="6156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47042" y="1714488"/>
            <a:ext cx="792000" cy="75746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14348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58016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429000"/>
            <a:ext cx="792000" cy="757460"/>
          </a:xfrm>
          <a:prstGeom prst="rect">
            <a:avLst/>
          </a:prstGeom>
          <a:noFill/>
        </p:spPr>
      </p:pic>
      <p:pic>
        <p:nvPicPr>
          <p:cNvPr id="12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572008"/>
            <a:ext cx="792000" cy="755040"/>
          </a:xfrm>
          <a:prstGeom prst="rect">
            <a:avLst/>
          </a:prstGeom>
          <a:noFill/>
        </p:spPr>
      </p:pic>
      <p:pic>
        <p:nvPicPr>
          <p:cNvPr id="13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  <p:pic>
        <p:nvPicPr>
          <p:cNvPr id="14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2285992"/>
            <a:ext cx="792000" cy="757460"/>
          </a:xfrm>
          <a:prstGeom prst="rect">
            <a:avLst/>
          </a:prstGeom>
          <a:noFill/>
        </p:spPr>
      </p:pic>
      <p:pic>
        <p:nvPicPr>
          <p:cNvPr id="17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4572000" y="3286124"/>
            <a:ext cx="792000" cy="755040"/>
          </a:xfrm>
          <a:prstGeom prst="rect">
            <a:avLst/>
          </a:prstGeom>
          <a:noFill/>
        </p:spPr>
      </p:pic>
      <p:pic>
        <p:nvPicPr>
          <p:cNvPr id="19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3048586" y="4700828"/>
            <a:ext cx="792000" cy="755040"/>
          </a:xfrm>
          <a:prstGeom prst="rect">
            <a:avLst/>
          </a:prstGeom>
          <a:noFill/>
        </p:spPr>
      </p:pic>
      <p:pic>
        <p:nvPicPr>
          <p:cNvPr id="20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579546">
            <a:off x="4071934" y="4500570"/>
            <a:ext cx="792000" cy="757460"/>
          </a:xfrm>
          <a:prstGeom prst="rect">
            <a:avLst/>
          </a:prstGeom>
          <a:noFill/>
        </p:spPr>
      </p:pic>
      <p:pic>
        <p:nvPicPr>
          <p:cNvPr id="21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33399">
            <a:off x="3691528" y="2486250"/>
            <a:ext cx="792000" cy="7550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dified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398" y="1571612"/>
            <a:ext cx="4401204" cy="4968000"/>
          </a:xfrm>
          <a:prstGeom prst="rect">
            <a:avLst/>
          </a:prstGeom>
          <a:noFill/>
        </p:spPr>
      </p:pic>
      <p:grpSp>
        <p:nvGrpSpPr>
          <p:cNvPr id="2" name="Группа 8"/>
          <p:cNvGrpSpPr/>
          <p:nvPr/>
        </p:nvGrpSpPr>
        <p:grpSpPr>
          <a:xfrm>
            <a:off x="678629" y="285728"/>
            <a:ext cx="7786742" cy="1214446"/>
            <a:chOff x="678629" y="285728"/>
            <a:chExt cx="7786742" cy="1214446"/>
          </a:xfrm>
        </p:grpSpPr>
        <p:pic>
          <p:nvPicPr>
            <p:cNvPr id="6150" name="Picture 6" descr="Yellow Rectangle Button Clip Art"/>
            <p:cNvPicPr preferRelativeResize="0"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000" y="307164"/>
              <a:ext cx="7560000" cy="1171575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678629" y="285728"/>
              <a:ext cx="778674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Получают перегонкой жидкого воздуха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154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4958" y="1715698"/>
            <a:ext cx="792000" cy="755040"/>
          </a:xfrm>
          <a:prstGeom prst="rect">
            <a:avLst/>
          </a:prstGeom>
          <a:noFill/>
        </p:spPr>
      </p:pic>
      <p:pic>
        <p:nvPicPr>
          <p:cNvPr id="6156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47042" y="1714488"/>
            <a:ext cx="792000" cy="75746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14348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58016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429000"/>
            <a:ext cx="792000" cy="757460"/>
          </a:xfrm>
          <a:prstGeom prst="rect">
            <a:avLst/>
          </a:prstGeom>
          <a:noFill/>
        </p:spPr>
      </p:pic>
      <p:pic>
        <p:nvPicPr>
          <p:cNvPr id="12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572008"/>
            <a:ext cx="792000" cy="755040"/>
          </a:xfrm>
          <a:prstGeom prst="rect">
            <a:avLst/>
          </a:prstGeom>
          <a:noFill/>
        </p:spPr>
      </p:pic>
      <p:pic>
        <p:nvPicPr>
          <p:cNvPr id="13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  <p:pic>
        <p:nvPicPr>
          <p:cNvPr id="14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2285992"/>
            <a:ext cx="792000" cy="757460"/>
          </a:xfrm>
          <a:prstGeom prst="rect">
            <a:avLst/>
          </a:prstGeom>
          <a:noFill/>
        </p:spPr>
      </p:pic>
      <p:pic>
        <p:nvPicPr>
          <p:cNvPr id="17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4572000" y="3286124"/>
            <a:ext cx="792000" cy="755040"/>
          </a:xfrm>
          <a:prstGeom prst="rect">
            <a:avLst/>
          </a:prstGeom>
          <a:noFill/>
        </p:spPr>
      </p:pic>
      <p:pic>
        <p:nvPicPr>
          <p:cNvPr id="19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3048586" y="4700828"/>
            <a:ext cx="792000" cy="755040"/>
          </a:xfrm>
          <a:prstGeom prst="rect">
            <a:avLst/>
          </a:prstGeom>
          <a:noFill/>
        </p:spPr>
      </p:pic>
      <p:pic>
        <p:nvPicPr>
          <p:cNvPr id="20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579546">
            <a:off x="4071934" y="4500570"/>
            <a:ext cx="792000" cy="757460"/>
          </a:xfrm>
          <a:prstGeom prst="rect">
            <a:avLst/>
          </a:prstGeom>
          <a:noFill/>
        </p:spPr>
      </p:pic>
      <p:pic>
        <p:nvPicPr>
          <p:cNvPr id="21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33399">
            <a:off x="3691528" y="2486250"/>
            <a:ext cx="792000" cy="755040"/>
          </a:xfrm>
          <a:prstGeom prst="rect">
            <a:avLst/>
          </a:prstGeom>
          <a:noFill/>
        </p:spPr>
      </p:pic>
      <p:pic>
        <p:nvPicPr>
          <p:cNvPr id="22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5477477" y="3700696"/>
            <a:ext cx="792000" cy="7550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dified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398" y="1571612"/>
            <a:ext cx="4401204" cy="4968000"/>
          </a:xfrm>
          <a:prstGeom prst="rect">
            <a:avLst/>
          </a:prstGeom>
          <a:noFill/>
        </p:spPr>
      </p:pic>
      <p:grpSp>
        <p:nvGrpSpPr>
          <p:cNvPr id="2" name="Группа 8"/>
          <p:cNvGrpSpPr/>
          <p:nvPr/>
        </p:nvGrpSpPr>
        <p:grpSpPr>
          <a:xfrm>
            <a:off x="678629" y="285728"/>
            <a:ext cx="7786742" cy="1214446"/>
            <a:chOff x="678629" y="285728"/>
            <a:chExt cx="7786742" cy="1214446"/>
          </a:xfrm>
        </p:grpSpPr>
        <p:pic>
          <p:nvPicPr>
            <p:cNvPr id="6150" name="Picture 6" descr="Yellow Rectangle Button Clip Art"/>
            <p:cNvPicPr preferRelativeResize="0"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000" y="307164"/>
              <a:ext cx="7560000" cy="1171575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678629" y="285728"/>
              <a:ext cx="778674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Получают перегонкой жидкого воздуха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154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4958" y="1715698"/>
            <a:ext cx="792000" cy="755040"/>
          </a:xfrm>
          <a:prstGeom prst="rect">
            <a:avLst/>
          </a:prstGeom>
          <a:noFill/>
        </p:spPr>
      </p:pic>
      <p:pic>
        <p:nvPicPr>
          <p:cNvPr id="6156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47042" y="1714488"/>
            <a:ext cx="792000" cy="75746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14348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58016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429000"/>
            <a:ext cx="792000" cy="757460"/>
          </a:xfrm>
          <a:prstGeom prst="rect">
            <a:avLst/>
          </a:prstGeom>
          <a:noFill/>
        </p:spPr>
      </p:pic>
      <p:pic>
        <p:nvPicPr>
          <p:cNvPr id="12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572008"/>
            <a:ext cx="792000" cy="755040"/>
          </a:xfrm>
          <a:prstGeom prst="rect">
            <a:avLst/>
          </a:prstGeom>
          <a:noFill/>
        </p:spPr>
      </p:pic>
      <p:pic>
        <p:nvPicPr>
          <p:cNvPr id="13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  <p:pic>
        <p:nvPicPr>
          <p:cNvPr id="14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2285992"/>
            <a:ext cx="792000" cy="757460"/>
          </a:xfrm>
          <a:prstGeom prst="rect">
            <a:avLst/>
          </a:prstGeom>
          <a:noFill/>
        </p:spPr>
      </p:pic>
      <p:pic>
        <p:nvPicPr>
          <p:cNvPr id="17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4572000" y="3286124"/>
            <a:ext cx="792000" cy="755040"/>
          </a:xfrm>
          <a:prstGeom prst="rect">
            <a:avLst/>
          </a:prstGeom>
          <a:noFill/>
        </p:spPr>
      </p:pic>
      <p:pic>
        <p:nvPicPr>
          <p:cNvPr id="19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3048586" y="4700828"/>
            <a:ext cx="792000" cy="755040"/>
          </a:xfrm>
          <a:prstGeom prst="rect">
            <a:avLst/>
          </a:prstGeom>
          <a:noFill/>
        </p:spPr>
      </p:pic>
      <p:pic>
        <p:nvPicPr>
          <p:cNvPr id="20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579546">
            <a:off x="4071934" y="4500570"/>
            <a:ext cx="792000" cy="757460"/>
          </a:xfrm>
          <a:prstGeom prst="rect">
            <a:avLst/>
          </a:prstGeom>
          <a:noFill/>
        </p:spPr>
      </p:pic>
      <p:pic>
        <p:nvPicPr>
          <p:cNvPr id="21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33399">
            <a:off x="3691528" y="2486250"/>
            <a:ext cx="792000" cy="755040"/>
          </a:xfrm>
          <a:prstGeom prst="rect">
            <a:avLst/>
          </a:prstGeom>
          <a:noFill/>
        </p:spPr>
      </p:pic>
      <p:pic>
        <p:nvPicPr>
          <p:cNvPr id="22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6462">
            <a:off x="5477477" y="3700696"/>
            <a:ext cx="792000" cy="755040"/>
          </a:xfrm>
          <a:prstGeom prst="rect">
            <a:avLst/>
          </a:prstGeom>
          <a:noFill/>
        </p:spPr>
      </p:pic>
      <p:pic>
        <p:nvPicPr>
          <p:cNvPr id="23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6000" y="1142984"/>
            <a:ext cx="792000" cy="7550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48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outerShdw dist="127000" dir="24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Получение кислорода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Способ собирания кислорода вытеснением воздух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285992"/>
            <a:ext cx="5330165" cy="38800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48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outerShdw dist="127000" dir="24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Получение кислорода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4414" y="2285992"/>
            <a:ext cx="2643206" cy="72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Из воды</a:t>
            </a:r>
            <a:endParaRPr lang="ru-RU" sz="36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14414" y="3321843"/>
            <a:ext cx="2643206" cy="72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Из воздуха</a:t>
            </a:r>
            <a:endParaRPr lang="ru-RU" sz="36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14414" y="4357694"/>
            <a:ext cx="2643206" cy="72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Из воды</a:t>
            </a:r>
            <a:endParaRPr lang="ru-RU" sz="36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Мысли о кислороде…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8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Кислород – это вещество, вокруг которого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вращается земная химия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857752" y="2928934"/>
            <a:ext cx="392909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Й.Я. Берцелиус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Домашнее задание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262572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>
                <a:latin typeface="Arial" pitchFamily="34" charset="0"/>
                <a:cs typeface="Arial" pitchFamily="34" charset="0"/>
              </a:rPr>
              <a:t>Са</a:t>
            </a:r>
            <a:r>
              <a:rPr lang="ru-RU" dirty="0">
                <a:latin typeface="Arial" pitchFamily="34" charset="0"/>
                <a:cs typeface="Arial" pitchFamily="34" charset="0"/>
              </a:rPr>
              <a:t> + ? →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СаО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?   + О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2 </a:t>
            </a:r>
            <a:r>
              <a:rPr lang="ru-RU" dirty="0">
                <a:latin typeface="Arial" pitchFamily="34" charset="0"/>
                <a:cs typeface="Arial" pitchFamily="34" charset="0"/>
              </a:rPr>
              <a:t>→ Al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О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Р + О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 → ?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? + О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baseline="30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>
                <a:latin typeface="Arial" pitchFamily="34" charset="0"/>
                <a:cs typeface="Arial" pitchFamily="34" charset="0"/>
              </a:rPr>
              <a:t>→ Li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O</a:t>
            </a:r>
          </a:p>
          <a:p>
            <a:pPr>
              <a:buNone/>
            </a:pPr>
            <a:r>
              <a:rPr lang="ru-RU" dirty="0" err="1">
                <a:latin typeface="Arial" pitchFamily="34" charset="0"/>
                <a:cs typeface="Arial" pitchFamily="34" charset="0"/>
              </a:rPr>
              <a:t>Na</a:t>
            </a:r>
            <a:r>
              <a:rPr lang="ru-RU" dirty="0">
                <a:latin typeface="Arial" pitchFamily="34" charset="0"/>
                <a:cs typeface="Arial" pitchFamily="34" charset="0"/>
              </a:rPr>
              <a:t> + O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→ ?</a:t>
            </a: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48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outerShdw dist="127000" dir="24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Нахождение в природе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397000"/>
          <a:ext cx="9144000" cy="5318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Ссылки: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2"/>
              </a:rPr>
              <a:t>http://him.1september.ru/view_article.php?id=200901407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 - разработка урока Шульгина Л.И;</a:t>
            </a:r>
            <a:endParaRPr lang="ru-RU" sz="1600" dirty="0" smtClean="0">
              <a:latin typeface="Arial" pitchFamily="34" charset="0"/>
              <a:cs typeface="Arial" pitchFamily="34" charset="0"/>
              <a:hlinkClick r:id="rId3"/>
            </a:endParaRP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3"/>
              </a:rPr>
              <a:t>http://www.clker.com/inc/svgedit/svg-editor.html?paramurl=/inc/clean.html?id=81613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– елка;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4"/>
              </a:rPr>
              <a:t>http://www.clker.com/inc/svgedit/svg-editor.html?paramurl=/inc/clean.html?id=11124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– елка;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5"/>
              </a:rPr>
              <a:t>http://www.clker.com/inc/svgedit/svg-editor.html?paramurl=/inc/clean.html?id=12275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– управляющая кнопка;</a:t>
            </a:r>
          </a:p>
          <a:p>
            <a:pPr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6"/>
              </a:rPr>
              <a:t>http://www.clker.com/inc/svgedit/svg-editor.html?paramurl=/inc/clean.html?id=74027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– скругленный прямоугольник;</a:t>
            </a:r>
          </a:p>
          <a:p>
            <a:pPr>
              <a:buNone/>
            </a:pP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48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outerShdw dist="127000" dir="24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Выполни задание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785926"/>
            <a:ext cx="8072494" cy="157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Запишите уравнение реакции взаимодействия фосфора с кислородом (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валентность фосфора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получившемся веществе равна 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07257" y="3643314"/>
            <a:ext cx="6929486" cy="178595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dist="114300" dir="2400000" algn="ctr" rotWithShape="0">
              <a:srgbClr val="FF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 PO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 rot="633432" flipH="1">
            <a:off x="3147963" y="5324575"/>
            <a:ext cx="2857500" cy="1095376"/>
            <a:chOff x="2714612" y="5572140"/>
            <a:chExt cx="2857500" cy="1095376"/>
          </a:xfrm>
          <a:noFill/>
        </p:grpSpPr>
        <p:pic>
          <p:nvPicPr>
            <p:cNvPr id="1026" name="Picture 2" descr="Yellow Pencil Clip Art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14612" y="5572140"/>
              <a:ext cx="2857500" cy="1095376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11" name="Прямоугольник 10"/>
            <p:cNvSpPr/>
            <p:nvPr/>
          </p:nvSpPr>
          <p:spPr>
            <a:xfrm>
              <a:off x="2936063" y="5662628"/>
              <a:ext cx="2414598" cy="914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Проверка </a:t>
              </a:r>
              <a:endParaRPr lang="ru-RU" sz="36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Harmonic 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071678"/>
            <a:ext cx="3286171" cy="4500000"/>
          </a:xfrm>
          <a:prstGeom prst="rect">
            <a:avLst/>
          </a:prstGeom>
          <a:noFill/>
        </p:spPr>
      </p:pic>
      <p:sp>
        <p:nvSpPr>
          <p:cNvPr id="11" name="Скругленный прямоугольник 10"/>
          <p:cNvSpPr>
            <a:spLocks noChangeAspect="1"/>
          </p:cNvSpPr>
          <p:nvPr/>
        </p:nvSpPr>
        <p:spPr>
          <a:xfrm>
            <a:off x="1285852" y="1232281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>
            <a:spLocks noChangeAspect="1"/>
          </p:cNvSpPr>
          <p:nvPr/>
        </p:nvSpPr>
        <p:spPr>
          <a:xfrm>
            <a:off x="3536149" y="1232281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>
            <a:spLocks noChangeAspect="1"/>
          </p:cNvSpPr>
          <p:nvPr/>
        </p:nvSpPr>
        <p:spPr>
          <a:xfrm>
            <a:off x="4286248" y="1232281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>
            <a:spLocks noChangeAspect="1"/>
          </p:cNvSpPr>
          <p:nvPr/>
        </p:nvSpPr>
        <p:spPr>
          <a:xfrm>
            <a:off x="2786050" y="1232281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>
            <a:spLocks noChangeAspect="1"/>
          </p:cNvSpPr>
          <p:nvPr/>
        </p:nvSpPr>
        <p:spPr>
          <a:xfrm>
            <a:off x="5036347" y="1232281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>
            <a:spLocks noChangeAspect="1"/>
          </p:cNvSpPr>
          <p:nvPr/>
        </p:nvSpPr>
        <p:spPr>
          <a:xfrm>
            <a:off x="2035951" y="1232281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Скругленный прямоугольник 25"/>
          <p:cNvSpPr>
            <a:spLocks noChangeAspect="1"/>
          </p:cNvSpPr>
          <p:nvPr/>
        </p:nvSpPr>
        <p:spPr>
          <a:xfrm>
            <a:off x="5786446" y="1232281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кругленный прямоугольник 26"/>
          <p:cNvSpPr>
            <a:spLocks noChangeAspect="1"/>
          </p:cNvSpPr>
          <p:nvPr/>
        </p:nvSpPr>
        <p:spPr>
          <a:xfrm>
            <a:off x="6536545" y="1232281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>
            <a:spLocks noChangeAspect="1"/>
          </p:cNvSpPr>
          <p:nvPr/>
        </p:nvSpPr>
        <p:spPr>
          <a:xfrm>
            <a:off x="7286644" y="1232281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Группа 31"/>
          <p:cNvGrpSpPr>
            <a:grpSpLocks noChangeAspect="1"/>
          </p:cNvGrpSpPr>
          <p:nvPr/>
        </p:nvGrpSpPr>
        <p:grpSpPr>
          <a:xfrm>
            <a:off x="2857488" y="3929066"/>
            <a:ext cx="569180" cy="720000"/>
            <a:chOff x="674133" y="3214686"/>
            <a:chExt cx="1152000" cy="1457248"/>
          </a:xfrm>
        </p:grpSpPr>
        <p:pic>
          <p:nvPicPr>
            <p:cNvPr id="19458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4133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Прямоугольник 18"/>
            <p:cNvSpPr>
              <a:spLocks noChangeAspect="1"/>
            </p:cNvSpPr>
            <p:nvPr/>
          </p:nvSpPr>
          <p:spPr>
            <a:xfrm>
              <a:off x="854414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Группа 33"/>
          <p:cNvGrpSpPr>
            <a:grpSpLocks noChangeAspect="1"/>
          </p:cNvGrpSpPr>
          <p:nvPr/>
        </p:nvGrpSpPr>
        <p:grpSpPr>
          <a:xfrm rot="19780937">
            <a:off x="3714675" y="4166369"/>
            <a:ext cx="569180" cy="720000"/>
            <a:chOff x="3996001" y="3214686"/>
            <a:chExt cx="1152000" cy="1457248"/>
          </a:xfrm>
        </p:grpSpPr>
        <p:pic>
          <p:nvPicPr>
            <p:cNvPr id="7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864530">
              <a:off x="3996001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Прямоугольник 19"/>
            <p:cNvSpPr>
              <a:spLocks noChangeAspect="1"/>
            </p:cNvSpPr>
            <p:nvPr/>
          </p:nvSpPr>
          <p:spPr>
            <a:xfrm>
              <a:off x="4212000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Группа 32"/>
          <p:cNvGrpSpPr>
            <a:grpSpLocks noChangeAspect="1"/>
          </p:cNvGrpSpPr>
          <p:nvPr/>
        </p:nvGrpSpPr>
        <p:grpSpPr>
          <a:xfrm rot="19583178" flipH="1">
            <a:off x="2148016" y="4253717"/>
            <a:ext cx="616100" cy="720000"/>
            <a:chOff x="2335067" y="3270174"/>
            <a:chExt cx="1152000" cy="1346272"/>
          </a:xfrm>
        </p:grpSpPr>
        <p:pic>
          <p:nvPicPr>
            <p:cNvPr id="19460" name="Picture 4" descr="Turquoise &amp; Yellow Ornament Clip Ar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35067" y="3270174"/>
              <a:ext cx="1152000" cy="1346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Прямоугольник 20"/>
            <p:cNvSpPr>
              <a:spLocks noChangeAspect="1"/>
            </p:cNvSpPr>
            <p:nvPr/>
          </p:nvSpPr>
          <p:spPr>
            <a:xfrm>
              <a:off x="2533207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4800" b="1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" name="Группа 35"/>
          <p:cNvGrpSpPr>
            <a:grpSpLocks noChangeAspect="1"/>
          </p:cNvGrpSpPr>
          <p:nvPr/>
        </p:nvGrpSpPr>
        <p:grpSpPr>
          <a:xfrm rot="2358568">
            <a:off x="3015850" y="5114334"/>
            <a:ext cx="616100" cy="720000"/>
            <a:chOff x="5656935" y="3270174"/>
            <a:chExt cx="1152000" cy="1346272"/>
          </a:xfrm>
        </p:grpSpPr>
        <p:pic>
          <p:nvPicPr>
            <p:cNvPr id="9" name="Picture 4" descr="Turquoise &amp; Yellow Ornament Clip Ar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56935" y="3270174"/>
              <a:ext cx="1152000" cy="1346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" name="Прямоугольник 21"/>
            <p:cNvSpPr>
              <a:spLocks noChangeAspect="1"/>
            </p:cNvSpPr>
            <p:nvPr/>
          </p:nvSpPr>
          <p:spPr>
            <a:xfrm>
              <a:off x="5890793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4800" b="1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" name="Группа 36"/>
          <p:cNvGrpSpPr>
            <a:grpSpLocks noChangeAspect="1"/>
          </p:cNvGrpSpPr>
          <p:nvPr/>
        </p:nvGrpSpPr>
        <p:grpSpPr>
          <a:xfrm>
            <a:off x="3929058" y="5000636"/>
            <a:ext cx="569180" cy="720000"/>
            <a:chOff x="7317867" y="3214686"/>
            <a:chExt cx="1152000" cy="1457248"/>
          </a:xfrm>
        </p:grpSpPr>
        <p:pic>
          <p:nvPicPr>
            <p:cNvPr id="8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17867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" name="Прямоугольник 28"/>
            <p:cNvSpPr>
              <a:spLocks noChangeAspect="1"/>
            </p:cNvSpPr>
            <p:nvPr/>
          </p:nvSpPr>
          <p:spPr>
            <a:xfrm>
              <a:off x="7569586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4800" b="1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Скругленный прямоугольник 34"/>
          <p:cNvSpPr>
            <a:spLocks noChangeAspect="1"/>
          </p:cNvSpPr>
          <p:nvPr/>
        </p:nvSpPr>
        <p:spPr>
          <a:xfrm>
            <a:off x="4500562" y="1500174"/>
            <a:ext cx="7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800" b="1" baseline="-25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кругленный прямоугольник 37"/>
          <p:cNvSpPr>
            <a:spLocks noChangeAspect="1"/>
          </p:cNvSpPr>
          <p:nvPr/>
        </p:nvSpPr>
        <p:spPr>
          <a:xfrm>
            <a:off x="6786578" y="1500174"/>
            <a:ext cx="7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800" b="1" baseline="-25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Скругленный прямоугольник 38"/>
          <p:cNvSpPr>
            <a:spLocks noChangeAspect="1"/>
          </p:cNvSpPr>
          <p:nvPr/>
        </p:nvSpPr>
        <p:spPr>
          <a:xfrm>
            <a:off x="7715272" y="1500174"/>
            <a:ext cx="7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800" b="1" baseline="-25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" name="Группа 39"/>
          <p:cNvGrpSpPr>
            <a:grpSpLocks noChangeAspect="1"/>
          </p:cNvGrpSpPr>
          <p:nvPr/>
        </p:nvGrpSpPr>
        <p:grpSpPr>
          <a:xfrm>
            <a:off x="2714612" y="2428868"/>
            <a:ext cx="569180" cy="720000"/>
            <a:chOff x="674133" y="3214686"/>
            <a:chExt cx="1152000" cy="1457248"/>
          </a:xfrm>
        </p:grpSpPr>
        <p:pic>
          <p:nvPicPr>
            <p:cNvPr id="41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4133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" name="Прямоугольник 41"/>
            <p:cNvSpPr>
              <a:spLocks noChangeAspect="1"/>
            </p:cNvSpPr>
            <p:nvPr/>
          </p:nvSpPr>
          <p:spPr>
            <a:xfrm>
              <a:off x="854414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4" name="Группа 43"/>
          <p:cNvGrpSpPr>
            <a:grpSpLocks noChangeAspect="1"/>
          </p:cNvGrpSpPr>
          <p:nvPr/>
        </p:nvGrpSpPr>
        <p:grpSpPr>
          <a:xfrm>
            <a:off x="3428992" y="3357562"/>
            <a:ext cx="569180" cy="720000"/>
            <a:chOff x="674133" y="3214686"/>
            <a:chExt cx="1152000" cy="1457248"/>
          </a:xfrm>
        </p:grpSpPr>
        <p:pic>
          <p:nvPicPr>
            <p:cNvPr id="45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4133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" name="Прямоугольник 45"/>
            <p:cNvSpPr>
              <a:spLocks noChangeAspect="1"/>
            </p:cNvSpPr>
            <p:nvPr/>
          </p:nvSpPr>
          <p:spPr>
            <a:xfrm>
              <a:off x="854414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Группа 46"/>
          <p:cNvGrpSpPr>
            <a:grpSpLocks noChangeAspect="1"/>
          </p:cNvGrpSpPr>
          <p:nvPr/>
        </p:nvGrpSpPr>
        <p:grpSpPr>
          <a:xfrm>
            <a:off x="2071670" y="5000636"/>
            <a:ext cx="569180" cy="720000"/>
            <a:chOff x="674133" y="3214686"/>
            <a:chExt cx="1152000" cy="1457248"/>
          </a:xfrm>
        </p:grpSpPr>
        <p:pic>
          <p:nvPicPr>
            <p:cNvPr id="48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4133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" name="Прямоугольник 48"/>
            <p:cNvSpPr>
              <a:spLocks noChangeAspect="1"/>
            </p:cNvSpPr>
            <p:nvPr/>
          </p:nvSpPr>
          <p:spPr>
            <a:xfrm>
              <a:off x="854414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Группа 49"/>
          <p:cNvGrpSpPr>
            <a:grpSpLocks noChangeAspect="1"/>
          </p:cNvGrpSpPr>
          <p:nvPr/>
        </p:nvGrpSpPr>
        <p:grpSpPr>
          <a:xfrm rot="19583178" flipH="1">
            <a:off x="3362461" y="2610644"/>
            <a:ext cx="616100" cy="720000"/>
            <a:chOff x="2335067" y="3270174"/>
            <a:chExt cx="1152000" cy="1346272"/>
          </a:xfrm>
        </p:grpSpPr>
        <p:pic>
          <p:nvPicPr>
            <p:cNvPr id="51" name="Picture 4" descr="Turquoise &amp; Yellow Ornament Clip Ar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35067" y="3270174"/>
              <a:ext cx="1152000" cy="1346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2" name="Прямоугольник 51"/>
            <p:cNvSpPr>
              <a:spLocks noChangeAspect="1"/>
            </p:cNvSpPr>
            <p:nvPr/>
          </p:nvSpPr>
          <p:spPr>
            <a:xfrm>
              <a:off x="2533207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800" b="1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3" name="Группа 52"/>
          <p:cNvGrpSpPr>
            <a:grpSpLocks noChangeAspect="1"/>
          </p:cNvGrpSpPr>
          <p:nvPr/>
        </p:nvGrpSpPr>
        <p:grpSpPr>
          <a:xfrm rot="19583178" flipH="1">
            <a:off x="2433768" y="3396461"/>
            <a:ext cx="616100" cy="720000"/>
            <a:chOff x="2335067" y="3270174"/>
            <a:chExt cx="1152000" cy="1346272"/>
          </a:xfrm>
        </p:grpSpPr>
        <p:pic>
          <p:nvPicPr>
            <p:cNvPr id="54" name="Picture 4" descr="Turquoise &amp; Yellow Ornament Clip Ar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35067" y="3270174"/>
              <a:ext cx="1152000" cy="1346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" name="Прямоугольник 54"/>
            <p:cNvSpPr>
              <a:spLocks noChangeAspect="1"/>
            </p:cNvSpPr>
            <p:nvPr/>
          </p:nvSpPr>
          <p:spPr>
            <a:xfrm>
              <a:off x="2533207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4800" b="1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5036347" y="2714620"/>
            <a:ext cx="3484538" cy="571504"/>
            <a:chOff x="4937152" y="2714620"/>
            <a:chExt cx="3484538" cy="571504"/>
          </a:xfrm>
        </p:grpSpPr>
        <p:pic>
          <p:nvPicPr>
            <p:cNvPr id="57" name="Picture 6" descr="Yellow Rectangle Button Clip Art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7152" y="2730372"/>
              <a:ext cx="3484538" cy="54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Прямоугольник 58"/>
            <p:cNvSpPr/>
            <p:nvPr/>
          </p:nvSpPr>
          <p:spPr>
            <a:xfrm>
              <a:off x="4964909" y="2714620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Ошибка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5036347" y="3381375"/>
            <a:ext cx="3484538" cy="571504"/>
            <a:chOff x="4937152" y="2714620"/>
            <a:chExt cx="3484538" cy="571504"/>
          </a:xfrm>
        </p:grpSpPr>
        <p:pic>
          <p:nvPicPr>
            <p:cNvPr id="62" name="Picture 6" descr="Yellow Rectangle Button Clip Art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7152" y="2730372"/>
              <a:ext cx="3484538" cy="54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3" name="Прямоугольник 62"/>
            <p:cNvSpPr/>
            <p:nvPr/>
          </p:nvSpPr>
          <p:spPr>
            <a:xfrm>
              <a:off x="4964909" y="2714620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Ошибка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5036347" y="4048130"/>
            <a:ext cx="3484538" cy="571504"/>
            <a:chOff x="4937152" y="2714620"/>
            <a:chExt cx="3484538" cy="571504"/>
          </a:xfrm>
        </p:grpSpPr>
        <p:pic>
          <p:nvPicPr>
            <p:cNvPr id="65" name="Picture 6" descr="Yellow Rectangle Button Clip Art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7152" y="2730372"/>
              <a:ext cx="3484538" cy="54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" name="Прямоугольник 65"/>
            <p:cNvSpPr/>
            <p:nvPr/>
          </p:nvSpPr>
          <p:spPr>
            <a:xfrm>
              <a:off x="4964909" y="2714620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Ошибка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5036347" y="4714884"/>
            <a:ext cx="3484538" cy="571504"/>
            <a:chOff x="4937152" y="2714620"/>
            <a:chExt cx="3484538" cy="571504"/>
          </a:xfrm>
        </p:grpSpPr>
        <p:pic>
          <p:nvPicPr>
            <p:cNvPr id="68" name="Picture 6" descr="Yellow Rectangle Button Clip Art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7152" y="2730372"/>
              <a:ext cx="3484538" cy="54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9" name="Прямоугольник 68"/>
            <p:cNvSpPr/>
            <p:nvPr/>
          </p:nvSpPr>
          <p:spPr>
            <a:xfrm>
              <a:off x="4964909" y="2714620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Ошибка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58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6" grpId="0" animBg="1"/>
      <p:bldP spid="35" grpId="1"/>
      <p:bldP spid="38" grpId="0"/>
      <p:bldP spid="3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48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outerShdw dist="127000" dir="24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Выполни задание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785926"/>
            <a:ext cx="8072494" cy="157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Запишите уравнение реакции взаимодействия меди с кислородом (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валентность меди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получившемся веществе равна 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07257" y="3643314"/>
            <a:ext cx="6929486" cy="178595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dist="114300" dir="2400000" algn="ctr" rotWithShape="0">
              <a:srgbClr val="FF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 </a:t>
            </a:r>
            <a:r>
              <a:rPr lang="ru-RU" sz="6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en-US" sz="60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CuO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1"/>
          <p:cNvGrpSpPr/>
          <p:nvPr/>
        </p:nvGrpSpPr>
        <p:grpSpPr>
          <a:xfrm rot="633432" flipH="1">
            <a:off x="3147963" y="5324575"/>
            <a:ext cx="2857500" cy="1095376"/>
            <a:chOff x="2714612" y="5572140"/>
            <a:chExt cx="2857500" cy="1095376"/>
          </a:xfrm>
          <a:noFill/>
        </p:grpSpPr>
        <p:pic>
          <p:nvPicPr>
            <p:cNvPr id="1026" name="Picture 2" descr="Yellow Pencil Clip Art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14612" y="5572140"/>
              <a:ext cx="2857500" cy="1095376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11" name="Прямоугольник 10"/>
            <p:cNvSpPr/>
            <p:nvPr/>
          </p:nvSpPr>
          <p:spPr>
            <a:xfrm>
              <a:off x="2936063" y="5662628"/>
              <a:ext cx="2414598" cy="914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Проверка </a:t>
              </a:r>
              <a:endParaRPr lang="ru-RU" sz="36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Harmonic 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071678"/>
            <a:ext cx="3286171" cy="4500000"/>
          </a:xfrm>
          <a:prstGeom prst="rect">
            <a:avLst/>
          </a:prstGeom>
          <a:noFill/>
        </p:spPr>
      </p:pic>
      <p:sp>
        <p:nvSpPr>
          <p:cNvPr id="11" name="Скругленный прямоугольник 10"/>
          <p:cNvSpPr>
            <a:spLocks noChangeAspect="1"/>
          </p:cNvSpPr>
          <p:nvPr/>
        </p:nvSpPr>
        <p:spPr>
          <a:xfrm>
            <a:off x="857224" y="1357298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>
            <a:spLocks noChangeAspect="1"/>
          </p:cNvSpPr>
          <p:nvPr/>
        </p:nvSpPr>
        <p:spPr>
          <a:xfrm>
            <a:off x="3416867" y="1357298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>
            <a:spLocks noChangeAspect="1"/>
          </p:cNvSpPr>
          <p:nvPr/>
        </p:nvSpPr>
        <p:spPr>
          <a:xfrm>
            <a:off x="4168885" y="1357298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>
            <a:spLocks noChangeAspect="1"/>
          </p:cNvSpPr>
          <p:nvPr/>
        </p:nvSpPr>
        <p:spPr>
          <a:xfrm>
            <a:off x="2664849" y="1357298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>
            <a:spLocks noChangeAspect="1"/>
          </p:cNvSpPr>
          <p:nvPr/>
        </p:nvSpPr>
        <p:spPr>
          <a:xfrm>
            <a:off x="4920903" y="1357298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>
            <a:spLocks/>
          </p:cNvSpPr>
          <p:nvPr/>
        </p:nvSpPr>
        <p:spPr>
          <a:xfrm>
            <a:off x="1588831" y="1357298"/>
            <a:ext cx="1044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Скругленный прямоугольник 25"/>
          <p:cNvSpPr>
            <a:spLocks noChangeAspect="1"/>
          </p:cNvSpPr>
          <p:nvPr/>
        </p:nvSpPr>
        <p:spPr>
          <a:xfrm>
            <a:off x="5672921" y="1357298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кругленный прямоугольник 26"/>
          <p:cNvSpPr>
            <a:spLocks/>
          </p:cNvSpPr>
          <p:nvPr/>
        </p:nvSpPr>
        <p:spPr>
          <a:xfrm>
            <a:off x="6424939" y="1357298"/>
            <a:ext cx="1044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>
            <a:spLocks noChangeAspect="1"/>
          </p:cNvSpPr>
          <p:nvPr/>
        </p:nvSpPr>
        <p:spPr>
          <a:xfrm>
            <a:off x="7500958" y="1357298"/>
            <a:ext cx="72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31"/>
          <p:cNvGrpSpPr>
            <a:grpSpLocks noChangeAspect="1"/>
          </p:cNvGrpSpPr>
          <p:nvPr/>
        </p:nvGrpSpPr>
        <p:grpSpPr>
          <a:xfrm>
            <a:off x="2857488" y="3929066"/>
            <a:ext cx="569180" cy="720000"/>
            <a:chOff x="674133" y="3214686"/>
            <a:chExt cx="1152000" cy="1457248"/>
          </a:xfrm>
        </p:grpSpPr>
        <p:pic>
          <p:nvPicPr>
            <p:cNvPr id="19458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4133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Прямоугольник 18"/>
            <p:cNvSpPr>
              <a:spLocks noChangeAspect="1"/>
            </p:cNvSpPr>
            <p:nvPr/>
          </p:nvSpPr>
          <p:spPr>
            <a:xfrm>
              <a:off x="854414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33"/>
          <p:cNvGrpSpPr>
            <a:grpSpLocks noChangeAspect="1"/>
          </p:cNvGrpSpPr>
          <p:nvPr/>
        </p:nvGrpSpPr>
        <p:grpSpPr>
          <a:xfrm rot="19780937">
            <a:off x="3714675" y="4166369"/>
            <a:ext cx="569180" cy="720000"/>
            <a:chOff x="3996001" y="3214686"/>
            <a:chExt cx="1152000" cy="1457248"/>
          </a:xfrm>
        </p:grpSpPr>
        <p:pic>
          <p:nvPicPr>
            <p:cNvPr id="7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864530">
              <a:off x="3996001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Прямоугольник 19"/>
            <p:cNvSpPr>
              <a:spLocks noChangeAspect="1"/>
            </p:cNvSpPr>
            <p:nvPr/>
          </p:nvSpPr>
          <p:spPr>
            <a:xfrm>
              <a:off x="4212000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Группа 32"/>
          <p:cNvGrpSpPr>
            <a:grpSpLocks noChangeAspect="1"/>
          </p:cNvGrpSpPr>
          <p:nvPr/>
        </p:nvGrpSpPr>
        <p:grpSpPr>
          <a:xfrm rot="19583178" flipH="1">
            <a:off x="2148016" y="4253717"/>
            <a:ext cx="616100" cy="720000"/>
            <a:chOff x="2335067" y="3270174"/>
            <a:chExt cx="1152000" cy="1346272"/>
          </a:xfrm>
        </p:grpSpPr>
        <p:pic>
          <p:nvPicPr>
            <p:cNvPr id="19460" name="Picture 4" descr="Turquoise &amp; Yellow Ornament Clip Ar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35067" y="3270174"/>
              <a:ext cx="1152000" cy="1346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Прямоугольник 20"/>
            <p:cNvSpPr>
              <a:spLocks noChangeAspect="1"/>
            </p:cNvSpPr>
            <p:nvPr/>
          </p:nvSpPr>
          <p:spPr>
            <a:xfrm>
              <a:off x="2533207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4800" b="1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Группа 35"/>
          <p:cNvGrpSpPr>
            <a:grpSpLocks noChangeAspect="1"/>
          </p:cNvGrpSpPr>
          <p:nvPr/>
        </p:nvGrpSpPr>
        <p:grpSpPr>
          <a:xfrm rot="2358568">
            <a:off x="3515916" y="5042895"/>
            <a:ext cx="616100" cy="720000"/>
            <a:chOff x="5656935" y="3270174"/>
            <a:chExt cx="1152000" cy="1346272"/>
          </a:xfrm>
        </p:grpSpPr>
        <p:pic>
          <p:nvPicPr>
            <p:cNvPr id="9" name="Picture 4" descr="Turquoise &amp; Yellow Ornament Clip Ar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56935" y="3270174"/>
              <a:ext cx="1152000" cy="1346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" name="Прямоугольник 21"/>
            <p:cNvSpPr>
              <a:spLocks noChangeAspect="1"/>
            </p:cNvSpPr>
            <p:nvPr/>
          </p:nvSpPr>
          <p:spPr>
            <a:xfrm>
              <a:off x="5890793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4800" b="1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Скругленный прямоугольник 34"/>
          <p:cNvSpPr>
            <a:spLocks noChangeAspect="1"/>
          </p:cNvSpPr>
          <p:nvPr/>
        </p:nvSpPr>
        <p:spPr>
          <a:xfrm>
            <a:off x="4429124" y="1571612"/>
            <a:ext cx="720000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800" b="1" baseline="-25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39"/>
          <p:cNvGrpSpPr>
            <a:grpSpLocks noChangeAspect="1"/>
          </p:cNvGrpSpPr>
          <p:nvPr/>
        </p:nvGrpSpPr>
        <p:grpSpPr>
          <a:xfrm>
            <a:off x="2714612" y="2428868"/>
            <a:ext cx="569180" cy="720000"/>
            <a:chOff x="674133" y="3214686"/>
            <a:chExt cx="1152000" cy="1457248"/>
          </a:xfrm>
        </p:grpSpPr>
        <p:pic>
          <p:nvPicPr>
            <p:cNvPr id="41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4133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" name="Прямоугольник 41"/>
            <p:cNvSpPr>
              <a:spLocks noChangeAspect="1"/>
            </p:cNvSpPr>
            <p:nvPr/>
          </p:nvSpPr>
          <p:spPr>
            <a:xfrm>
              <a:off x="854414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Группа 43"/>
          <p:cNvGrpSpPr>
            <a:grpSpLocks noChangeAspect="1"/>
          </p:cNvGrpSpPr>
          <p:nvPr/>
        </p:nvGrpSpPr>
        <p:grpSpPr>
          <a:xfrm>
            <a:off x="3428992" y="3357562"/>
            <a:ext cx="569180" cy="720000"/>
            <a:chOff x="674133" y="3214686"/>
            <a:chExt cx="1152000" cy="1457248"/>
          </a:xfrm>
        </p:grpSpPr>
        <p:pic>
          <p:nvPicPr>
            <p:cNvPr id="45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4133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" name="Прямоугольник 45"/>
            <p:cNvSpPr>
              <a:spLocks noChangeAspect="1"/>
            </p:cNvSpPr>
            <p:nvPr/>
          </p:nvSpPr>
          <p:spPr>
            <a:xfrm>
              <a:off x="854414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Группа 46"/>
          <p:cNvGrpSpPr>
            <a:grpSpLocks noChangeAspect="1"/>
          </p:cNvGrpSpPr>
          <p:nvPr/>
        </p:nvGrpSpPr>
        <p:grpSpPr>
          <a:xfrm>
            <a:off x="2428860" y="5000636"/>
            <a:ext cx="569180" cy="720000"/>
            <a:chOff x="674133" y="3214686"/>
            <a:chExt cx="1152000" cy="1457248"/>
          </a:xfrm>
        </p:grpSpPr>
        <p:pic>
          <p:nvPicPr>
            <p:cNvPr id="48" name="Picture 2" descr="Christmas Ball Clip A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4133" y="3214686"/>
              <a:ext cx="1152000" cy="14572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" name="Прямоугольник 48"/>
            <p:cNvSpPr>
              <a:spLocks noChangeAspect="1"/>
            </p:cNvSpPr>
            <p:nvPr/>
          </p:nvSpPr>
          <p:spPr>
            <a:xfrm>
              <a:off x="854414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Группа 49"/>
          <p:cNvGrpSpPr>
            <a:grpSpLocks noChangeAspect="1"/>
          </p:cNvGrpSpPr>
          <p:nvPr/>
        </p:nvGrpSpPr>
        <p:grpSpPr>
          <a:xfrm rot="19583178" flipH="1">
            <a:off x="3362461" y="2610644"/>
            <a:ext cx="616100" cy="720000"/>
            <a:chOff x="2335067" y="3270174"/>
            <a:chExt cx="1152000" cy="1346272"/>
          </a:xfrm>
        </p:grpSpPr>
        <p:pic>
          <p:nvPicPr>
            <p:cNvPr id="51" name="Picture 4" descr="Turquoise &amp; Yellow Ornament Clip Ar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35067" y="3270174"/>
              <a:ext cx="1152000" cy="1346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2" name="Прямоугольник 51"/>
            <p:cNvSpPr>
              <a:spLocks noChangeAspect="1"/>
            </p:cNvSpPr>
            <p:nvPr/>
          </p:nvSpPr>
          <p:spPr>
            <a:xfrm>
              <a:off x="2533207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800" b="1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Группа 52"/>
          <p:cNvGrpSpPr>
            <a:grpSpLocks noChangeAspect="1"/>
          </p:cNvGrpSpPr>
          <p:nvPr/>
        </p:nvGrpSpPr>
        <p:grpSpPr>
          <a:xfrm rot="19583178" flipH="1">
            <a:off x="2433768" y="3396461"/>
            <a:ext cx="616100" cy="720000"/>
            <a:chOff x="2335067" y="3270174"/>
            <a:chExt cx="1152000" cy="1346272"/>
          </a:xfrm>
        </p:grpSpPr>
        <p:pic>
          <p:nvPicPr>
            <p:cNvPr id="54" name="Picture 4" descr="Turquoise &amp; Yellow Ornament Clip Ar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35067" y="3270174"/>
              <a:ext cx="1152000" cy="1346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" name="Прямоугольник 54"/>
            <p:cNvSpPr>
              <a:spLocks noChangeAspect="1"/>
            </p:cNvSpPr>
            <p:nvPr/>
          </p:nvSpPr>
          <p:spPr>
            <a:xfrm>
              <a:off x="2533207" y="3679033"/>
              <a:ext cx="720000" cy="72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4800" b="1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Группа 59"/>
          <p:cNvGrpSpPr/>
          <p:nvPr/>
        </p:nvGrpSpPr>
        <p:grpSpPr>
          <a:xfrm>
            <a:off x="5036347" y="2714620"/>
            <a:ext cx="3484538" cy="571504"/>
            <a:chOff x="4937152" y="2714620"/>
            <a:chExt cx="3484538" cy="571504"/>
          </a:xfrm>
        </p:grpSpPr>
        <p:pic>
          <p:nvPicPr>
            <p:cNvPr id="57" name="Picture 6" descr="Yellow Rectangle Button Clip Art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7152" y="2730372"/>
              <a:ext cx="3484538" cy="54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Прямоугольник 58"/>
            <p:cNvSpPr/>
            <p:nvPr/>
          </p:nvSpPr>
          <p:spPr>
            <a:xfrm>
              <a:off x="4964909" y="2714620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Ошибка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Группа 60"/>
          <p:cNvGrpSpPr/>
          <p:nvPr/>
        </p:nvGrpSpPr>
        <p:grpSpPr>
          <a:xfrm>
            <a:off x="5036347" y="3381375"/>
            <a:ext cx="3484538" cy="571504"/>
            <a:chOff x="4937152" y="2714620"/>
            <a:chExt cx="3484538" cy="571504"/>
          </a:xfrm>
        </p:grpSpPr>
        <p:pic>
          <p:nvPicPr>
            <p:cNvPr id="62" name="Picture 6" descr="Yellow Rectangle Button Clip Art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7152" y="2730372"/>
              <a:ext cx="3484538" cy="54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3" name="Прямоугольник 62"/>
            <p:cNvSpPr/>
            <p:nvPr/>
          </p:nvSpPr>
          <p:spPr>
            <a:xfrm>
              <a:off x="4964909" y="2714620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Ошибка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Группа 63"/>
          <p:cNvGrpSpPr/>
          <p:nvPr/>
        </p:nvGrpSpPr>
        <p:grpSpPr>
          <a:xfrm>
            <a:off x="5036347" y="4048130"/>
            <a:ext cx="3484538" cy="571504"/>
            <a:chOff x="4937152" y="2714620"/>
            <a:chExt cx="3484538" cy="571504"/>
          </a:xfrm>
        </p:grpSpPr>
        <p:pic>
          <p:nvPicPr>
            <p:cNvPr id="65" name="Picture 6" descr="Yellow Rectangle Button Clip Art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7152" y="2730372"/>
              <a:ext cx="3484538" cy="54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" name="Прямоугольник 65"/>
            <p:cNvSpPr/>
            <p:nvPr/>
          </p:nvSpPr>
          <p:spPr>
            <a:xfrm>
              <a:off x="4964909" y="2714620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Ошибка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Группа 66"/>
          <p:cNvGrpSpPr/>
          <p:nvPr/>
        </p:nvGrpSpPr>
        <p:grpSpPr>
          <a:xfrm>
            <a:off x="5036347" y="4714884"/>
            <a:ext cx="3484538" cy="571504"/>
            <a:chOff x="4937152" y="2714620"/>
            <a:chExt cx="3484538" cy="571504"/>
          </a:xfrm>
        </p:grpSpPr>
        <p:pic>
          <p:nvPicPr>
            <p:cNvPr id="68" name="Picture 6" descr="Yellow Rectangle Button Clip Art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7152" y="2730372"/>
              <a:ext cx="3484538" cy="54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9" name="Прямоугольник 68"/>
            <p:cNvSpPr/>
            <p:nvPr/>
          </p:nvSpPr>
          <p:spPr>
            <a:xfrm>
              <a:off x="4964909" y="2714620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Ошибка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8" name="Группа 66"/>
          <p:cNvGrpSpPr/>
          <p:nvPr/>
        </p:nvGrpSpPr>
        <p:grpSpPr>
          <a:xfrm>
            <a:off x="5072066" y="5357826"/>
            <a:ext cx="3484538" cy="571504"/>
            <a:chOff x="4937152" y="2714620"/>
            <a:chExt cx="3484538" cy="571504"/>
          </a:xfrm>
        </p:grpSpPr>
        <p:pic>
          <p:nvPicPr>
            <p:cNvPr id="60" name="Picture 6" descr="Yellow Rectangle Button Clip Art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7152" y="2730372"/>
              <a:ext cx="3484538" cy="54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1" name="Прямоугольник 60"/>
            <p:cNvSpPr/>
            <p:nvPr/>
          </p:nvSpPr>
          <p:spPr>
            <a:xfrm>
              <a:off x="4964909" y="2714620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Ошибка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56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6" grpId="0" animBg="1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dified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398" y="1571612"/>
            <a:ext cx="4401204" cy="4968000"/>
          </a:xfrm>
          <a:prstGeom prst="rect">
            <a:avLst/>
          </a:prstGeom>
          <a:noFill/>
        </p:spPr>
      </p:pic>
      <p:pic>
        <p:nvPicPr>
          <p:cNvPr id="6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  <p:grpSp>
        <p:nvGrpSpPr>
          <p:cNvPr id="9" name="Группа 8"/>
          <p:cNvGrpSpPr/>
          <p:nvPr/>
        </p:nvGrpSpPr>
        <p:grpSpPr>
          <a:xfrm>
            <a:off x="678629" y="285728"/>
            <a:ext cx="7786742" cy="1214446"/>
            <a:chOff x="678629" y="285728"/>
            <a:chExt cx="7786742" cy="1214446"/>
          </a:xfrm>
        </p:grpSpPr>
        <p:pic>
          <p:nvPicPr>
            <p:cNvPr id="6150" name="Picture 6" descr="Yellow Rectangle Button Clip Art"/>
            <p:cNvPicPr preferRelativeResize="0"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2000" y="307164"/>
              <a:ext cx="7560000" cy="1171575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678629" y="285728"/>
              <a:ext cx="778674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Хорошо растворяется в воде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154" name="Picture 10" descr="Yellow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04958" y="1715698"/>
            <a:ext cx="792000" cy="755040"/>
          </a:xfrm>
          <a:prstGeom prst="rect">
            <a:avLst/>
          </a:prstGeom>
          <a:noFill/>
        </p:spPr>
      </p:pic>
      <p:pic>
        <p:nvPicPr>
          <p:cNvPr id="6156" name="Picture 12" descr="Blue Star Clip Ar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47042" y="1714488"/>
            <a:ext cx="792000" cy="75746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14348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58016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2" descr="Blue Star Clip Ar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3429000"/>
            <a:ext cx="792000" cy="7574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dified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398" y="1571612"/>
            <a:ext cx="4401204" cy="4968000"/>
          </a:xfrm>
          <a:prstGeom prst="rect">
            <a:avLst/>
          </a:prstGeom>
          <a:noFill/>
        </p:spPr>
      </p:pic>
      <p:grpSp>
        <p:nvGrpSpPr>
          <p:cNvPr id="2" name="Группа 8"/>
          <p:cNvGrpSpPr/>
          <p:nvPr/>
        </p:nvGrpSpPr>
        <p:grpSpPr>
          <a:xfrm>
            <a:off x="678629" y="285728"/>
            <a:ext cx="7786742" cy="1214446"/>
            <a:chOff x="678629" y="285728"/>
            <a:chExt cx="7786742" cy="1214446"/>
          </a:xfrm>
        </p:grpSpPr>
        <p:pic>
          <p:nvPicPr>
            <p:cNvPr id="6150" name="Picture 6" descr="Yellow Rectangle Button Clip Art"/>
            <p:cNvPicPr preferRelativeResize="0"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000" y="307164"/>
              <a:ext cx="7560000" cy="1171575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678629" y="285728"/>
              <a:ext cx="778674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Плохо растворяется в воде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154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4958" y="1715698"/>
            <a:ext cx="792000" cy="755040"/>
          </a:xfrm>
          <a:prstGeom prst="rect">
            <a:avLst/>
          </a:prstGeom>
          <a:noFill/>
        </p:spPr>
      </p:pic>
      <p:pic>
        <p:nvPicPr>
          <p:cNvPr id="6156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47042" y="1714488"/>
            <a:ext cx="792000" cy="75746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14348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58016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429000"/>
            <a:ext cx="792000" cy="757460"/>
          </a:xfrm>
          <a:prstGeom prst="rect">
            <a:avLst/>
          </a:prstGeom>
          <a:noFill/>
        </p:spPr>
      </p:pic>
      <p:pic>
        <p:nvPicPr>
          <p:cNvPr id="12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572008"/>
            <a:ext cx="792000" cy="755040"/>
          </a:xfrm>
          <a:prstGeom prst="rect">
            <a:avLst/>
          </a:prstGeom>
          <a:noFill/>
        </p:spPr>
      </p:pic>
      <p:pic>
        <p:nvPicPr>
          <p:cNvPr id="13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difiedtree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398" y="1571612"/>
            <a:ext cx="4401204" cy="4968000"/>
          </a:xfrm>
          <a:prstGeom prst="rect">
            <a:avLst/>
          </a:prstGeom>
          <a:noFill/>
        </p:spPr>
      </p:pic>
      <p:grpSp>
        <p:nvGrpSpPr>
          <p:cNvPr id="2" name="Группа 8"/>
          <p:cNvGrpSpPr/>
          <p:nvPr/>
        </p:nvGrpSpPr>
        <p:grpSpPr>
          <a:xfrm>
            <a:off x="678629" y="285728"/>
            <a:ext cx="7786742" cy="1214446"/>
            <a:chOff x="678629" y="285728"/>
            <a:chExt cx="7786742" cy="1214446"/>
          </a:xfrm>
        </p:grpSpPr>
        <p:pic>
          <p:nvPicPr>
            <p:cNvPr id="6150" name="Picture 6" descr="Yellow Rectangle Button Clip Art"/>
            <p:cNvPicPr preferRelativeResize="0"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000" y="307164"/>
              <a:ext cx="7560000" cy="1171575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678629" y="285728"/>
              <a:ext cx="778674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Легче воздуха</a:t>
              </a:r>
              <a:endParaRPr lang="ru-RU" sz="4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154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4958" y="1715698"/>
            <a:ext cx="792000" cy="755040"/>
          </a:xfrm>
          <a:prstGeom prst="rect">
            <a:avLst/>
          </a:prstGeom>
          <a:noFill/>
        </p:spPr>
      </p:pic>
      <p:pic>
        <p:nvPicPr>
          <p:cNvPr id="6156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47042" y="1714488"/>
            <a:ext cx="792000" cy="75746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14348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58016" y="2536025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429000"/>
            <a:ext cx="792000" cy="757460"/>
          </a:xfrm>
          <a:prstGeom prst="rect">
            <a:avLst/>
          </a:prstGeom>
          <a:noFill/>
        </p:spPr>
      </p:pic>
      <p:pic>
        <p:nvPicPr>
          <p:cNvPr id="12" name="Picture 10" descr="Yellow Sta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572008"/>
            <a:ext cx="792000" cy="755040"/>
          </a:xfrm>
          <a:prstGeom prst="rect">
            <a:avLst/>
          </a:prstGeom>
          <a:noFill/>
        </p:spPr>
      </p:pic>
      <p:pic>
        <p:nvPicPr>
          <p:cNvPr id="13" name="Picture 3" descr="Arrow Orange Left Clip Art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8143900" y="6000768"/>
            <a:ext cx="720000" cy="681600"/>
          </a:xfrm>
          <a:prstGeom prst="rect">
            <a:avLst/>
          </a:prstGeom>
          <a:noFill/>
        </p:spPr>
      </p:pic>
      <p:pic>
        <p:nvPicPr>
          <p:cNvPr id="14" name="Picture 12" descr="Blue Star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2285992"/>
            <a:ext cx="792000" cy="7574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249</Words>
  <Application>Microsoft Office PowerPoint</Application>
  <PresentationFormat>Экран (4:3)</PresentationFormat>
  <Paragraphs>112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Кислород</vt:lpstr>
      <vt:lpstr>Нахождение в природе</vt:lpstr>
      <vt:lpstr>Выполни задание</vt:lpstr>
      <vt:lpstr>Слайд 4</vt:lpstr>
      <vt:lpstr>Выполни задание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Получение кислорода</vt:lpstr>
      <vt:lpstr>Получение кислорода</vt:lpstr>
      <vt:lpstr>Мысли о кислороде…</vt:lpstr>
      <vt:lpstr>Домашнее задание</vt:lpstr>
      <vt:lpstr>Ссылки: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Кислород</dc:title>
  <dc:creator>Admin</dc:creator>
  <cp:lastModifiedBy>Admin</cp:lastModifiedBy>
  <cp:revision>31</cp:revision>
  <dcterms:created xsi:type="dcterms:W3CDTF">2012-12-27T10:27:44Z</dcterms:created>
  <dcterms:modified xsi:type="dcterms:W3CDTF">2014-12-28T18:03:01Z</dcterms:modified>
</cp:coreProperties>
</file>