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1"/>
  </p:notesMasterIdLst>
  <p:handoutMasterIdLst>
    <p:handoutMasterId r:id="rId42"/>
  </p:handoutMasterIdLst>
  <p:sldIdLst>
    <p:sldId id="256" r:id="rId3"/>
    <p:sldId id="259" r:id="rId4"/>
    <p:sldId id="275" r:id="rId5"/>
    <p:sldId id="258" r:id="rId6"/>
    <p:sldId id="271" r:id="rId7"/>
    <p:sldId id="300" r:id="rId8"/>
    <p:sldId id="272" r:id="rId9"/>
    <p:sldId id="289" r:id="rId10"/>
    <p:sldId id="294" r:id="rId11"/>
    <p:sldId id="295" r:id="rId12"/>
    <p:sldId id="296" r:id="rId13"/>
    <p:sldId id="297" r:id="rId14"/>
    <p:sldId id="298" r:id="rId15"/>
    <p:sldId id="260" r:id="rId16"/>
    <p:sldId id="261" r:id="rId17"/>
    <p:sldId id="262" r:id="rId18"/>
    <p:sldId id="267" r:id="rId19"/>
    <p:sldId id="266" r:id="rId20"/>
    <p:sldId id="288" r:id="rId21"/>
    <p:sldId id="302" r:id="rId22"/>
    <p:sldId id="263" r:id="rId23"/>
    <p:sldId id="269" r:id="rId24"/>
    <p:sldId id="268" r:id="rId25"/>
    <p:sldId id="277" r:id="rId26"/>
    <p:sldId id="278" r:id="rId27"/>
    <p:sldId id="279" r:id="rId28"/>
    <p:sldId id="280" r:id="rId29"/>
    <p:sldId id="270" r:id="rId30"/>
    <p:sldId id="282" r:id="rId31"/>
    <p:sldId id="287" r:id="rId32"/>
    <p:sldId id="284" r:id="rId33"/>
    <p:sldId id="301" r:id="rId34"/>
    <p:sldId id="299" r:id="rId35"/>
    <p:sldId id="290" r:id="rId36"/>
    <p:sldId id="304" r:id="rId37"/>
    <p:sldId id="291" r:id="rId38"/>
    <p:sldId id="264" r:id="rId39"/>
    <p:sldId id="293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ECFF"/>
    <a:srgbClr val="00133A"/>
    <a:srgbClr val="FF9900"/>
    <a:srgbClr val="0C3226"/>
    <a:srgbClr val="104031"/>
    <a:srgbClr val="51A2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279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title>
      <c:tx>
        <c:rich>
          <a:bodyPr/>
          <a:lstStyle/>
          <a:p>
            <a:pPr>
              <a:defRPr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</a:t>
            </a:r>
            <a:r>
              <a:rPr lang="ru-RU" sz="2400" b="0" baseline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на планете Земля</a:t>
            </a:r>
            <a:endParaRPr lang="ru-RU" sz="24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3">
                  <a:lumMod val="50000"/>
                </a:schemeClr>
              </a:solidFill>
            </a:ln>
          </c:spPr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 w="38100" cap="flat" cmpd="sng" algn="ctr">
                <a:solidFill>
                  <a:schemeClr val="accent3">
                    <a:lumMod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2">
                  <a:lumMod val="5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400" smtClean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Вода</a:t>
                    </a:r>
                    <a:endParaRPr lang="en-US" sz="240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400" dirty="0" smtClean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Суша</a:t>
                    </a:r>
                    <a:endParaRPr lang="en-US" sz="2400" dirty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Вода</c:v>
                </c:pt>
                <c:pt idx="1">
                  <c:v>Суша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firstSliceAng val="0"/>
      </c:pieChart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4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</a:t>
            </a:r>
            <a:r>
              <a:rPr lang="ru-RU" sz="2400" b="0" baseline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на планете Земля</a:t>
            </a:r>
            <a:endParaRPr lang="ru-RU" sz="24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dPt>
            <c:idx val="0"/>
            <c:spPr>
              <a:solidFill>
                <a:srgbClr val="C00000"/>
              </a:solidFill>
              <a:ln w="25400" cap="flat" cmpd="sng" algn="ctr">
                <a:solidFill>
                  <a:srgbClr val="0070C0"/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rgbClr val="0070C0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Пресная вода</c:v>
                </c:pt>
                <c:pt idx="1">
                  <c:v>Соленая вода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2.5</c:v>
                </c:pt>
                <c:pt idx="1">
                  <c:v>85</c:v>
                </c:pt>
              </c:numCache>
            </c:numRef>
          </c:val>
        </c:ser>
        <c:firstSliceAng val="0"/>
      </c:pieChart>
      <c:spPr>
        <a:ln>
          <a:noFill/>
        </a:ln>
      </c:spPr>
    </c:plotArea>
    <c:legend>
      <c:legendPos val="r"/>
      <c:layout/>
      <c:spPr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c:spPr>
      <c:txPr>
        <a:bodyPr/>
        <a:lstStyle/>
        <a:p>
          <a:pPr>
            <a:defRPr sz="2400">
              <a:solidFill>
                <a:schemeClr val="dk1"/>
              </a:solidFill>
              <a:latin typeface="Arial" pitchFamily="34" charset="0"/>
              <a:ea typeface="+mn-ea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C0AAD8-3D7F-4286-AFC6-3ECF0B31B268}" type="doc">
      <dgm:prSet loTypeId="urn:microsoft.com/office/officeart/2005/8/layout/cycle5" loCatId="cycle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CE5B95E1-ED5C-4180-A545-D085C6164A1D}">
      <dgm:prSet phldrT="[Текст]" custT="1"/>
      <dgm:spPr/>
      <dgm:t>
        <a:bodyPr/>
        <a:lstStyle/>
        <a:p>
          <a:r>
            <a:rPr lang="ru-RU" sz="2000" smtClean="0">
              <a:latin typeface="Arial" pitchFamily="34" charset="0"/>
              <a:cs typeface="Arial" pitchFamily="34" charset="0"/>
            </a:rPr>
            <a:t>Облака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15FFF9A4-C3A6-4CE2-B965-3C1370CB079A}" type="parTrans" cxnId="{EAF819E0-5B93-4CF6-9BE8-BBF9929C6E15}">
      <dgm:prSet/>
      <dgm:spPr/>
      <dgm:t>
        <a:bodyPr/>
        <a:lstStyle/>
        <a:p>
          <a:endParaRPr lang="ru-RU"/>
        </a:p>
      </dgm:t>
    </dgm:pt>
    <dgm:pt modelId="{E54E0FEA-73EB-45B3-88B6-D3075AEEFDD1}" type="sibTrans" cxnId="{EAF819E0-5B93-4CF6-9BE8-BBF9929C6E15}">
      <dgm:prSet/>
      <dgm:spPr/>
      <dgm:t>
        <a:bodyPr/>
        <a:lstStyle/>
        <a:p>
          <a:endParaRPr lang="ru-RU"/>
        </a:p>
      </dgm:t>
    </dgm:pt>
    <dgm:pt modelId="{DD2115CC-CAF9-4CAF-B393-16196436B214}">
      <dgm:prSet phldrT="[Текст]" custT="1"/>
      <dgm:spPr/>
      <dgm:t>
        <a:bodyPr/>
        <a:lstStyle/>
        <a:p>
          <a:r>
            <a:rPr lang="ru-RU" sz="2000" smtClean="0">
              <a:latin typeface="Arial" pitchFamily="34" charset="0"/>
              <a:cs typeface="Arial" pitchFamily="34" charset="0"/>
            </a:rPr>
            <a:t>Осадки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0CFE86A9-C2DA-4964-A35D-946DDEBB9E57}" type="parTrans" cxnId="{EB9D6CDC-B0F4-4A43-A2C6-0C74FD59F2D8}">
      <dgm:prSet/>
      <dgm:spPr/>
      <dgm:t>
        <a:bodyPr/>
        <a:lstStyle/>
        <a:p>
          <a:endParaRPr lang="ru-RU"/>
        </a:p>
      </dgm:t>
    </dgm:pt>
    <dgm:pt modelId="{CD124A91-C53D-4928-BA4C-EFF795E35B6D}" type="sibTrans" cxnId="{EB9D6CDC-B0F4-4A43-A2C6-0C74FD59F2D8}">
      <dgm:prSet/>
      <dgm:spPr/>
      <dgm:t>
        <a:bodyPr/>
        <a:lstStyle/>
        <a:p>
          <a:endParaRPr lang="ru-RU"/>
        </a:p>
      </dgm:t>
    </dgm:pt>
    <dgm:pt modelId="{4DE13E73-E305-44DD-B2D9-4C5613289EAF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Грунтовые воды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BA3B94B-432E-4910-AB14-E73FEE9D5795}" type="parTrans" cxnId="{53A932A4-BEAA-4BCF-BC50-C5FE2F939B10}">
      <dgm:prSet/>
      <dgm:spPr/>
      <dgm:t>
        <a:bodyPr/>
        <a:lstStyle/>
        <a:p>
          <a:endParaRPr lang="ru-RU"/>
        </a:p>
      </dgm:t>
    </dgm:pt>
    <dgm:pt modelId="{8C60046C-F197-4E7A-A04C-BF03670B496C}" type="sibTrans" cxnId="{53A932A4-BEAA-4BCF-BC50-C5FE2F939B10}">
      <dgm:prSet/>
      <dgm:spPr/>
      <dgm:t>
        <a:bodyPr/>
        <a:lstStyle/>
        <a:p>
          <a:endParaRPr lang="ru-RU"/>
        </a:p>
      </dgm:t>
    </dgm:pt>
    <dgm:pt modelId="{0236CC29-B187-499B-91E6-42E363CAC5FE}">
      <dgm:prSet phldrT="[Текст]" custT="1"/>
      <dgm:spPr/>
      <dgm:t>
        <a:bodyPr/>
        <a:lstStyle/>
        <a:p>
          <a:r>
            <a:rPr lang="ru-RU" sz="2000" smtClean="0">
              <a:latin typeface="Arial" pitchFamily="34" charset="0"/>
              <a:cs typeface="Arial" pitchFamily="34" charset="0"/>
            </a:rPr>
            <a:t>Водоем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D1311156-B086-4C43-852A-097C02A88E91}" type="parTrans" cxnId="{738CFEAA-49C3-49FB-BFA8-A1D0E85D73F1}">
      <dgm:prSet/>
      <dgm:spPr/>
      <dgm:t>
        <a:bodyPr/>
        <a:lstStyle/>
        <a:p>
          <a:endParaRPr lang="ru-RU"/>
        </a:p>
      </dgm:t>
    </dgm:pt>
    <dgm:pt modelId="{BA72CFA7-4723-4E03-9099-13444E539847}" type="sibTrans" cxnId="{738CFEAA-49C3-49FB-BFA8-A1D0E85D73F1}">
      <dgm:prSet/>
      <dgm:spPr/>
      <dgm:t>
        <a:bodyPr/>
        <a:lstStyle/>
        <a:p>
          <a:endParaRPr lang="ru-RU"/>
        </a:p>
      </dgm:t>
    </dgm:pt>
    <dgm:pt modelId="{6617E9E1-1836-41FB-8647-74544A3E5299}">
      <dgm:prSet phldrT="[Текст]" custT="1"/>
      <dgm:spPr/>
      <dgm:t>
        <a:bodyPr/>
        <a:lstStyle/>
        <a:p>
          <a:r>
            <a:rPr lang="ru-RU" sz="2000" smtClean="0">
              <a:latin typeface="Arial" pitchFamily="34" charset="0"/>
              <a:cs typeface="Arial" pitchFamily="34" charset="0"/>
            </a:rPr>
            <a:t>Испарение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B01DA7F-9E55-416B-966A-341A7E20B3FE}" type="parTrans" cxnId="{76C5B6B9-3855-4E6B-BBC4-1FAC8C32DB35}">
      <dgm:prSet/>
      <dgm:spPr/>
      <dgm:t>
        <a:bodyPr/>
        <a:lstStyle/>
        <a:p>
          <a:endParaRPr lang="ru-RU"/>
        </a:p>
      </dgm:t>
    </dgm:pt>
    <dgm:pt modelId="{6EB25050-FBE3-4448-B9CE-0B96C484714E}" type="sibTrans" cxnId="{76C5B6B9-3855-4E6B-BBC4-1FAC8C32DB35}">
      <dgm:prSet/>
      <dgm:spPr/>
      <dgm:t>
        <a:bodyPr/>
        <a:lstStyle/>
        <a:p>
          <a:endParaRPr lang="ru-RU"/>
        </a:p>
      </dgm:t>
    </dgm:pt>
    <dgm:pt modelId="{E83F7DB2-F1DD-49D9-A20D-2CC92E5FC4A2}" type="pres">
      <dgm:prSet presAssocID="{B5C0AAD8-3D7F-4286-AFC6-3ECF0B31B26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FEF33E-E0DF-4237-9A1B-88F3AACCABA1}" type="pres">
      <dgm:prSet presAssocID="{CE5B95E1-ED5C-4180-A545-D085C6164A1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092F2D-AD5C-49D6-8AE9-58BB0CA21C46}" type="pres">
      <dgm:prSet presAssocID="{CE5B95E1-ED5C-4180-A545-D085C6164A1D}" presName="spNode" presStyleCnt="0"/>
      <dgm:spPr/>
      <dgm:t>
        <a:bodyPr/>
        <a:lstStyle/>
        <a:p>
          <a:endParaRPr lang="ru-RU"/>
        </a:p>
      </dgm:t>
    </dgm:pt>
    <dgm:pt modelId="{A151249B-CF66-45B7-9F03-21062969EA7A}" type="pres">
      <dgm:prSet presAssocID="{E54E0FEA-73EB-45B3-88B6-D3075AEEFDD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E47042EC-681B-4A2A-96F6-0BFB04662B15}" type="pres">
      <dgm:prSet presAssocID="{DD2115CC-CAF9-4CAF-B393-16196436B21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92DE2-30A6-4A9A-98E9-FB4CED5E9185}" type="pres">
      <dgm:prSet presAssocID="{DD2115CC-CAF9-4CAF-B393-16196436B214}" presName="spNode" presStyleCnt="0"/>
      <dgm:spPr/>
      <dgm:t>
        <a:bodyPr/>
        <a:lstStyle/>
        <a:p>
          <a:endParaRPr lang="ru-RU"/>
        </a:p>
      </dgm:t>
    </dgm:pt>
    <dgm:pt modelId="{254A1A10-CAA0-425E-B392-C6C713490D82}" type="pres">
      <dgm:prSet presAssocID="{CD124A91-C53D-4928-BA4C-EFF795E35B6D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3BB7622-B54B-40B7-B239-69D41388F7EC}" type="pres">
      <dgm:prSet presAssocID="{4DE13E73-E305-44DD-B2D9-4C5613289EAF}" presName="node" presStyleLbl="node1" presStyleIdx="2" presStyleCnt="5" custScaleX="138806" custRadScaleRad="124790" custRadScaleInc="1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D16AF-7E2C-406A-9889-2F10E94EA737}" type="pres">
      <dgm:prSet presAssocID="{4DE13E73-E305-44DD-B2D9-4C5613289EAF}" presName="spNode" presStyleCnt="0"/>
      <dgm:spPr/>
      <dgm:t>
        <a:bodyPr/>
        <a:lstStyle/>
        <a:p>
          <a:endParaRPr lang="ru-RU"/>
        </a:p>
      </dgm:t>
    </dgm:pt>
    <dgm:pt modelId="{CF67AC08-735C-4D98-BE35-B674B0F011E0}" type="pres">
      <dgm:prSet presAssocID="{8C60046C-F197-4E7A-A04C-BF03670B496C}" presName="sibTrans" presStyleLbl="sibTrans1D1" presStyleIdx="2" presStyleCnt="5"/>
      <dgm:spPr/>
      <dgm:t>
        <a:bodyPr/>
        <a:lstStyle/>
        <a:p>
          <a:endParaRPr lang="ru-RU"/>
        </a:p>
      </dgm:t>
    </dgm:pt>
    <dgm:pt modelId="{6A8B191B-8904-436B-BEDA-CB8357B60167}" type="pres">
      <dgm:prSet presAssocID="{0236CC29-B187-499B-91E6-42E363CAC5FE}" presName="node" presStyleLbl="node1" presStyleIdx="3" presStyleCnt="5" custRadScaleRad="80448" custRadScaleInc="34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FD3CB-9FC6-421A-B333-28511694EFF6}" type="pres">
      <dgm:prSet presAssocID="{0236CC29-B187-499B-91E6-42E363CAC5FE}" presName="spNode" presStyleCnt="0"/>
      <dgm:spPr/>
      <dgm:t>
        <a:bodyPr/>
        <a:lstStyle/>
        <a:p>
          <a:endParaRPr lang="ru-RU"/>
        </a:p>
      </dgm:t>
    </dgm:pt>
    <dgm:pt modelId="{2A80ED9C-B705-44D6-8961-DAE573268DE8}" type="pres">
      <dgm:prSet presAssocID="{BA72CFA7-4723-4E03-9099-13444E539847}" presName="sibTrans" presStyleLbl="sibTrans1D1" presStyleIdx="3" presStyleCnt="5"/>
      <dgm:spPr/>
      <dgm:t>
        <a:bodyPr/>
        <a:lstStyle/>
        <a:p>
          <a:endParaRPr lang="ru-RU"/>
        </a:p>
      </dgm:t>
    </dgm:pt>
    <dgm:pt modelId="{AFDDBFAC-E60B-460A-991D-951B1E146DCD}" type="pres">
      <dgm:prSet presAssocID="{6617E9E1-1836-41FB-8647-74544A3E5299}" presName="node" presStyleLbl="node1" presStyleIdx="4" presStyleCnt="5" custScaleX="110900" custRadScaleRad="105495" custRadScaleInc="36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8DDB8-D48B-45DF-8665-5B977B83BFFE}" type="pres">
      <dgm:prSet presAssocID="{6617E9E1-1836-41FB-8647-74544A3E5299}" presName="spNode" presStyleCnt="0"/>
      <dgm:spPr/>
      <dgm:t>
        <a:bodyPr/>
        <a:lstStyle/>
        <a:p>
          <a:endParaRPr lang="ru-RU"/>
        </a:p>
      </dgm:t>
    </dgm:pt>
    <dgm:pt modelId="{41AB9EBB-5EEC-4F21-A85B-EA711A75AF49}" type="pres">
      <dgm:prSet presAssocID="{6EB25050-FBE3-4448-B9CE-0B96C484714E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771EBCBB-9C28-46F6-A14D-272362D5A18F}" type="presOf" srcId="{6617E9E1-1836-41FB-8647-74544A3E5299}" destId="{AFDDBFAC-E60B-460A-991D-951B1E146DCD}" srcOrd="0" destOrd="0" presId="urn:microsoft.com/office/officeart/2005/8/layout/cycle5"/>
    <dgm:cxn modelId="{09B43C03-E5D3-49FD-9FE6-3FF2090157E5}" type="presOf" srcId="{B5C0AAD8-3D7F-4286-AFC6-3ECF0B31B268}" destId="{E83F7DB2-F1DD-49D9-A20D-2CC92E5FC4A2}" srcOrd="0" destOrd="0" presId="urn:microsoft.com/office/officeart/2005/8/layout/cycle5"/>
    <dgm:cxn modelId="{76467CD8-6124-475C-A9E8-D5ADC98F7390}" type="presOf" srcId="{8C60046C-F197-4E7A-A04C-BF03670B496C}" destId="{CF67AC08-735C-4D98-BE35-B674B0F011E0}" srcOrd="0" destOrd="0" presId="urn:microsoft.com/office/officeart/2005/8/layout/cycle5"/>
    <dgm:cxn modelId="{EB9D6CDC-B0F4-4A43-A2C6-0C74FD59F2D8}" srcId="{B5C0AAD8-3D7F-4286-AFC6-3ECF0B31B268}" destId="{DD2115CC-CAF9-4CAF-B393-16196436B214}" srcOrd="1" destOrd="0" parTransId="{0CFE86A9-C2DA-4964-A35D-946DDEBB9E57}" sibTransId="{CD124A91-C53D-4928-BA4C-EFF795E35B6D}"/>
    <dgm:cxn modelId="{738CFEAA-49C3-49FB-BFA8-A1D0E85D73F1}" srcId="{B5C0AAD8-3D7F-4286-AFC6-3ECF0B31B268}" destId="{0236CC29-B187-499B-91E6-42E363CAC5FE}" srcOrd="3" destOrd="0" parTransId="{D1311156-B086-4C43-852A-097C02A88E91}" sibTransId="{BA72CFA7-4723-4E03-9099-13444E539847}"/>
    <dgm:cxn modelId="{76C5B6B9-3855-4E6B-BBC4-1FAC8C32DB35}" srcId="{B5C0AAD8-3D7F-4286-AFC6-3ECF0B31B268}" destId="{6617E9E1-1836-41FB-8647-74544A3E5299}" srcOrd="4" destOrd="0" parTransId="{7B01DA7F-9E55-416B-966A-341A7E20B3FE}" sibTransId="{6EB25050-FBE3-4448-B9CE-0B96C484714E}"/>
    <dgm:cxn modelId="{6829E7E9-26FC-430C-8754-E0DBDC8396CB}" type="presOf" srcId="{DD2115CC-CAF9-4CAF-B393-16196436B214}" destId="{E47042EC-681B-4A2A-96F6-0BFB04662B15}" srcOrd="0" destOrd="0" presId="urn:microsoft.com/office/officeart/2005/8/layout/cycle5"/>
    <dgm:cxn modelId="{507BBB9C-829C-4B0B-98F0-108B4269D6B9}" type="presOf" srcId="{6EB25050-FBE3-4448-B9CE-0B96C484714E}" destId="{41AB9EBB-5EEC-4F21-A85B-EA711A75AF49}" srcOrd="0" destOrd="0" presId="urn:microsoft.com/office/officeart/2005/8/layout/cycle5"/>
    <dgm:cxn modelId="{29E82B62-ACF3-4042-B4F4-F52914CDD3CD}" type="presOf" srcId="{0236CC29-B187-499B-91E6-42E363CAC5FE}" destId="{6A8B191B-8904-436B-BEDA-CB8357B60167}" srcOrd="0" destOrd="0" presId="urn:microsoft.com/office/officeart/2005/8/layout/cycle5"/>
    <dgm:cxn modelId="{EAF819E0-5B93-4CF6-9BE8-BBF9929C6E15}" srcId="{B5C0AAD8-3D7F-4286-AFC6-3ECF0B31B268}" destId="{CE5B95E1-ED5C-4180-A545-D085C6164A1D}" srcOrd="0" destOrd="0" parTransId="{15FFF9A4-C3A6-4CE2-B965-3C1370CB079A}" sibTransId="{E54E0FEA-73EB-45B3-88B6-D3075AEEFDD1}"/>
    <dgm:cxn modelId="{53A932A4-BEAA-4BCF-BC50-C5FE2F939B10}" srcId="{B5C0AAD8-3D7F-4286-AFC6-3ECF0B31B268}" destId="{4DE13E73-E305-44DD-B2D9-4C5613289EAF}" srcOrd="2" destOrd="0" parTransId="{5BA3B94B-432E-4910-AB14-E73FEE9D5795}" sibTransId="{8C60046C-F197-4E7A-A04C-BF03670B496C}"/>
    <dgm:cxn modelId="{7B4E87BD-211E-449D-A3A6-610933BE0F04}" type="presOf" srcId="{CD124A91-C53D-4928-BA4C-EFF795E35B6D}" destId="{254A1A10-CAA0-425E-B392-C6C713490D82}" srcOrd="0" destOrd="0" presId="urn:microsoft.com/office/officeart/2005/8/layout/cycle5"/>
    <dgm:cxn modelId="{5227A8C2-B281-44E7-81D3-A746E859D48E}" type="presOf" srcId="{4DE13E73-E305-44DD-B2D9-4C5613289EAF}" destId="{E3BB7622-B54B-40B7-B239-69D41388F7EC}" srcOrd="0" destOrd="0" presId="urn:microsoft.com/office/officeart/2005/8/layout/cycle5"/>
    <dgm:cxn modelId="{2D63B211-0188-4FB6-BD3A-9A8C76F1D01A}" type="presOf" srcId="{E54E0FEA-73EB-45B3-88B6-D3075AEEFDD1}" destId="{A151249B-CF66-45B7-9F03-21062969EA7A}" srcOrd="0" destOrd="0" presId="urn:microsoft.com/office/officeart/2005/8/layout/cycle5"/>
    <dgm:cxn modelId="{327D7716-8399-488A-90E8-7C852C93857A}" type="presOf" srcId="{CE5B95E1-ED5C-4180-A545-D085C6164A1D}" destId="{CAFEF33E-E0DF-4237-9A1B-88F3AACCABA1}" srcOrd="0" destOrd="0" presId="urn:microsoft.com/office/officeart/2005/8/layout/cycle5"/>
    <dgm:cxn modelId="{0D108C70-CF8F-4702-8DA5-F0D45AD3894D}" type="presOf" srcId="{BA72CFA7-4723-4E03-9099-13444E539847}" destId="{2A80ED9C-B705-44D6-8961-DAE573268DE8}" srcOrd="0" destOrd="0" presId="urn:microsoft.com/office/officeart/2005/8/layout/cycle5"/>
    <dgm:cxn modelId="{0697D0E2-9F65-48AE-A65F-1D64BC0BDA59}" type="presParOf" srcId="{E83F7DB2-F1DD-49D9-A20D-2CC92E5FC4A2}" destId="{CAFEF33E-E0DF-4237-9A1B-88F3AACCABA1}" srcOrd="0" destOrd="0" presId="urn:microsoft.com/office/officeart/2005/8/layout/cycle5"/>
    <dgm:cxn modelId="{F65C8369-6DB5-4B70-AE70-E9DB81E0A89B}" type="presParOf" srcId="{E83F7DB2-F1DD-49D9-A20D-2CC92E5FC4A2}" destId="{BD092F2D-AD5C-49D6-8AE9-58BB0CA21C46}" srcOrd="1" destOrd="0" presId="urn:microsoft.com/office/officeart/2005/8/layout/cycle5"/>
    <dgm:cxn modelId="{AA0602B6-1995-4AA6-86B2-F85EF30CD1A0}" type="presParOf" srcId="{E83F7DB2-F1DD-49D9-A20D-2CC92E5FC4A2}" destId="{A151249B-CF66-45B7-9F03-21062969EA7A}" srcOrd="2" destOrd="0" presId="urn:microsoft.com/office/officeart/2005/8/layout/cycle5"/>
    <dgm:cxn modelId="{035ECFCB-076C-40E4-A0E9-3D3AC6ACE8DD}" type="presParOf" srcId="{E83F7DB2-F1DD-49D9-A20D-2CC92E5FC4A2}" destId="{E47042EC-681B-4A2A-96F6-0BFB04662B15}" srcOrd="3" destOrd="0" presId="urn:microsoft.com/office/officeart/2005/8/layout/cycle5"/>
    <dgm:cxn modelId="{833801BB-CFE8-493D-8D01-2D54D17510E8}" type="presParOf" srcId="{E83F7DB2-F1DD-49D9-A20D-2CC92E5FC4A2}" destId="{35D92DE2-30A6-4A9A-98E9-FB4CED5E9185}" srcOrd="4" destOrd="0" presId="urn:microsoft.com/office/officeart/2005/8/layout/cycle5"/>
    <dgm:cxn modelId="{A4503A49-7509-4335-9CD4-4C03ABDC60A9}" type="presParOf" srcId="{E83F7DB2-F1DD-49D9-A20D-2CC92E5FC4A2}" destId="{254A1A10-CAA0-425E-B392-C6C713490D82}" srcOrd="5" destOrd="0" presId="urn:microsoft.com/office/officeart/2005/8/layout/cycle5"/>
    <dgm:cxn modelId="{B0C6FFAC-F8D4-41D7-A230-2CE0684DA7CF}" type="presParOf" srcId="{E83F7DB2-F1DD-49D9-A20D-2CC92E5FC4A2}" destId="{E3BB7622-B54B-40B7-B239-69D41388F7EC}" srcOrd="6" destOrd="0" presId="urn:microsoft.com/office/officeart/2005/8/layout/cycle5"/>
    <dgm:cxn modelId="{0370A3A7-824A-4135-988F-6BDB2EA611FA}" type="presParOf" srcId="{E83F7DB2-F1DD-49D9-A20D-2CC92E5FC4A2}" destId="{886D16AF-7E2C-406A-9889-2F10E94EA737}" srcOrd="7" destOrd="0" presId="urn:microsoft.com/office/officeart/2005/8/layout/cycle5"/>
    <dgm:cxn modelId="{EF22FFCB-9D52-4B62-9292-46C00E7B41E1}" type="presParOf" srcId="{E83F7DB2-F1DD-49D9-A20D-2CC92E5FC4A2}" destId="{CF67AC08-735C-4D98-BE35-B674B0F011E0}" srcOrd="8" destOrd="0" presId="urn:microsoft.com/office/officeart/2005/8/layout/cycle5"/>
    <dgm:cxn modelId="{93D1C223-D0FF-4A33-99FA-686374930810}" type="presParOf" srcId="{E83F7DB2-F1DD-49D9-A20D-2CC92E5FC4A2}" destId="{6A8B191B-8904-436B-BEDA-CB8357B60167}" srcOrd="9" destOrd="0" presId="urn:microsoft.com/office/officeart/2005/8/layout/cycle5"/>
    <dgm:cxn modelId="{907D5106-F065-47F7-BE85-E6656681563C}" type="presParOf" srcId="{E83F7DB2-F1DD-49D9-A20D-2CC92E5FC4A2}" destId="{7E5FD3CB-9FC6-421A-B333-28511694EFF6}" srcOrd="10" destOrd="0" presId="urn:microsoft.com/office/officeart/2005/8/layout/cycle5"/>
    <dgm:cxn modelId="{F176CA6B-0F3C-4ABD-B020-C9B5F5A74734}" type="presParOf" srcId="{E83F7DB2-F1DD-49D9-A20D-2CC92E5FC4A2}" destId="{2A80ED9C-B705-44D6-8961-DAE573268DE8}" srcOrd="11" destOrd="0" presId="urn:microsoft.com/office/officeart/2005/8/layout/cycle5"/>
    <dgm:cxn modelId="{F85D633B-685E-474C-B134-780B23055DB7}" type="presParOf" srcId="{E83F7DB2-F1DD-49D9-A20D-2CC92E5FC4A2}" destId="{AFDDBFAC-E60B-460A-991D-951B1E146DCD}" srcOrd="12" destOrd="0" presId="urn:microsoft.com/office/officeart/2005/8/layout/cycle5"/>
    <dgm:cxn modelId="{92F43E04-0F8E-4565-AFAA-1A5F7F98943A}" type="presParOf" srcId="{E83F7DB2-F1DD-49D9-A20D-2CC92E5FC4A2}" destId="{E068DDB8-D48B-45DF-8665-5B977B83BFFE}" srcOrd="13" destOrd="0" presId="urn:microsoft.com/office/officeart/2005/8/layout/cycle5"/>
    <dgm:cxn modelId="{71D9694E-A524-49AE-B8F9-7B75B7C0371E}" type="presParOf" srcId="{E83F7DB2-F1DD-49D9-A20D-2CC92E5FC4A2}" destId="{41AB9EBB-5EEC-4F21-A85B-EA711A75AF49}" srcOrd="14" destOrd="0" presId="urn:microsoft.com/office/officeart/2005/8/layout/cycle5"/>
  </dgm:cxnLst>
  <dgm:bg>
    <a:noFill/>
  </dgm:bg>
  <dgm:whole>
    <a:ln w="12700"/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460975-253B-4F24-957A-E3B9B9B9B0C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4711DB-CE1A-490E-AD50-BD0AA8394789}">
      <dgm:prSet phldrT="[Текст]" custT="1"/>
      <dgm:spPr>
        <a:solidFill>
          <a:schemeClr val="tx2">
            <a:lumMod val="60000"/>
            <a:lumOff val="40000"/>
          </a:schemeClr>
        </a:solidFill>
        <a:ln w="0">
          <a:noFill/>
        </a:ln>
      </dgm:spPr>
      <dgm:t>
        <a:bodyPr/>
        <a:lstStyle/>
        <a:p>
          <a:r>
            <a:rPr lang="ru-RU" sz="24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rPr>
            <a:t>Приготовление пищи</a:t>
          </a:r>
          <a:endParaRPr lang="ru-RU" sz="2400" dirty="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A7D781C6-D7B6-4F51-B7B7-27C3A3A917D4}" type="parTrans" cxnId="{8DE58955-C3F6-41B6-8BFF-C3D19952D2AD}">
      <dgm:prSet/>
      <dgm:spPr/>
      <dgm:t>
        <a:bodyPr/>
        <a:lstStyle/>
        <a:p>
          <a:endParaRPr lang="ru-RU"/>
        </a:p>
      </dgm:t>
    </dgm:pt>
    <dgm:pt modelId="{E8AB616B-1276-4B91-8F4C-47ABBCD5E7F4}" type="sibTrans" cxnId="{8DE58955-C3F6-41B6-8BFF-C3D19952D2AD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ln w="38100"/>
      </dgm:spPr>
      <dgm:t>
        <a:bodyPr/>
        <a:lstStyle/>
        <a:p>
          <a:endParaRPr lang="ru-RU"/>
        </a:p>
      </dgm:t>
    </dgm:pt>
    <dgm:pt modelId="{4D77914A-D8B9-4909-90EE-ECCEFA012942}">
      <dgm:prSet phldrT="[Текст]" custT="1"/>
      <dgm:spPr>
        <a:solidFill>
          <a:schemeClr val="tx2">
            <a:lumMod val="60000"/>
            <a:lumOff val="40000"/>
          </a:schemeClr>
        </a:solidFill>
        <a:ln w="0">
          <a:noFill/>
        </a:ln>
      </dgm:spPr>
      <dgm:t>
        <a:bodyPr/>
        <a:lstStyle/>
        <a:p>
          <a:r>
            <a:rPr lang="ru-RU" sz="24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rPr>
            <a:t>Гигиена тела</a:t>
          </a:r>
          <a:endParaRPr lang="ru-RU" sz="2400" dirty="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dgm:t>
    </dgm:pt>
    <dgm:pt modelId="{90ABFB48-A5C1-4288-8CD0-3F01621A70FD}" type="parTrans" cxnId="{1748DF00-A99E-41EF-8374-380DD134AE55}">
      <dgm:prSet/>
      <dgm:spPr/>
      <dgm:t>
        <a:bodyPr/>
        <a:lstStyle/>
        <a:p>
          <a:endParaRPr lang="ru-RU"/>
        </a:p>
      </dgm:t>
    </dgm:pt>
    <dgm:pt modelId="{6188A42A-7D25-449A-B7BE-496998C6F21C}" type="sibTrans" cxnId="{1748DF00-A99E-41EF-8374-380DD134AE55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ln w="38100"/>
      </dgm:spPr>
      <dgm:t>
        <a:bodyPr/>
        <a:lstStyle/>
        <a:p>
          <a:endParaRPr lang="ru-RU"/>
        </a:p>
      </dgm:t>
    </dgm:pt>
    <dgm:pt modelId="{2ABC5ECE-7D04-42FF-842F-1CF12E6D4786}">
      <dgm:prSet phldrT="[Текст]" custT="1"/>
      <dgm:spPr>
        <a:solidFill>
          <a:schemeClr val="tx2">
            <a:lumMod val="60000"/>
            <a:lumOff val="40000"/>
          </a:schemeClr>
        </a:solidFill>
        <a:ln w="0">
          <a:noFill/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Чистота одежды</a:t>
          </a:r>
          <a:endParaRPr lang="ru-RU" sz="2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7D2A89F-3471-4971-B713-80CDE1AC092E}" type="parTrans" cxnId="{975A9A5E-505E-4E34-9B49-3738E62A3F9B}">
      <dgm:prSet/>
      <dgm:spPr/>
      <dgm:t>
        <a:bodyPr/>
        <a:lstStyle/>
        <a:p>
          <a:endParaRPr lang="ru-RU"/>
        </a:p>
      </dgm:t>
    </dgm:pt>
    <dgm:pt modelId="{5BAF402A-3379-42C9-8E1B-F33FECC48FE1}" type="sibTrans" cxnId="{975A9A5E-505E-4E34-9B49-3738E62A3F9B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ln w="38100"/>
      </dgm:spPr>
      <dgm:t>
        <a:bodyPr/>
        <a:lstStyle/>
        <a:p>
          <a:endParaRPr lang="ru-RU"/>
        </a:p>
      </dgm:t>
    </dgm:pt>
    <dgm:pt modelId="{B174277B-FA70-43BA-93DD-3E7E6A30E079}">
      <dgm:prSet phldrT="[Текст]" custT="1"/>
      <dgm:spPr>
        <a:solidFill>
          <a:schemeClr val="tx2">
            <a:lumMod val="60000"/>
            <a:lumOff val="40000"/>
          </a:schemeClr>
        </a:solidFill>
        <a:ln w="0">
          <a:noFill/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Чистота жилища</a:t>
          </a:r>
          <a:endParaRPr lang="ru-RU" sz="2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C98B4C4-1EA7-425F-9823-DFEEB5EF6D61}" type="parTrans" cxnId="{D900B662-FF8E-4B34-A8A2-426747278DC6}">
      <dgm:prSet/>
      <dgm:spPr/>
      <dgm:t>
        <a:bodyPr/>
        <a:lstStyle/>
        <a:p>
          <a:endParaRPr lang="ru-RU"/>
        </a:p>
      </dgm:t>
    </dgm:pt>
    <dgm:pt modelId="{66414540-E03E-4B64-AFC8-1A0C1398732B}" type="sibTrans" cxnId="{D900B662-FF8E-4B34-A8A2-426747278DC6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ln w="38100"/>
      </dgm:spPr>
      <dgm:t>
        <a:bodyPr/>
        <a:lstStyle/>
        <a:p>
          <a:endParaRPr lang="ru-RU"/>
        </a:p>
      </dgm:t>
    </dgm:pt>
    <dgm:pt modelId="{F70947E0-3BAF-4941-B09F-91310BDC8E6F}">
      <dgm:prSet phldrT="[Текст]" custT="1"/>
      <dgm:spPr>
        <a:solidFill>
          <a:schemeClr val="tx2">
            <a:lumMod val="60000"/>
            <a:lumOff val="40000"/>
          </a:schemeClr>
        </a:solidFill>
        <a:ln w="0">
          <a:noFill/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Выращивание  продукции сельского хозяйства</a:t>
          </a:r>
          <a:endParaRPr lang="ru-RU" sz="2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C04A49E-A2F9-4BF0-A3BE-4656072567C9}" type="parTrans" cxnId="{19795B98-1895-4B83-A84B-86EECED11488}">
      <dgm:prSet/>
      <dgm:spPr/>
      <dgm:t>
        <a:bodyPr/>
        <a:lstStyle/>
        <a:p>
          <a:endParaRPr lang="ru-RU"/>
        </a:p>
      </dgm:t>
    </dgm:pt>
    <dgm:pt modelId="{C4B473C1-7AD5-4858-8653-C787D6AEE790}" type="sibTrans" cxnId="{19795B98-1895-4B83-A84B-86EECED11488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ln w="38100"/>
      </dgm:spPr>
      <dgm:t>
        <a:bodyPr/>
        <a:lstStyle/>
        <a:p>
          <a:endParaRPr lang="ru-RU"/>
        </a:p>
      </dgm:t>
    </dgm:pt>
    <dgm:pt modelId="{ADEA0CCF-BC7B-4A19-8AFB-89B6B8A7EB80}" type="pres">
      <dgm:prSet presAssocID="{D3460975-253B-4F24-957A-E3B9B9B9B0C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E7A8EE-EC9E-4A2D-8D7B-66DD367C45BF}" type="pres">
      <dgm:prSet presAssocID="{114711DB-CE1A-490E-AD50-BD0AA8394789}" presName="node" presStyleLbl="node1" presStyleIdx="0" presStyleCnt="5" custScaleX="167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B3022-D15F-4AC1-B9ED-5E529FACED6A}" type="pres">
      <dgm:prSet presAssocID="{114711DB-CE1A-490E-AD50-BD0AA8394789}" presName="spNode" presStyleCnt="0"/>
      <dgm:spPr/>
      <dgm:t>
        <a:bodyPr/>
        <a:lstStyle/>
        <a:p>
          <a:endParaRPr lang="ru-RU"/>
        </a:p>
      </dgm:t>
    </dgm:pt>
    <dgm:pt modelId="{B97583C9-F41C-4364-BBA3-3E50BCC56DFE}" type="pres">
      <dgm:prSet presAssocID="{E8AB616B-1276-4B91-8F4C-47ABBCD5E7F4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41F0403-86B9-4EBC-9ACB-A10FA57D6C28}" type="pres">
      <dgm:prSet presAssocID="{4D77914A-D8B9-4909-90EE-ECCEFA01294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67CCD-C6D1-4AAF-AEA0-BB0442E50A02}" type="pres">
      <dgm:prSet presAssocID="{4D77914A-D8B9-4909-90EE-ECCEFA012942}" presName="spNode" presStyleCnt="0"/>
      <dgm:spPr/>
      <dgm:t>
        <a:bodyPr/>
        <a:lstStyle/>
        <a:p>
          <a:endParaRPr lang="ru-RU"/>
        </a:p>
      </dgm:t>
    </dgm:pt>
    <dgm:pt modelId="{2B2995B2-F61B-44D7-882F-0159356C5D46}" type="pres">
      <dgm:prSet presAssocID="{6188A42A-7D25-449A-B7BE-496998C6F21C}" presName="sibTrans" presStyleLbl="sibTrans1D1" presStyleIdx="1" presStyleCnt="5"/>
      <dgm:spPr/>
      <dgm:t>
        <a:bodyPr/>
        <a:lstStyle/>
        <a:p>
          <a:endParaRPr lang="ru-RU"/>
        </a:p>
      </dgm:t>
    </dgm:pt>
    <dgm:pt modelId="{61117734-F042-496F-838C-6EEC9ECF8FD2}" type="pres">
      <dgm:prSet presAssocID="{2ABC5ECE-7D04-42FF-842F-1CF12E6D478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EE0A6-F570-4DE1-8DA2-DAF33256BB79}" type="pres">
      <dgm:prSet presAssocID="{2ABC5ECE-7D04-42FF-842F-1CF12E6D4786}" presName="spNode" presStyleCnt="0"/>
      <dgm:spPr/>
      <dgm:t>
        <a:bodyPr/>
        <a:lstStyle/>
        <a:p>
          <a:endParaRPr lang="ru-RU"/>
        </a:p>
      </dgm:t>
    </dgm:pt>
    <dgm:pt modelId="{F1042C2C-1E3C-4B0D-BCA6-E630E6D567DF}" type="pres">
      <dgm:prSet presAssocID="{5BAF402A-3379-42C9-8E1B-F33FECC48FE1}" presName="sibTrans" presStyleLbl="sibTrans1D1" presStyleIdx="2" presStyleCnt="5"/>
      <dgm:spPr/>
      <dgm:t>
        <a:bodyPr/>
        <a:lstStyle/>
        <a:p>
          <a:endParaRPr lang="ru-RU"/>
        </a:p>
      </dgm:t>
    </dgm:pt>
    <dgm:pt modelId="{7471303D-C50E-46E9-9F90-D144C9582B81}" type="pres">
      <dgm:prSet presAssocID="{B174277B-FA70-43BA-93DD-3E7E6A30E07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57D9C-CF3A-43C8-9842-8F67B747CB52}" type="pres">
      <dgm:prSet presAssocID="{B174277B-FA70-43BA-93DD-3E7E6A30E079}" presName="spNode" presStyleCnt="0"/>
      <dgm:spPr/>
      <dgm:t>
        <a:bodyPr/>
        <a:lstStyle/>
        <a:p>
          <a:endParaRPr lang="ru-RU"/>
        </a:p>
      </dgm:t>
    </dgm:pt>
    <dgm:pt modelId="{D431A8DD-5392-4301-A557-CCC76B475AA4}" type="pres">
      <dgm:prSet presAssocID="{66414540-E03E-4B64-AFC8-1A0C1398732B}" presName="sibTrans" presStyleLbl="sibTrans1D1" presStyleIdx="3" presStyleCnt="5"/>
      <dgm:spPr/>
      <dgm:t>
        <a:bodyPr/>
        <a:lstStyle/>
        <a:p>
          <a:endParaRPr lang="ru-RU"/>
        </a:p>
      </dgm:t>
    </dgm:pt>
    <dgm:pt modelId="{1955FA97-8D4D-4C14-9ABD-C0BF919DF2D9}" type="pres">
      <dgm:prSet presAssocID="{F70947E0-3BAF-4941-B09F-91310BDC8E6F}" presName="node" presStyleLbl="node1" presStyleIdx="4" presStyleCnt="5" custScaleX="182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0D615-3F7A-4C79-BA51-66544EC3A1B7}" type="pres">
      <dgm:prSet presAssocID="{F70947E0-3BAF-4941-B09F-91310BDC8E6F}" presName="spNode" presStyleCnt="0"/>
      <dgm:spPr/>
      <dgm:t>
        <a:bodyPr/>
        <a:lstStyle/>
        <a:p>
          <a:endParaRPr lang="ru-RU"/>
        </a:p>
      </dgm:t>
    </dgm:pt>
    <dgm:pt modelId="{168E0199-6FCD-48A0-A98B-B5376A364DEE}" type="pres">
      <dgm:prSet presAssocID="{C4B473C1-7AD5-4858-8653-C787D6AEE790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7EFA4A2A-13D2-4719-A285-15186D58E476}" type="presOf" srcId="{4D77914A-D8B9-4909-90EE-ECCEFA012942}" destId="{B41F0403-86B9-4EBC-9ACB-A10FA57D6C28}" srcOrd="0" destOrd="0" presId="urn:microsoft.com/office/officeart/2005/8/layout/cycle6"/>
    <dgm:cxn modelId="{8DE58955-C3F6-41B6-8BFF-C3D19952D2AD}" srcId="{D3460975-253B-4F24-957A-E3B9B9B9B0C5}" destId="{114711DB-CE1A-490E-AD50-BD0AA8394789}" srcOrd="0" destOrd="0" parTransId="{A7D781C6-D7B6-4F51-B7B7-27C3A3A917D4}" sibTransId="{E8AB616B-1276-4B91-8F4C-47ABBCD5E7F4}"/>
    <dgm:cxn modelId="{CEA11C5B-CAD6-48B7-8A1A-C47FADD78D5F}" type="presOf" srcId="{66414540-E03E-4B64-AFC8-1A0C1398732B}" destId="{D431A8DD-5392-4301-A557-CCC76B475AA4}" srcOrd="0" destOrd="0" presId="urn:microsoft.com/office/officeart/2005/8/layout/cycle6"/>
    <dgm:cxn modelId="{CBF6FAA3-1064-465A-BE70-F57ACA2B6FFD}" type="presOf" srcId="{C4B473C1-7AD5-4858-8653-C787D6AEE790}" destId="{168E0199-6FCD-48A0-A98B-B5376A364DEE}" srcOrd="0" destOrd="0" presId="urn:microsoft.com/office/officeart/2005/8/layout/cycle6"/>
    <dgm:cxn modelId="{975A9A5E-505E-4E34-9B49-3738E62A3F9B}" srcId="{D3460975-253B-4F24-957A-E3B9B9B9B0C5}" destId="{2ABC5ECE-7D04-42FF-842F-1CF12E6D4786}" srcOrd="2" destOrd="0" parTransId="{D7D2A89F-3471-4971-B713-80CDE1AC092E}" sibTransId="{5BAF402A-3379-42C9-8E1B-F33FECC48FE1}"/>
    <dgm:cxn modelId="{F75F8696-642B-413E-8083-17120E71E469}" type="presOf" srcId="{B174277B-FA70-43BA-93DD-3E7E6A30E079}" destId="{7471303D-C50E-46E9-9F90-D144C9582B81}" srcOrd="0" destOrd="0" presId="urn:microsoft.com/office/officeart/2005/8/layout/cycle6"/>
    <dgm:cxn modelId="{D900B662-FF8E-4B34-A8A2-426747278DC6}" srcId="{D3460975-253B-4F24-957A-E3B9B9B9B0C5}" destId="{B174277B-FA70-43BA-93DD-3E7E6A30E079}" srcOrd="3" destOrd="0" parTransId="{4C98B4C4-1EA7-425F-9823-DFEEB5EF6D61}" sibTransId="{66414540-E03E-4B64-AFC8-1A0C1398732B}"/>
    <dgm:cxn modelId="{B165FA04-8A23-4B6D-A755-EEB14481ADAB}" type="presOf" srcId="{E8AB616B-1276-4B91-8F4C-47ABBCD5E7F4}" destId="{B97583C9-F41C-4364-BBA3-3E50BCC56DFE}" srcOrd="0" destOrd="0" presId="urn:microsoft.com/office/officeart/2005/8/layout/cycle6"/>
    <dgm:cxn modelId="{CA7CD9DF-097B-4A31-9FA2-3B1C48609C30}" type="presOf" srcId="{2ABC5ECE-7D04-42FF-842F-1CF12E6D4786}" destId="{61117734-F042-496F-838C-6EEC9ECF8FD2}" srcOrd="0" destOrd="0" presId="urn:microsoft.com/office/officeart/2005/8/layout/cycle6"/>
    <dgm:cxn modelId="{BA7EC0CA-36AB-42E2-A9A0-2E73B0651FB0}" type="presOf" srcId="{F70947E0-3BAF-4941-B09F-91310BDC8E6F}" destId="{1955FA97-8D4D-4C14-9ABD-C0BF919DF2D9}" srcOrd="0" destOrd="0" presId="urn:microsoft.com/office/officeart/2005/8/layout/cycle6"/>
    <dgm:cxn modelId="{4F2796FC-6929-4BEA-9FB6-AF4E5F1724D3}" type="presOf" srcId="{6188A42A-7D25-449A-B7BE-496998C6F21C}" destId="{2B2995B2-F61B-44D7-882F-0159356C5D46}" srcOrd="0" destOrd="0" presId="urn:microsoft.com/office/officeart/2005/8/layout/cycle6"/>
    <dgm:cxn modelId="{19795B98-1895-4B83-A84B-86EECED11488}" srcId="{D3460975-253B-4F24-957A-E3B9B9B9B0C5}" destId="{F70947E0-3BAF-4941-B09F-91310BDC8E6F}" srcOrd="4" destOrd="0" parTransId="{9C04A49E-A2F9-4BF0-A3BE-4656072567C9}" sibTransId="{C4B473C1-7AD5-4858-8653-C787D6AEE790}"/>
    <dgm:cxn modelId="{6A00A5B1-B6CD-4DE3-80E0-8CAB4BEECF06}" type="presOf" srcId="{114711DB-CE1A-490E-AD50-BD0AA8394789}" destId="{9FE7A8EE-EC9E-4A2D-8D7B-66DD367C45BF}" srcOrd="0" destOrd="0" presId="urn:microsoft.com/office/officeart/2005/8/layout/cycle6"/>
    <dgm:cxn modelId="{C3EAF938-610A-4F99-B855-62568B6F2A02}" type="presOf" srcId="{5BAF402A-3379-42C9-8E1B-F33FECC48FE1}" destId="{F1042C2C-1E3C-4B0D-BCA6-E630E6D567DF}" srcOrd="0" destOrd="0" presId="urn:microsoft.com/office/officeart/2005/8/layout/cycle6"/>
    <dgm:cxn modelId="{304B1A27-5EBF-404E-B634-C03D2FA84A8E}" type="presOf" srcId="{D3460975-253B-4F24-957A-E3B9B9B9B0C5}" destId="{ADEA0CCF-BC7B-4A19-8AFB-89B6B8A7EB80}" srcOrd="0" destOrd="0" presId="urn:microsoft.com/office/officeart/2005/8/layout/cycle6"/>
    <dgm:cxn modelId="{1748DF00-A99E-41EF-8374-380DD134AE55}" srcId="{D3460975-253B-4F24-957A-E3B9B9B9B0C5}" destId="{4D77914A-D8B9-4909-90EE-ECCEFA012942}" srcOrd="1" destOrd="0" parTransId="{90ABFB48-A5C1-4288-8CD0-3F01621A70FD}" sibTransId="{6188A42A-7D25-449A-B7BE-496998C6F21C}"/>
    <dgm:cxn modelId="{46741C54-0092-4566-9EF3-D68AFF62974C}" type="presParOf" srcId="{ADEA0CCF-BC7B-4A19-8AFB-89B6B8A7EB80}" destId="{9FE7A8EE-EC9E-4A2D-8D7B-66DD367C45BF}" srcOrd="0" destOrd="0" presId="urn:microsoft.com/office/officeart/2005/8/layout/cycle6"/>
    <dgm:cxn modelId="{94F1A7AF-CFB3-4F26-9E75-30C631367F98}" type="presParOf" srcId="{ADEA0CCF-BC7B-4A19-8AFB-89B6B8A7EB80}" destId="{180B3022-D15F-4AC1-B9ED-5E529FACED6A}" srcOrd="1" destOrd="0" presId="urn:microsoft.com/office/officeart/2005/8/layout/cycle6"/>
    <dgm:cxn modelId="{AE195F24-0F17-4A4E-A7C5-26B1758B29F8}" type="presParOf" srcId="{ADEA0CCF-BC7B-4A19-8AFB-89B6B8A7EB80}" destId="{B97583C9-F41C-4364-BBA3-3E50BCC56DFE}" srcOrd="2" destOrd="0" presId="urn:microsoft.com/office/officeart/2005/8/layout/cycle6"/>
    <dgm:cxn modelId="{6255C56C-31B9-4CE4-BC09-572C7313DD2E}" type="presParOf" srcId="{ADEA0CCF-BC7B-4A19-8AFB-89B6B8A7EB80}" destId="{B41F0403-86B9-4EBC-9ACB-A10FA57D6C28}" srcOrd="3" destOrd="0" presId="urn:microsoft.com/office/officeart/2005/8/layout/cycle6"/>
    <dgm:cxn modelId="{CEAC3162-B967-41D1-88D0-2FF6AF8D5281}" type="presParOf" srcId="{ADEA0CCF-BC7B-4A19-8AFB-89B6B8A7EB80}" destId="{14367CCD-C6D1-4AAF-AEA0-BB0442E50A02}" srcOrd="4" destOrd="0" presId="urn:microsoft.com/office/officeart/2005/8/layout/cycle6"/>
    <dgm:cxn modelId="{C5FFEAA8-C18A-4B72-BD61-B661C7B181A6}" type="presParOf" srcId="{ADEA0CCF-BC7B-4A19-8AFB-89B6B8A7EB80}" destId="{2B2995B2-F61B-44D7-882F-0159356C5D46}" srcOrd="5" destOrd="0" presId="urn:microsoft.com/office/officeart/2005/8/layout/cycle6"/>
    <dgm:cxn modelId="{6A317905-A1A6-4B5F-95A9-90DE965552BD}" type="presParOf" srcId="{ADEA0CCF-BC7B-4A19-8AFB-89B6B8A7EB80}" destId="{61117734-F042-496F-838C-6EEC9ECF8FD2}" srcOrd="6" destOrd="0" presId="urn:microsoft.com/office/officeart/2005/8/layout/cycle6"/>
    <dgm:cxn modelId="{538AFE4B-5A90-42B9-A60B-EBD9CFE52BB8}" type="presParOf" srcId="{ADEA0CCF-BC7B-4A19-8AFB-89B6B8A7EB80}" destId="{5FEEE0A6-F570-4DE1-8DA2-DAF33256BB79}" srcOrd="7" destOrd="0" presId="urn:microsoft.com/office/officeart/2005/8/layout/cycle6"/>
    <dgm:cxn modelId="{43B1065B-B34E-479A-9207-6F1AC94809E7}" type="presParOf" srcId="{ADEA0CCF-BC7B-4A19-8AFB-89B6B8A7EB80}" destId="{F1042C2C-1E3C-4B0D-BCA6-E630E6D567DF}" srcOrd="8" destOrd="0" presId="urn:microsoft.com/office/officeart/2005/8/layout/cycle6"/>
    <dgm:cxn modelId="{E38D4800-E3CD-43D7-AE5D-09A96ED70718}" type="presParOf" srcId="{ADEA0CCF-BC7B-4A19-8AFB-89B6B8A7EB80}" destId="{7471303D-C50E-46E9-9F90-D144C9582B81}" srcOrd="9" destOrd="0" presId="urn:microsoft.com/office/officeart/2005/8/layout/cycle6"/>
    <dgm:cxn modelId="{083E2BA3-C13E-4B1B-8064-B8759E6D140F}" type="presParOf" srcId="{ADEA0CCF-BC7B-4A19-8AFB-89B6B8A7EB80}" destId="{77A57D9C-CF3A-43C8-9842-8F67B747CB52}" srcOrd="10" destOrd="0" presId="urn:microsoft.com/office/officeart/2005/8/layout/cycle6"/>
    <dgm:cxn modelId="{ED0E92FC-5702-4D5A-8D0E-5FFF023F98AE}" type="presParOf" srcId="{ADEA0CCF-BC7B-4A19-8AFB-89B6B8A7EB80}" destId="{D431A8DD-5392-4301-A557-CCC76B475AA4}" srcOrd="11" destOrd="0" presId="urn:microsoft.com/office/officeart/2005/8/layout/cycle6"/>
    <dgm:cxn modelId="{A4EDA98D-3578-4678-993E-B39216D78592}" type="presParOf" srcId="{ADEA0CCF-BC7B-4A19-8AFB-89B6B8A7EB80}" destId="{1955FA97-8D4D-4C14-9ABD-C0BF919DF2D9}" srcOrd="12" destOrd="0" presId="urn:microsoft.com/office/officeart/2005/8/layout/cycle6"/>
    <dgm:cxn modelId="{9F6942A3-43C6-4008-ACD0-6ED3177D9718}" type="presParOf" srcId="{ADEA0CCF-BC7B-4A19-8AFB-89B6B8A7EB80}" destId="{C4E0D615-3F7A-4C79-BA51-66544EC3A1B7}" srcOrd="13" destOrd="0" presId="urn:microsoft.com/office/officeart/2005/8/layout/cycle6"/>
    <dgm:cxn modelId="{B4C3FD36-0D5B-43FD-B8E9-4598A87FA0AD}" type="presParOf" srcId="{ADEA0CCF-BC7B-4A19-8AFB-89B6B8A7EB80}" destId="{168E0199-6FCD-48A0-A98B-B5376A364DEE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0.05815</cdr:x>
      <cdr:y>0.03288</cdr:y>
    </cdr:from>
    <cdr:to>
      <cdr:x>0.16371</cdr:x>
      <cdr:y>0.33213</cdr:y>
    </cdr:to>
    <cdr:sp macro="" textlink="">
      <cdr:nvSpPr>
        <cdr:cNvPr id="2" name="Выгнутая влево стрелка 1"/>
        <cdr:cNvSpPr/>
      </cdr:nvSpPr>
      <cdr:spPr>
        <a:xfrm xmlns:a="http://schemas.openxmlformats.org/drawingml/2006/main" rot="711762">
          <a:off x="402940" y="133639"/>
          <a:ext cx="731520" cy="1216152"/>
        </a:xfrm>
        <a:prstGeom xmlns:a="http://schemas.openxmlformats.org/drawingml/2006/main" prst="curvedRightArrow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0.05815</cdr:x>
      <cdr:y>0.03288</cdr:y>
    </cdr:from>
    <cdr:to>
      <cdr:x>0.16371</cdr:x>
      <cdr:y>0.33213</cdr:y>
    </cdr:to>
    <cdr:sp macro="" textlink="">
      <cdr:nvSpPr>
        <cdr:cNvPr id="2" name="Выгнутая влево стрелка 1"/>
        <cdr:cNvSpPr/>
      </cdr:nvSpPr>
      <cdr:spPr>
        <a:xfrm xmlns:a="http://schemas.openxmlformats.org/drawingml/2006/main" rot="711762">
          <a:off x="402940" y="133639"/>
          <a:ext cx="731520" cy="1216152"/>
        </a:xfrm>
        <a:prstGeom xmlns:a="http://schemas.openxmlformats.org/drawingml/2006/main" prst="curvedRightArrow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6023F-39D3-4E96-94CD-23C19C4195B5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96C13-3A20-4E10-B98B-67A24D15B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EE92F-F45C-4030-A3BE-C231C70E2C26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5060C-BB14-4667-A58B-79D527DE3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5060C-BB14-4667-A58B-79D527DE3A7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1470025"/>
          </a:xfrm>
        </p:spPr>
        <p:txBody>
          <a:bodyPr/>
          <a:lstStyle>
            <a:lvl1pPr>
              <a:defRPr b="1" baseline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+mj-ea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1428760"/>
          </a:xfrm>
        </p:spPr>
        <p:txBody>
          <a:bodyPr/>
          <a:lstStyle>
            <a:lvl1pPr marL="0" indent="0" algn="ctr">
              <a:buNone/>
              <a:defRPr b="1" cap="none" spc="0">
                <a:ln w="19050">
                  <a:solidFill>
                    <a:srgbClr val="0C3226"/>
                  </a:solidFill>
                </a:ln>
                <a:solidFill>
                  <a:schemeClr val="bg1"/>
                </a:solidFill>
                <a:effectLst/>
                <a:latin typeface="+mn-lt"/>
                <a:cs typeface="Microsoft Sans Serif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4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4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  <a:lvl6pPr>
              <a:buFontTx/>
              <a:buBlip>
                <a:blip r:embed="rId4"/>
              </a:buBlip>
              <a:defRPr/>
            </a:lvl6pPr>
            <a:lvl7pPr>
              <a:buFontTx/>
              <a:buBlip>
                <a:blip r:embed="rId3"/>
              </a:buBlip>
              <a:defRPr/>
            </a:lvl7pPr>
            <a:lvl8pPr>
              <a:buFontTx/>
              <a:buBlip>
                <a:blip r:embed="rId4"/>
              </a:buBlip>
              <a:defRPr/>
            </a:lvl8pPr>
            <a:lvl9pPr>
              <a:buFontTx/>
              <a:buBlip>
                <a:blip r:embed="rId3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4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4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  <a:lvl6pPr>
              <a:buFontTx/>
              <a:buBlip>
                <a:blip r:embed="rId4"/>
              </a:buBlip>
              <a:defRPr/>
            </a:lvl6pPr>
            <a:lvl7pPr>
              <a:buFontTx/>
              <a:buBlip>
                <a:blip r:embed="rId3"/>
              </a:buBlip>
              <a:defRPr/>
            </a:lvl7pPr>
            <a:lvl8pPr>
              <a:buFontTx/>
              <a:buBlip>
                <a:blip r:embed="rId4"/>
              </a:buBlip>
              <a:defRPr/>
            </a:lvl8pPr>
            <a:lvl9pPr>
              <a:buFontTx/>
              <a:buBlip>
                <a:blip r:embed="rId3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0403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2102A-6B4D-4072-A37F-9B400926AD4E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0D8A8-B859-4C5B-B442-5FAB2CCC1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C3226"/>
                </a:solidFill>
              </a:defRPr>
            </a:lvl1pPr>
          </a:lstStyle>
          <a:p>
            <a:fld id="{8012102A-6B4D-4072-A37F-9B400926AD4E}" type="datetimeFigureOut">
              <a:rPr lang="ru-RU" smtClean="0"/>
              <a:pPr/>
              <a:t>28.12.2014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0C3226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C3226"/>
                </a:solidFill>
              </a:defRPr>
            </a:lvl1pPr>
          </a:lstStyle>
          <a:p>
            <a:fld id="{2C30D8A8-B859-4C5B-B442-5FAB2CCC1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0">
            <a:solidFill>
              <a:schemeClr val="bg1"/>
            </a:solidFill>
          </a:ln>
          <a:solidFill>
            <a:srgbClr val="00133A"/>
          </a:solidFill>
          <a:effectLst/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rgbClr val="10403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rgbClr val="10403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rgbClr val="10403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>
          <a:solidFill>
            <a:srgbClr val="10403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0403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0403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0403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rgbClr val="10403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5.xml"/><Relationship Id="rId7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3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34.xml"/><Relationship Id="rId3" Type="http://schemas.openxmlformats.org/officeDocument/2006/relationships/slide" Target="slide4.xml"/><Relationship Id="rId7" Type="http://schemas.openxmlformats.org/officeDocument/2006/relationships/slide" Target="slide21.xml"/><Relationship Id="rId12" Type="http://schemas.openxmlformats.org/officeDocument/2006/relationships/slide" Target="slide33.xml"/><Relationship Id="rId2" Type="http://schemas.openxmlformats.org/officeDocument/2006/relationships/slide" Target="slide3.xml"/><Relationship Id="rId16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30.xml"/><Relationship Id="rId5" Type="http://schemas.openxmlformats.org/officeDocument/2006/relationships/slide" Target="slide22.xml"/><Relationship Id="rId15" Type="http://schemas.openxmlformats.org/officeDocument/2006/relationships/slide" Target="slide36.xml"/><Relationship Id="rId10" Type="http://schemas.openxmlformats.org/officeDocument/2006/relationships/slide" Target="slide31.xml"/><Relationship Id="rId4" Type="http://schemas.openxmlformats.org/officeDocument/2006/relationships/slide" Target="slide9.xml"/><Relationship Id="rId9" Type="http://schemas.openxmlformats.org/officeDocument/2006/relationships/slide" Target="slide29.xml"/><Relationship Id="rId14" Type="http://schemas.openxmlformats.org/officeDocument/2006/relationships/slide" Target="slide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" Target="slide24.xml"/><Relationship Id="rId7" Type="http://schemas.openxmlformats.org/officeDocument/2006/relationships/slide" Target="slide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9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46.png"/><Relationship Id="rId7" Type="http://schemas.openxmlformats.org/officeDocument/2006/relationships/image" Target="../media/image49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slide" Target="slide2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slide" Target="slide22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0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slide" Target="slide22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image" Target="../media/image54.png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image" Target="../media/image55.png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slide" Target="slide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s/a/a/6/4/1228428520667582858sivvus_weather_symbols_4.svg.hi.png" TargetMode="External"/><Relationship Id="rId13" Type="http://schemas.openxmlformats.org/officeDocument/2006/relationships/hyperlink" Target="http://i024.radikal.ru/0804/99/e3cabe7b10e3.png" TargetMode="External"/><Relationship Id="rId18" Type="http://schemas.openxmlformats.org/officeDocument/2006/relationships/hyperlink" Target="http://img.sunhome.ru/UsersGallery/Cards/144/14235046.jpg" TargetMode="External"/><Relationship Id="rId3" Type="http://schemas.openxmlformats.org/officeDocument/2006/relationships/hyperlink" Target="http://m.blog.hu/sz/szirmaim/image/glass2.jpg" TargetMode="External"/><Relationship Id="rId21" Type="http://schemas.openxmlformats.org/officeDocument/2006/relationships/hyperlink" Target="http://media.picfor.me/00115AEBA/Spring-and-Flowers-flowers-spring-nature_large.jpg" TargetMode="External"/><Relationship Id="rId7" Type="http://schemas.openxmlformats.org/officeDocument/2006/relationships/hyperlink" Target="http://www.fleurbleue-plumerose.com/img/img556.gif" TargetMode="External"/><Relationship Id="rId12" Type="http://schemas.openxmlformats.org/officeDocument/2006/relationships/hyperlink" Target="http://i026.radikal.ru/0808/a8/e6942722e53b.png" TargetMode="External"/><Relationship Id="rId17" Type="http://schemas.openxmlformats.org/officeDocument/2006/relationships/hyperlink" Target="http://rabstol.ru/wallpapers/6194/5.html" TargetMode="External"/><Relationship Id="rId2" Type="http://schemas.openxmlformats.org/officeDocument/2006/relationships/hyperlink" Target="http://www.mymobilka.net.ru/modules/Album/album/240x400/fon/fon-puzyri-1201.jpg" TargetMode="External"/><Relationship Id="rId16" Type="http://schemas.openxmlformats.org/officeDocument/2006/relationships/hyperlink" Target="http://ecoannarose.files.wordpress.com/2008/06/your-life-laundry-washing-line.jpg" TargetMode="External"/><Relationship Id="rId20" Type="http://schemas.openxmlformats.org/officeDocument/2006/relationships/hyperlink" Target="http://radikal.ru/F/s42.radikal.ru/i095/1008/7a/5bde8bf44652.png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0.liveinternet.ru/images/attach/c/0/53/297/53297212_0f8702865831.png" TargetMode="External"/><Relationship Id="rId11" Type="http://schemas.openxmlformats.org/officeDocument/2006/relationships/hyperlink" Target="http://stat17.privet.ru/lr/092f0710f97c65788e97ec5722535352" TargetMode="External"/><Relationship Id="rId24" Type="http://schemas.openxmlformats.org/officeDocument/2006/relationships/hyperlink" Target="http://www.eslkidstuff.com/images/kettle.gif" TargetMode="External"/><Relationship Id="rId5" Type="http://schemas.openxmlformats.org/officeDocument/2006/relationships/hyperlink" Target="http://pics.photographer.ru/nonstop/pics/pictures/270/270197.jpg" TargetMode="External"/><Relationship Id="rId15" Type="http://schemas.openxmlformats.org/officeDocument/2006/relationships/hyperlink" Target="http://www.vitalplan.com/images/Bucket-water.gif" TargetMode="External"/><Relationship Id="rId23" Type="http://schemas.openxmlformats.org/officeDocument/2006/relationships/hyperlink" Target="http://900igr.net/datai/russkij-jazyk/ZHi-shi/0005-017-Pchela-zhuzhzh.png" TargetMode="External"/><Relationship Id="rId10" Type="http://schemas.openxmlformats.org/officeDocument/2006/relationships/hyperlink" Target="http://www.cksinfo.com/nature/weather/clouds/page2.html" TargetMode="External"/><Relationship Id="rId19" Type="http://schemas.openxmlformats.org/officeDocument/2006/relationships/hyperlink" Target="http://radikal.ru/F/s58.radikal.ru/i161/1008/1b/09909096ef67.jpg.html" TargetMode="External"/><Relationship Id="rId4" Type="http://schemas.openxmlformats.org/officeDocument/2006/relationships/hyperlink" Target="http://files.clipart.li/albums/temp2/normal_cli1177.jpg" TargetMode="External"/><Relationship Id="rId9" Type="http://schemas.openxmlformats.org/officeDocument/2006/relationships/hyperlink" Target="http://img1.liveinternet.ru/images/foto/b/3/266/3197266/f_17683474.jpg" TargetMode="External"/><Relationship Id="rId14" Type="http://schemas.openxmlformats.org/officeDocument/2006/relationships/hyperlink" Target="http://i035.radikal.ru/0808/e9/58fd468ca972.png" TargetMode="External"/><Relationship Id="rId22" Type="http://schemas.openxmlformats.org/officeDocument/2006/relationships/hyperlink" Target="http://i.allday.ru/uploads/posts/2009-03/1238360009_14.jpg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i041.radikal.ru/0801/3c/f63948fb2213t.jpg" TargetMode="External"/><Relationship Id="rId13" Type="http://schemas.openxmlformats.org/officeDocument/2006/relationships/hyperlink" Target="http://freelance.ru/img/portfolio/big/59966.jpg" TargetMode="External"/><Relationship Id="rId18" Type="http://schemas.openxmlformats.org/officeDocument/2006/relationships/hyperlink" Target="http://bodtaib.narod.ru/Walls/Nature/ce72e12f23.jpg" TargetMode="External"/><Relationship Id="rId3" Type="http://schemas.openxmlformats.org/officeDocument/2006/relationships/hyperlink" Target="http://900igr.net/datai/chtenie/Azbuka-Marshak.files/0006-012-Grib-rastet-sredi-dorozhki-Golova-na-tonkoj-nozhke.png" TargetMode="External"/><Relationship Id="rId21" Type="http://schemas.openxmlformats.org/officeDocument/2006/relationships/hyperlink" Target="http://turizm.lib.ru/img/c/chuksin_n/stream_3t/ru_17.jpg" TargetMode="External"/><Relationship Id="rId7" Type="http://schemas.openxmlformats.org/officeDocument/2006/relationships/hyperlink" Target="http://www.cksinfo.com/clipart/animals/birds/bird-of-peace.png" TargetMode="External"/><Relationship Id="rId12" Type="http://schemas.openxmlformats.org/officeDocument/2006/relationships/hyperlink" Target="http://www.art-saloon.ru/ru/item.aspx?ItemID=2298" TargetMode="External"/><Relationship Id="rId17" Type="http://schemas.openxmlformats.org/officeDocument/2006/relationships/hyperlink" Target="http://img11.nnm.ru/8/a/3/3/d/2c7d9a22d6a8059a457e4c4dd89_prev.jpg" TargetMode="External"/><Relationship Id="rId2" Type="http://schemas.openxmlformats.org/officeDocument/2006/relationships/hyperlink" Target="http://www.clipartov.net/images/mini/40/0000039142.jpg" TargetMode="External"/><Relationship Id="rId16" Type="http://schemas.openxmlformats.org/officeDocument/2006/relationships/hyperlink" Target="http://www.bashvest.ru/photos/23.11.2007/lait.jpg" TargetMode="External"/><Relationship Id="rId20" Type="http://schemas.openxmlformats.org/officeDocument/2006/relationships/hyperlink" Target="http://old.snforce.ru/pa/173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ama.tomsk.ru/forum/weblogs/upload/313/50867801446d35ef00e01c.gif" TargetMode="External"/><Relationship Id="rId11" Type="http://schemas.openxmlformats.org/officeDocument/2006/relationships/hyperlink" Target="http://www.art-saloon.ru/ru/item.aspx?ItemID=2300" TargetMode="External"/><Relationship Id="rId5" Type="http://schemas.openxmlformats.org/officeDocument/2006/relationships/hyperlink" Target="http://i010.radikal.ru/0801/d9/ef87b27dd52b.png" TargetMode="External"/><Relationship Id="rId15" Type="http://schemas.openxmlformats.org/officeDocument/2006/relationships/hyperlink" Target="http://content.foto.mail.ru/mail/antifox2005/_blogs/i-625.jpg" TargetMode="External"/><Relationship Id="rId23" Type="http://schemas.openxmlformats.org/officeDocument/2006/relationships/hyperlink" Target="http://www.clker.com/cliparts/0/9/1/4/11949846351223558789pattinatrici_sul_ghiacc_01.svg.hi.png" TargetMode="External"/><Relationship Id="rId10" Type="http://schemas.openxmlformats.org/officeDocument/2006/relationships/hyperlink" Target="http://www.strecoza.net/clipart/books/001_2.png" TargetMode="External"/><Relationship Id="rId19" Type="http://schemas.openxmlformats.org/officeDocument/2006/relationships/hyperlink" Target="http://photosvit.ucoz.ru/Images/Ruchey/Ruchey7.jpg" TargetMode="External"/><Relationship Id="rId4" Type="http://schemas.openxmlformats.org/officeDocument/2006/relationships/hyperlink" Target="http://www.lenagold.ru/fon/clipart/s/stre/strek13.png" TargetMode="External"/><Relationship Id="rId9" Type="http://schemas.openxmlformats.org/officeDocument/2006/relationships/hyperlink" Target="http://www.merrymurder.com/murderporn/pornclipart/daisy.gif" TargetMode="External"/><Relationship Id="rId14" Type="http://schemas.openxmlformats.org/officeDocument/2006/relationships/hyperlink" Target="http://nachalca44.ucoz.ru/rainbow15.gif" TargetMode="External"/><Relationship Id="rId22" Type="http://schemas.openxmlformats.org/officeDocument/2006/relationships/hyperlink" Target="http://www.zin.ru/Animalia/Coleoptera/IMAGES/Vinogradov/ca14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rgbClr val="009900"/>
          </a:solidFill>
        </p:spPr>
        <p:txBody>
          <a:bodyPr/>
          <a:lstStyle/>
          <a:p>
            <a:r>
              <a:rPr lang="ru-RU" b="0" dirty="0" smtClean="0">
                <a:ln>
                  <a:noFill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Вода в природе и жизни человека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1928802"/>
            <a:ext cx="6400800" cy="1428760"/>
          </a:xfrm>
        </p:spPr>
        <p:txBody>
          <a:bodyPr>
            <a:normAutofit/>
          </a:bodyPr>
          <a:lstStyle/>
          <a:p>
            <a:pPr algn="l"/>
            <a:r>
              <a:rPr lang="ru-RU" b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Экологическая игра из серии </a:t>
            </a:r>
          </a:p>
          <a:p>
            <a:pPr algn="l"/>
            <a:r>
              <a:rPr lang="ru-RU" b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«Войди в природу другом»</a:t>
            </a:r>
            <a:endParaRPr lang="ru-RU" b="0" dirty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4282" y="5715016"/>
            <a:ext cx="7929618" cy="92867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Чепелевская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Нина Станиславовна – учитель начальных классов;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Политова Светлана Викторовна – учитель химии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14282" y="0"/>
            <a:ext cx="8715436" cy="357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МОУ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СОШ № 3 города Щелково Московской области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3571876"/>
            <a:ext cx="2058389" cy="21431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55626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>
                    <a:alpha val="3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321494" y="1828800"/>
            <a:ext cx="235814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Насекомые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Кому нужна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8" descr="http://www.lenagold.ru/fon/clipart/s/stre/strek13.png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3929066"/>
            <a:ext cx="2268000" cy="1260000"/>
          </a:xfrm>
          <a:prstGeom prst="rect">
            <a:avLst/>
          </a:prstGeom>
          <a:noFill/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>
            <a:spLocks noChangeAspect="1"/>
          </p:cNvSpPr>
          <p:nvPr/>
        </p:nvSpPr>
        <p:spPr>
          <a:xfrm>
            <a:off x="8215338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55626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>
                    <a:alpha val="3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500430" y="1714488"/>
            <a:ext cx="2143664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Водные </a:t>
            </a:r>
          </a:p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обитатели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Кому нужна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4" descr="http://www.clipartov.net/images/mini/40/000003914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3714752"/>
            <a:ext cx="1980000" cy="198000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69639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" name="Picture 10" descr="http://i010.radikal.ru/0801/d9/ef87b27dd52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3786190"/>
            <a:ext cx="2163282" cy="176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Управляющая кнопка: далее 18">
            <a:hlinkClick r:id="" action="ppaction://hlinkshowjump?jump=nextslide" highlightClick="1"/>
          </p:cNvPr>
          <p:cNvSpPr>
            <a:spLocks noChangeAspect="1"/>
          </p:cNvSpPr>
          <p:nvPr/>
        </p:nvSpPr>
        <p:spPr>
          <a:xfrm>
            <a:off x="7715272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4071934" y="3352800"/>
            <a:ext cx="464347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>
                    <a:alpha val="3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643306" y="1928802"/>
            <a:ext cx="176439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Человек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Кому нужна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" name="Picture 14" descr="http://i041.radikal.ru/0801/3c/f63948fb2213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3643314"/>
            <a:ext cx="1416204" cy="20088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>
            <a:spLocks noChangeAspect="1"/>
          </p:cNvSpPr>
          <p:nvPr/>
        </p:nvSpPr>
        <p:spPr>
          <a:xfrm>
            <a:off x="7715272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rot="16200000">
            <a:off x="6215074" y="2000240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3571876"/>
            <a:ext cx="4323024" cy="23400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715008" y="3929066"/>
            <a:ext cx="1899506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55626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>
                    <a:alpha val="3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634575" y="1928802"/>
            <a:ext cx="216033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Животные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Кому нужна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6715140" y="1928802"/>
            <a:ext cx="142699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Птицы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3786190"/>
            <a:ext cx="1951488" cy="2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Управляющая кнопка: возврат 22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Свойства воды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4546" y="1285860"/>
            <a:ext cx="4929222" cy="500066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Практическая часть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3"/>
          <p:cNvGrpSpPr>
            <a:grpSpLocks noChangeAspect="1"/>
          </p:cNvGrpSpPr>
          <p:nvPr/>
        </p:nvGrpSpPr>
        <p:grpSpPr bwMode="auto">
          <a:xfrm>
            <a:off x="428596" y="2285992"/>
            <a:ext cx="8208220" cy="3636000"/>
            <a:chOff x="-108" y="1008"/>
            <a:chExt cx="6101" cy="2832"/>
          </a:xfrm>
        </p:grpSpPr>
        <p:sp>
          <p:nvSpPr>
            <p:cNvPr id="14" name="Oval 4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 algn="ctr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" name="Group 5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60" name="Oval 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solidFill>
                <a:srgbClr val="00B0F0"/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solidFill>
                  <a:srgbClr val="00B0F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Text Box 8"/>
            <p:cNvSpPr txBox="1">
              <a:spLocks noChangeArrowheads="1"/>
            </p:cNvSpPr>
            <p:nvPr/>
          </p:nvSpPr>
          <p:spPr bwMode="gray">
            <a:xfrm>
              <a:off x="2586" y="2496"/>
              <a:ext cx="688" cy="368"/>
            </a:xfrm>
            <a:prstGeom prst="rect">
              <a:avLst/>
            </a:prstGeom>
            <a:no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32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Вода</a:t>
              </a:r>
              <a:endParaRPr lang="en-US" sz="32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7" name="Group 9"/>
            <p:cNvGrpSpPr>
              <a:grpSpLocks/>
            </p:cNvGrpSpPr>
            <p:nvPr/>
          </p:nvGrpSpPr>
          <p:grpSpPr bwMode="auto">
            <a:xfrm>
              <a:off x="2640" y="1098"/>
              <a:ext cx="432" cy="421"/>
              <a:chOff x="2640" y="1082"/>
              <a:chExt cx="432" cy="421"/>
            </a:xfrm>
          </p:grpSpPr>
          <p:sp>
            <p:nvSpPr>
              <p:cNvPr id="58" name="Oval 11"/>
              <p:cNvSpPr>
                <a:spLocks noChangeArrowheads="1"/>
              </p:cNvSpPr>
              <p:nvPr/>
            </p:nvSpPr>
            <p:spPr bwMode="gray">
              <a:xfrm>
                <a:off x="2640" y="1088"/>
                <a:ext cx="432" cy="415"/>
              </a:xfrm>
              <a:prstGeom prst="flowChartConnector">
                <a:avLst/>
              </a:prstGeom>
              <a:solidFill>
                <a:srgbClr val="00B0F0"/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" name="Text Box 13"/>
              <p:cNvSpPr txBox="1">
                <a:spLocks noChangeArrowheads="1"/>
              </p:cNvSpPr>
              <p:nvPr/>
            </p:nvSpPr>
            <p:spPr bwMode="gray">
              <a:xfrm>
                <a:off x="2691" y="1082"/>
                <a:ext cx="301" cy="409"/>
              </a:xfrm>
              <a:prstGeom prst="flowChartConnector">
                <a:avLst/>
              </a:prstGeom>
              <a:noFill/>
              <a:ln w="9525" algn="ctr">
                <a:solidFill>
                  <a:srgbClr val="00B0F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 smtClean="0">
                    <a:solidFill>
                      <a:sysClr val="windowText" lastClr="000000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  <a:endParaRPr lang="en-US" sz="24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5" name="Oval 16"/>
            <p:cNvSpPr>
              <a:spLocks noChangeArrowheads="1"/>
            </p:cNvSpPr>
            <p:nvPr/>
          </p:nvSpPr>
          <p:spPr bwMode="gray">
            <a:xfrm rot="18227093">
              <a:off x="2353" y="3188"/>
              <a:ext cx="82" cy="8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" name="Group 1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sp>
            <p:nvSpPr>
              <p:cNvPr id="52" name="Oval 19"/>
              <p:cNvSpPr>
                <a:spLocks noChangeArrowheads="1"/>
              </p:cNvSpPr>
              <p:nvPr/>
            </p:nvSpPr>
            <p:spPr bwMode="gray">
              <a:xfrm>
                <a:off x="1824" y="3357"/>
                <a:ext cx="432" cy="432"/>
              </a:xfrm>
              <a:prstGeom prst="ellipse">
                <a:avLst/>
              </a:prstGeom>
              <a:solidFill>
                <a:srgbClr val="00B0F0"/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Text Box 21"/>
              <p:cNvSpPr txBox="1">
                <a:spLocks noChangeArrowheads="1"/>
              </p:cNvSpPr>
              <p:nvPr/>
            </p:nvSpPr>
            <p:spPr bwMode="gray">
              <a:xfrm>
                <a:off x="1927" y="3438"/>
                <a:ext cx="214" cy="291"/>
              </a:xfrm>
              <a:prstGeom prst="rect">
                <a:avLst/>
              </a:prstGeom>
              <a:noFill/>
              <a:ln w="9525" algn="ctr">
                <a:solidFill>
                  <a:srgbClr val="00B0F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400" b="1" dirty="0" smtClean="0">
                    <a:solidFill>
                      <a:srgbClr val="00133A"/>
                    </a:solidFill>
                    <a:latin typeface="Arial" pitchFamily="34" charset="0"/>
                    <a:cs typeface="Arial" pitchFamily="34" charset="0"/>
                  </a:rPr>
                  <a:t>4</a:t>
                </a:r>
                <a:endParaRPr lang="en-US" sz="2400" b="1" dirty="0">
                  <a:solidFill>
                    <a:srgbClr val="00133A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" name="Group 2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sp>
            <p:nvSpPr>
              <p:cNvPr id="48" name="Oval 24"/>
              <p:cNvSpPr>
                <a:spLocks noChangeArrowheads="1"/>
              </p:cNvSpPr>
              <p:nvPr/>
            </p:nvSpPr>
            <p:spPr bwMode="gray">
              <a:xfrm>
                <a:off x="3938" y="1968"/>
                <a:ext cx="430" cy="437"/>
              </a:xfrm>
              <a:prstGeom prst="ellipse">
                <a:avLst/>
              </a:prstGeom>
              <a:solidFill>
                <a:srgbClr val="00B0F0"/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7" name="Text Box 26"/>
              <p:cNvSpPr txBox="1">
                <a:spLocks noChangeArrowheads="1"/>
              </p:cNvSpPr>
              <p:nvPr/>
            </p:nvSpPr>
            <p:spPr bwMode="gray">
              <a:xfrm>
                <a:off x="4035" y="2028"/>
                <a:ext cx="224" cy="291"/>
              </a:xfrm>
              <a:prstGeom prst="rect">
                <a:avLst/>
              </a:prstGeom>
              <a:noFill/>
              <a:ln w="9525" algn="ctr">
                <a:solidFill>
                  <a:srgbClr val="00B0F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 smtClean="0">
                    <a:solidFill>
                      <a:sysClr val="windowText" lastClr="000000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endParaRPr lang="en-US" sz="24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" name="Group 27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sp>
            <p:nvSpPr>
              <p:cNvPr id="44" name="Oval 29"/>
              <p:cNvSpPr>
                <a:spLocks noChangeArrowheads="1"/>
              </p:cNvSpPr>
              <p:nvPr/>
            </p:nvSpPr>
            <p:spPr bwMode="gray">
              <a:xfrm>
                <a:off x="3552" y="3339"/>
                <a:ext cx="412" cy="392"/>
              </a:xfrm>
              <a:prstGeom prst="ellipse">
                <a:avLst/>
              </a:prstGeom>
              <a:solidFill>
                <a:srgbClr val="00B0F0"/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Text Box 31"/>
              <p:cNvSpPr txBox="1">
                <a:spLocks noChangeArrowheads="1"/>
              </p:cNvSpPr>
              <p:nvPr/>
            </p:nvSpPr>
            <p:spPr bwMode="gray">
              <a:xfrm>
                <a:off x="3671" y="3360"/>
                <a:ext cx="214" cy="291"/>
              </a:xfrm>
              <a:prstGeom prst="rect">
                <a:avLst/>
              </a:prstGeom>
              <a:noFill/>
              <a:ln w="9525" algn="ctr">
                <a:solidFill>
                  <a:srgbClr val="00B0F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400" b="1" dirty="0" smtClean="0">
                    <a:solidFill>
                      <a:srgbClr val="00133A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endParaRPr lang="en-US" sz="2400" b="1" dirty="0">
                  <a:solidFill>
                    <a:srgbClr val="00133A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2" name="Group 3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sp>
            <p:nvSpPr>
              <p:cNvPr id="40" name="Oval 34"/>
              <p:cNvSpPr>
                <a:spLocks noChangeArrowheads="1"/>
              </p:cNvSpPr>
              <p:nvPr/>
            </p:nvSpPr>
            <p:spPr bwMode="gray">
              <a:xfrm>
                <a:off x="1488" y="1968"/>
                <a:ext cx="432" cy="432"/>
              </a:xfrm>
              <a:prstGeom prst="ellipse">
                <a:avLst/>
              </a:prstGeom>
              <a:solidFill>
                <a:srgbClr val="00B0F0"/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Text Box 36"/>
              <p:cNvSpPr txBox="1">
                <a:spLocks noChangeArrowheads="1"/>
              </p:cNvSpPr>
              <p:nvPr/>
            </p:nvSpPr>
            <p:spPr bwMode="gray">
              <a:xfrm>
                <a:off x="1605" y="2016"/>
                <a:ext cx="214" cy="291"/>
              </a:xfrm>
              <a:prstGeom prst="rect">
                <a:avLst/>
              </a:prstGeom>
              <a:noFill/>
              <a:ln w="9525" algn="ctr">
                <a:solidFill>
                  <a:srgbClr val="00B0F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400" b="1" dirty="0" smtClean="0">
                    <a:solidFill>
                      <a:srgbClr val="00133A"/>
                    </a:solidFill>
                    <a:latin typeface="Arial" pitchFamily="34" charset="0"/>
                    <a:cs typeface="Arial" pitchFamily="34" charset="0"/>
                  </a:rPr>
                  <a:t>5</a:t>
                </a:r>
                <a:endParaRPr lang="en-US" sz="2400" b="1" dirty="0">
                  <a:solidFill>
                    <a:srgbClr val="00133A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3" name="Oval 37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38"/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Oval 41"/>
            <p:cNvSpPr>
              <a:spLocks noChangeArrowheads="1"/>
            </p:cNvSpPr>
            <p:nvPr/>
          </p:nvSpPr>
          <p:spPr bwMode="gray">
            <a:xfrm rot="18227093" flipV="1">
              <a:off x="2111" y="2310"/>
              <a:ext cx="36" cy="3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6" name="Group 42"/>
            <p:cNvGrpSpPr>
              <a:grpSpLocks/>
            </p:cNvGrpSpPr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34" name="Oval 43"/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Oval 44"/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 w="9525">
                <a:solidFill>
                  <a:srgbClr val="00B0F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7" name="Oval 45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Oval 46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952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47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-108" y="2452"/>
              <a:ext cx="1793" cy="322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9525">
              <a:solidFill>
                <a:srgbClr val="00B0F0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rgbClr val="00133A"/>
                  </a:solidFill>
                  <a:latin typeface="Arial" pitchFamily="34" charset="0"/>
                  <a:cs typeface="Arial" pitchFamily="34" charset="0"/>
                </a:rPr>
                <a:t>Растворимость</a:t>
              </a:r>
              <a:endParaRPr lang="en-US" sz="2400" dirty="0">
                <a:solidFill>
                  <a:srgbClr val="00133A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 Box 48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20" y="1008"/>
              <a:ext cx="1661" cy="322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9525">
              <a:solidFill>
                <a:srgbClr val="00B0F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Форма</a:t>
              </a:r>
              <a:endParaRPr lang="en-US" sz="24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 Box 49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32" y="2452"/>
              <a:ext cx="1661" cy="322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9525">
              <a:solidFill>
                <a:srgbClr val="00B0F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Текучесть</a:t>
              </a:r>
              <a:endParaRPr lang="en-US" sz="24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 Box 5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-55" y="3431"/>
              <a:ext cx="1756" cy="398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9525">
              <a:solidFill>
                <a:srgbClr val="00B0F0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Прозрачность</a:t>
              </a:r>
              <a:endParaRPr lang="en-US" sz="24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 Box 51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074" y="3431"/>
              <a:ext cx="1661" cy="322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9525">
              <a:solidFill>
                <a:srgbClr val="00B0F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Цвет</a:t>
              </a:r>
              <a:endParaRPr lang="en-US" sz="24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6" name="Oval 41"/>
          <p:cNvSpPr>
            <a:spLocks noChangeArrowheads="1"/>
          </p:cNvSpPr>
          <p:nvPr/>
        </p:nvSpPr>
        <p:spPr bwMode="gray">
          <a:xfrm rot="18227093">
            <a:off x="3174489" y="3879600"/>
            <a:ext cx="130175" cy="144727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Oval 16"/>
          <p:cNvSpPr>
            <a:spLocks noChangeArrowheads="1"/>
          </p:cNvSpPr>
          <p:nvPr/>
        </p:nvSpPr>
        <p:spPr bwMode="gray">
          <a:xfrm rot="18227093">
            <a:off x="3603118" y="5236922"/>
            <a:ext cx="130175" cy="144727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4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71538" y="2214554"/>
            <a:ext cx="2234692" cy="510778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Итоги</a:t>
            </a:r>
            <a:endParaRPr lang="en-US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Управляющая кнопка: возврат 41">
            <a:hlinkClick r:id="rId8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>
            <a:spLocks noChangeAspect="1"/>
          </p:cNvSpPr>
          <p:nvPr/>
        </p:nvSpPr>
        <p:spPr>
          <a:xfrm>
            <a:off x="2285984" y="285728"/>
            <a:ext cx="4657532" cy="864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Форма воды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928802"/>
            <a:ext cx="1749600" cy="29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8" y="1928802"/>
            <a:ext cx="3013725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1214414" y="5429264"/>
            <a:ext cx="7072362" cy="914400"/>
          </a:xfrm>
          <a:prstGeom prst="flowChartAlternateProcess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Вода не имеет формы</a:t>
            </a:r>
            <a:endParaRPr lang="ru-RU" sz="2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358214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0300" y="1643050"/>
            <a:ext cx="18603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Текучесть воды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143116"/>
            <a:ext cx="2722352" cy="1836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1214414" y="5429264"/>
            <a:ext cx="7072362" cy="914400"/>
          </a:xfrm>
          <a:prstGeom prst="flowChartAlternateProcess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Вода имеет свойство: текучесть</a:t>
            </a:r>
            <a:endParaRPr lang="ru-RU" sz="2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240000" y="4429132"/>
            <a:ext cx="2664000" cy="716071"/>
            <a:chOff x="3034344" y="2435153"/>
            <a:chExt cx="1782403" cy="116130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034344" y="2435153"/>
              <a:ext cx="1782403" cy="11585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090901" y="2551008"/>
              <a:ext cx="1669291" cy="10454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Где мы это используем?</a:t>
              </a:r>
              <a:endParaRPr lang="ru-RU" sz="2400" kern="12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" name="Рисунок 9" descr="19abd682544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57884" y="1643050"/>
            <a:ext cx="1560000" cy="23400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358214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4" y="3000372"/>
            <a:ext cx="2018056" cy="176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000372"/>
            <a:ext cx="1877001" cy="1764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Цвет воды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9abd682544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2198" y="2214554"/>
            <a:ext cx="1728000" cy="2592000"/>
          </a:xfrm>
          <a:prstGeom prst="rect">
            <a:avLst/>
          </a:prstGeom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214414" y="5429264"/>
            <a:ext cx="7072362" cy="914400"/>
          </a:xfrm>
          <a:prstGeom prst="flowChartAlternateProcess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Вода не имеет цвета</a:t>
            </a:r>
            <a:endParaRPr lang="ru-RU" sz="2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358214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71604" y="2071678"/>
          <a:ext cx="6096000" cy="3145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2000"/>
                <a:gridCol w="2032000"/>
                <a:gridCol w="2032000"/>
              </a:tblGrid>
              <a:tr h="2444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449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Апельсиновый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сок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Молоко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Вода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Блок-схема: магнитный диск 3"/>
          <p:cNvSpPr/>
          <p:nvPr/>
        </p:nvSpPr>
        <p:spPr>
          <a:xfrm>
            <a:off x="2143108" y="2643182"/>
            <a:ext cx="914400" cy="1714512"/>
          </a:xfrm>
          <a:prstGeom prst="flowChartMagneticDisk">
            <a:avLst/>
          </a:prstGeom>
          <a:noFill/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4143372" y="2643182"/>
            <a:ext cx="914400" cy="1714512"/>
          </a:xfrm>
          <a:prstGeom prst="flowChartMagneticDisk">
            <a:avLst/>
          </a:prstGeom>
          <a:noFill/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6215074" y="2643182"/>
            <a:ext cx="914400" cy="1714512"/>
          </a:xfrm>
          <a:prstGeom prst="flowChartMagneticDisk">
            <a:avLst/>
          </a:prstGeom>
          <a:noFill/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2143108" y="3286124"/>
            <a:ext cx="914400" cy="1081094"/>
          </a:xfrm>
          <a:prstGeom prst="flowChartMagneticDisk">
            <a:avLst/>
          </a:prstGeom>
          <a:solidFill>
            <a:srgbClr val="FF9900"/>
          </a:solidFill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143372" y="3286124"/>
            <a:ext cx="914400" cy="1081094"/>
          </a:xfrm>
          <a:prstGeom prst="flowChartMagneticDisk">
            <a:avLst/>
          </a:prstGeom>
          <a:solidFill>
            <a:schemeClr val="bg1"/>
          </a:solidFill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215074" y="3286124"/>
            <a:ext cx="914400" cy="1081094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Прозрачность воды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1214414" y="5572140"/>
            <a:ext cx="7072362" cy="914400"/>
          </a:xfrm>
          <a:prstGeom prst="flowChartAlternateProcess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Вода прозрачна</a:t>
            </a:r>
            <a:endParaRPr lang="ru-RU" sz="2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Управляющая кнопка: возврат 12">
            <a:hlinkClick r:id="rId2" action="ppaction://hlinksldjump" highlightClick="1"/>
          </p:cNvPr>
          <p:cNvSpPr>
            <a:spLocks noChangeAspect="1"/>
          </p:cNvSpPr>
          <p:nvPr/>
        </p:nvSpPr>
        <p:spPr>
          <a:xfrm>
            <a:off x="8358214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71604" y="2428868"/>
          <a:ext cx="6096000" cy="28892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2000"/>
                <a:gridCol w="2032000"/>
                <a:gridCol w="2032000"/>
              </a:tblGrid>
              <a:tr h="2444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449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Сахар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Соль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Мел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Блок-схема: магнитный диск 3"/>
          <p:cNvSpPr/>
          <p:nvPr/>
        </p:nvSpPr>
        <p:spPr>
          <a:xfrm>
            <a:off x="2143108" y="2643182"/>
            <a:ext cx="914400" cy="1714512"/>
          </a:xfrm>
          <a:prstGeom prst="flowChartMagneticDisk">
            <a:avLst/>
          </a:prstGeom>
          <a:noFill/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4143372" y="2643182"/>
            <a:ext cx="914400" cy="1714512"/>
          </a:xfrm>
          <a:prstGeom prst="flowChartMagneticDisk">
            <a:avLst/>
          </a:prstGeom>
          <a:noFill/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6215074" y="2643182"/>
            <a:ext cx="914400" cy="1714512"/>
          </a:xfrm>
          <a:prstGeom prst="flowChartMagneticDisk">
            <a:avLst/>
          </a:prstGeom>
          <a:noFill/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2143108" y="3286124"/>
            <a:ext cx="914400" cy="1081094"/>
          </a:xfrm>
          <a:prstGeom prst="flowChartMagneticDisk">
            <a:avLst/>
          </a:prstGeom>
          <a:solidFill>
            <a:srgbClr val="CCECFF"/>
          </a:solidFill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143372" y="3286124"/>
            <a:ext cx="914400" cy="1081094"/>
          </a:xfrm>
          <a:prstGeom prst="flowChartMagneticDisk">
            <a:avLst/>
          </a:prstGeom>
          <a:solidFill>
            <a:srgbClr val="CCECFF"/>
          </a:solidFill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215074" y="3286124"/>
            <a:ext cx="914400" cy="1081094"/>
          </a:xfrm>
          <a:prstGeom prst="flowChartMagneticDisk">
            <a:avLst/>
          </a:prstGeom>
          <a:gradFill>
            <a:gsLst>
              <a:gs pos="16000">
                <a:schemeClr val="tx1">
                  <a:lumMod val="50000"/>
                  <a:lumOff val="50000"/>
                  <a:alpha val="40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3600000" scaled="0"/>
          </a:gradFill>
          <a:ln>
            <a:solidFill>
              <a:srgbClr val="0013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Растворимость в воде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1214414" y="5429264"/>
            <a:ext cx="7072362" cy="914400"/>
          </a:xfrm>
          <a:prstGeom prst="flowChartAlternateProcess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Вода – хороший растворитель</a:t>
            </a:r>
            <a:endParaRPr lang="ru-RU" sz="2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Управляющая кнопка: возврат 12">
            <a:hlinkClick r:id="rId2" action="ppaction://hlinksldjump" highlightClick="1"/>
          </p:cNvPr>
          <p:cNvSpPr>
            <a:spLocks noChangeAspect="1"/>
          </p:cNvSpPr>
          <p:nvPr/>
        </p:nvSpPr>
        <p:spPr>
          <a:xfrm>
            <a:off x="8358214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42910" y="1785926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Загадки о воде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642910" y="2714620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на планете Земля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642910" y="4572008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Кому нужна вода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3071802" y="2714620"/>
            <a:ext cx="2916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в природных явлениях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642910" y="5500702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Свойства воды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>
            <a:hlinkClick r:id="rId7" action="ppaction://hlinksldjump"/>
          </p:cNvPr>
          <p:cNvSpPr/>
          <p:nvPr/>
        </p:nvSpPr>
        <p:spPr>
          <a:xfrm>
            <a:off x="3071802" y="1785926"/>
            <a:ext cx="2916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Состояния воды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>
          <a:xfrm>
            <a:off x="642910" y="3643314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в природе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3071802" y="3643314"/>
            <a:ext cx="2916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Подумай!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3071802" y="4572008"/>
            <a:ext cx="2916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 человек использует воду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>
            <a:hlinkClick r:id="rId11" action="ppaction://hlinksldjump"/>
          </p:cNvPr>
          <p:cNvSpPr/>
          <p:nvPr/>
        </p:nvSpPr>
        <p:spPr>
          <a:xfrm>
            <a:off x="3071802" y="5500702"/>
            <a:ext cx="2916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Круговорот воды в природе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>
            <a:hlinkClick r:id="rId12" action="ppaction://hlinksldjump"/>
          </p:cNvPr>
          <p:cNvSpPr/>
          <p:nvPr/>
        </p:nvSpPr>
        <p:spPr>
          <a:xfrm>
            <a:off x="6000760" y="1785926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Это интересно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>
            <a:hlinkClick r:id="rId13" action="ppaction://hlinksldjump"/>
          </p:cNvPr>
          <p:cNvSpPr/>
          <p:nvPr/>
        </p:nvSpPr>
        <p:spPr>
          <a:xfrm>
            <a:off x="6000760" y="2714620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Подведем итоги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>
            <a:hlinkClick r:id="rId14" action="ppaction://hlinksldjump"/>
          </p:cNvPr>
          <p:cNvSpPr/>
          <p:nvPr/>
        </p:nvSpPr>
        <p:spPr>
          <a:xfrm>
            <a:off x="6000760" y="3643314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Кроссворд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>
            <a:hlinkClick r:id="rId15" action="ppaction://hlinksldjump"/>
          </p:cNvPr>
          <p:cNvSpPr/>
          <p:nvPr/>
        </p:nvSpPr>
        <p:spPr>
          <a:xfrm>
            <a:off x="6000760" y="4572008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>
            <a:hlinkClick r:id="rId16" action="ppaction://hlinksldjump"/>
          </p:cNvPr>
          <p:cNvSpPr/>
          <p:nvPr/>
        </p:nvSpPr>
        <p:spPr>
          <a:xfrm>
            <a:off x="6000760" y="5500702"/>
            <a:ext cx="2448000" cy="914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физминутка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14678" y="428604"/>
            <a:ext cx="400052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Подведем итоги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0" descr="1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496" y="2071678"/>
            <a:ext cx="3633368" cy="2160000"/>
          </a:xfrm>
          <a:prstGeom prst="rect">
            <a:avLst/>
          </a:prstGeom>
          <a:noFill/>
        </p:spPr>
      </p:pic>
      <p:sp>
        <p:nvSpPr>
          <p:cNvPr id="6" name="Text Box 48"/>
          <p:cNvSpPr txBox="1">
            <a:spLocks noChangeArrowheads="1"/>
          </p:cNvSpPr>
          <p:nvPr/>
        </p:nvSpPr>
        <p:spPr bwMode="auto">
          <a:xfrm>
            <a:off x="714348" y="1785926"/>
            <a:ext cx="2412000" cy="919401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Не имеет формы</a:t>
            </a:r>
            <a:endParaRPr lang="en-US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49"/>
          <p:cNvSpPr txBox="1">
            <a:spLocks noChangeArrowheads="1"/>
          </p:cNvSpPr>
          <p:nvPr/>
        </p:nvSpPr>
        <p:spPr bwMode="auto">
          <a:xfrm>
            <a:off x="714348" y="2928934"/>
            <a:ext cx="2412000" cy="510778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Текучая</a:t>
            </a:r>
            <a:endParaRPr lang="en-US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51"/>
          <p:cNvSpPr txBox="1">
            <a:spLocks noChangeArrowheads="1"/>
          </p:cNvSpPr>
          <p:nvPr/>
        </p:nvSpPr>
        <p:spPr bwMode="auto">
          <a:xfrm>
            <a:off x="714348" y="3643314"/>
            <a:ext cx="2412000" cy="510778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Бесцветная</a:t>
            </a:r>
            <a:endParaRPr lang="en-US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50"/>
          <p:cNvSpPr txBox="1">
            <a:spLocks noChangeArrowheads="1"/>
          </p:cNvSpPr>
          <p:nvPr/>
        </p:nvSpPr>
        <p:spPr bwMode="auto">
          <a:xfrm>
            <a:off x="714348" y="4357694"/>
            <a:ext cx="2412000" cy="510778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Прозрачная</a:t>
            </a:r>
            <a:endParaRPr lang="en-US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714348" y="5143512"/>
            <a:ext cx="2412283" cy="510778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Растворитель</a:t>
            </a:r>
            <a:endParaRPr lang="en-US" sz="2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786182" y="5214950"/>
            <a:ext cx="2664000" cy="716071"/>
            <a:chOff x="3034344" y="2435153"/>
            <a:chExt cx="1782403" cy="1161305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034344" y="2435153"/>
              <a:ext cx="1782403" cy="11585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3090901" y="2551008"/>
              <a:ext cx="1669291" cy="10454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Сундучок знаний</a:t>
              </a:r>
              <a:endParaRPr lang="ru-RU" sz="2400" kern="12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" name="Управляющая кнопка: возврат 13">
            <a:hlinkClick r:id="rId3" action="ppaction://hlinksldjump" highlightClick="1"/>
          </p:cNvPr>
          <p:cNvSpPr>
            <a:spLocks noChangeAspect="1"/>
          </p:cNvSpPr>
          <p:nvPr/>
        </p:nvSpPr>
        <p:spPr>
          <a:xfrm>
            <a:off x="8358214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40034 0.07825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39253 -0.0483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40034 -0.1629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39253 -0.27778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0.39236 -0.3713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274638"/>
            <a:ext cx="5000660" cy="1143000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b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Состояния воды</a:t>
            </a:r>
            <a:endParaRPr lang="en-US" b="0" dirty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6143636" y="3607595"/>
            <a:ext cx="2484000" cy="2738437"/>
          </a:xfrm>
          <a:prstGeom prst="roundRect">
            <a:avLst>
              <a:gd name="adj" fmla="val 13745"/>
            </a:avLst>
          </a:prstGeom>
          <a:solidFill>
            <a:srgbClr val="00B0F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3286116" y="3607595"/>
            <a:ext cx="2484000" cy="2738437"/>
          </a:xfrm>
          <a:prstGeom prst="roundRect">
            <a:avLst>
              <a:gd name="adj" fmla="val 13745"/>
            </a:avLst>
          </a:prstGeom>
          <a:solidFill>
            <a:srgbClr val="00B0F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4998" name="AutoShape 6"/>
          <p:cNvSpPr>
            <a:spLocks noChangeArrowheads="1"/>
          </p:cNvSpPr>
          <p:nvPr/>
        </p:nvSpPr>
        <p:spPr bwMode="auto">
          <a:xfrm>
            <a:off x="428596" y="3607595"/>
            <a:ext cx="2484000" cy="2738437"/>
          </a:xfrm>
          <a:prstGeom prst="roundRect">
            <a:avLst>
              <a:gd name="adj" fmla="val 13745"/>
            </a:avLst>
          </a:prstGeom>
          <a:solidFill>
            <a:srgbClr val="00B0F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7158" y="1928802"/>
            <a:ext cx="7912694" cy="972000"/>
            <a:chOff x="624" y="1152"/>
            <a:chExt cx="3114" cy="72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5000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294" y="1301"/>
              <a:ext cx="690" cy="107"/>
              <a:chOff x="2003" y="3439"/>
              <a:chExt cx="518" cy="271"/>
            </a:xfrm>
            <a:grpFill/>
          </p:grpSpPr>
          <p:sp>
            <p:nvSpPr>
              <p:cNvPr id="85002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03" name="Rectangle 11"/>
              <p:cNvSpPr>
                <a:spLocks noChangeArrowheads="1"/>
              </p:cNvSpPr>
              <p:nvPr/>
            </p:nvSpPr>
            <p:spPr bwMode="gray">
              <a:xfrm>
                <a:off x="2070" y="3464"/>
                <a:ext cx="442" cy="20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04" name="Oval 12"/>
              <p:cNvSpPr>
                <a:spLocks noChangeArrowheads="1"/>
              </p:cNvSpPr>
              <p:nvPr/>
            </p:nvSpPr>
            <p:spPr bwMode="gray">
              <a:xfrm>
                <a:off x="2450" y="3476"/>
                <a:ext cx="71" cy="234"/>
              </a:xfrm>
              <a:prstGeom prst="ellipse">
                <a:avLst/>
              </a:pr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05" name="Oval 13"/>
              <p:cNvSpPr>
                <a:spLocks noChangeArrowheads="1"/>
              </p:cNvSpPr>
              <p:nvPr/>
            </p:nvSpPr>
            <p:spPr bwMode="gray">
              <a:xfrm>
                <a:off x="2492" y="3464"/>
                <a:ext cx="21" cy="13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5006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2449" y="1296"/>
              <a:ext cx="707" cy="96"/>
              <a:chOff x="2003" y="3439"/>
              <a:chExt cx="530" cy="244"/>
            </a:xfrm>
            <a:grpFill/>
          </p:grpSpPr>
          <p:sp>
            <p:nvSpPr>
              <p:cNvPr id="85008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09" name="Rectangle 17"/>
              <p:cNvSpPr>
                <a:spLocks noChangeArrowheads="1"/>
              </p:cNvSpPr>
              <p:nvPr/>
            </p:nvSpPr>
            <p:spPr bwMode="gray">
              <a:xfrm>
                <a:off x="2048" y="3476"/>
                <a:ext cx="485" cy="20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10" name="Oval 18"/>
              <p:cNvSpPr>
                <a:spLocks noChangeArrowheads="1"/>
              </p:cNvSpPr>
              <p:nvPr/>
            </p:nvSpPr>
            <p:spPr bwMode="gray">
              <a:xfrm>
                <a:off x="2458" y="3476"/>
                <a:ext cx="13" cy="201"/>
              </a:xfrm>
              <a:prstGeom prst="ellipse">
                <a:avLst/>
              </a:pr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11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5012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pFill/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5014" name="Oval 22"/>
            <p:cNvSpPr>
              <a:spLocks noChangeArrowheads="1"/>
            </p:cNvSpPr>
            <p:nvPr/>
          </p:nvSpPr>
          <p:spPr bwMode="gray">
            <a:xfrm>
              <a:off x="3600" y="1296"/>
              <a:ext cx="138" cy="9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5019" name="Rectangle 27"/>
          <p:cNvSpPr>
            <a:spLocks noChangeArrowheads="1"/>
          </p:cNvSpPr>
          <p:nvPr/>
        </p:nvSpPr>
        <p:spPr bwMode="gray">
          <a:xfrm>
            <a:off x="1000100" y="3135012"/>
            <a:ext cx="1714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latin typeface="Arial" pitchFamily="34" charset="0"/>
                <a:cs typeface="Arial" pitchFamily="34" charset="0"/>
              </a:rPr>
              <a:t>твердое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5020" name="Rectangle 28"/>
          <p:cNvSpPr>
            <a:spLocks noChangeArrowheads="1"/>
          </p:cNvSpPr>
          <p:nvPr/>
        </p:nvSpPr>
        <p:spPr bwMode="gray">
          <a:xfrm>
            <a:off x="6286512" y="3143248"/>
            <a:ext cx="22427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latin typeface="Arial" pitchFamily="34" charset="0"/>
                <a:cs typeface="Arial" pitchFamily="34" charset="0"/>
              </a:rPr>
              <a:t>газообразное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5021" name="Rectangle 29"/>
          <p:cNvSpPr>
            <a:spLocks noChangeArrowheads="1"/>
          </p:cNvSpPr>
          <p:nvPr/>
        </p:nvSpPr>
        <p:spPr bwMode="gray">
          <a:xfrm>
            <a:off x="3714744" y="3071810"/>
            <a:ext cx="19288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latin typeface="Arial" pitchFamily="34" charset="0"/>
                <a:cs typeface="Arial" pitchFamily="34" charset="0"/>
              </a:rPr>
              <a:t>жидкое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5022" name="Rectangle 30"/>
          <p:cNvSpPr>
            <a:spLocks noChangeArrowheads="1"/>
          </p:cNvSpPr>
          <p:nvPr/>
        </p:nvSpPr>
        <p:spPr bwMode="gray">
          <a:xfrm rot="19481116">
            <a:off x="922275" y="2172597"/>
            <a:ext cx="743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лед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4071942"/>
            <a:ext cx="2088000" cy="2088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30"/>
          <p:cNvSpPr>
            <a:spLocks noChangeArrowheads="1"/>
          </p:cNvSpPr>
          <p:nvPr/>
        </p:nvSpPr>
        <p:spPr bwMode="gray">
          <a:xfrm rot="19472231">
            <a:off x="3411531" y="2073684"/>
            <a:ext cx="16321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жидкость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gray">
          <a:xfrm rot="19456349">
            <a:off x="6709830" y="2098402"/>
            <a:ext cx="729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Управляющая кнопка: возврат 27">
            <a:hlinkClick r:id="rId3" action="ppaction://hlinksldjump" highlightClick="1"/>
          </p:cNvPr>
          <p:cNvSpPr>
            <a:spLocks noChangeAspect="1"/>
          </p:cNvSpPr>
          <p:nvPr/>
        </p:nvSpPr>
        <p:spPr>
          <a:xfrm>
            <a:off x="8429652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3929066"/>
            <a:ext cx="2205364" cy="2088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14744" y="3786190"/>
            <a:ext cx="1617754" cy="2448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в природных явлениях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000100" y="2000240"/>
            <a:ext cx="3486168" cy="785818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Угадай-ка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Капля 5">
            <a:hlinkClick r:id="rId2" action="ppaction://hlinksldjump"/>
          </p:cNvPr>
          <p:cNvSpPr/>
          <p:nvPr/>
        </p:nvSpPr>
        <p:spPr>
          <a:xfrm rot="-2700000">
            <a:off x="762000" y="3214686"/>
            <a:ext cx="914400" cy="914400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Капля 6">
            <a:hlinkClick r:id="rId3" action="ppaction://hlinksldjump"/>
          </p:cNvPr>
          <p:cNvSpPr/>
          <p:nvPr/>
        </p:nvSpPr>
        <p:spPr>
          <a:xfrm rot="-2700000">
            <a:off x="2438400" y="3214686"/>
            <a:ext cx="914400" cy="914400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32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Капля 7">
            <a:hlinkClick r:id="rId4" action="ppaction://hlinksldjump"/>
          </p:cNvPr>
          <p:cNvSpPr/>
          <p:nvPr/>
        </p:nvSpPr>
        <p:spPr>
          <a:xfrm rot="-2700000">
            <a:off x="4114800" y="3214686"/>
            <a:ext cx="914400" cy="914400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Капля 8">
            <a:hlinkClick r:id="rId5" action="ppaction://hlinksldjump"/>
          </p:cNvPr>
          <p:cNvSpPr/>
          <p:nvPr/>
        </p:nvSpPr>
        <p:spPr>
          <a:xfrm rot="-2700000">
            <a:off x="5791200" y="3214686"/>
            <a:ext cx="914400" cy="914400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Капля 9">
            <a:hlinkClick r:id="rId6" action="ppaction://hlinksldjump"/>
          </p:cNvPr>
          <p:cNvSpPr/>
          <p:nvPr/>
        </p:nvSpPr>
        <p:spPr>
          <a:xfrm rot="-2700000">
            <a:off x="7467600" y="3214686"/>
            <a:ext cx="914400" cy="914400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32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озврат 14">
            <a:hlinkClick r:id="rId7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500166" y="4357694"/>
            <a:ext cx="2352000" cy="17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714748" y="4643446"/>
            <a:ext cx="2593018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Отгадай загадку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97" y="2000521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93278" y="2000521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31" name="Picture 7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2000521"/>
            <a:ext cx="1908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323116" y="4500570"/>
            <a:ext cx="4497768" cy="200026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Растет она вниз головою, Растет не летом, а зимою.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Но солнце ее припечет –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Заплачет она и умрет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286776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857488" y="3643314"/>
            <a:ext cx="3486168" cy="785818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Сосулька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738437" y="-8382000"/>
            <a:ext cx="1252263" cy="202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85720" y="4071942"/>
            <a:ext cx="2016125" cy="11525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Умница!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" name="Picture 1035" descr="an07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1538" y="5357826"/>
            <a:ext cx="485775" cy="390525"/>
          </a:xfrm>
          <a:prstGeom prst="rect">
            <a:avLst/>
          </a:prstGeom>
          <a:noFill/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6858016" y="4071942"/>
            <a:ext cx="2016125" cy="1152525"/>
          </a:xfrm>
          <a:prstGeom prst="star16">
            <a:avLst>
              <a:gd name="adj" fmla="val 37500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Подумай!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9" name="Picture 1036" descr="an12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786710" y="5286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xit" presetSubtype="0" fill="hold" grpId="3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  <p:bldP spid="15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Отгадай загадку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2000380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31" name="Picture 7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2000380"/>
            <a:ext cx="1908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323116" y="4572008"/>
            <a:ext cx="4497768" cy="1512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Пушистая вата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Плывет куда-то.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Чем ниже вата,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Тем дождик ближе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2000380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9" name="Управляющая кнопка: возврат 8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286776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14678" y="3571876"/>
            <a:ext cx="2714644" cy="785818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Туча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85720" y="4071942"/>
            <a:ext cx="2016125" cy="11525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Умница!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" name="Picture 1035" descr="an0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38" y="5357826"/>
            <a:ext cx="485775" cy="390525"/>
          </a:xfrm>
          <a:prstGeom prst="rect">
            <a:avLst/>
          </a:prstGeom>
          <a:noFill/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6858016" y="4071942"/>
            <a:ext cx="2016125" cy="1152525"/>
          </a:xfrm>
          <a:prstGeom prst="star16">
            <a:avLst>
              <a:gd name="adj" fmla="val 37500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Подумай!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Picture 1036" descr="an124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86710" y="5286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xit" presetSubtype="0" fill="hold" grpId="3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5" grpId="0" animBg="1"/>
      <p:bldP spid="15" grpId="1" animBg="1"/>
      <p:bldP spid="15" grpId="2" animBg="1"/>
      <p:bldP spid="15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Отгадай загадку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8" y="2000240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323116" y="4643446"/>
            <a:ext cx="4497768" cy="200026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голубенькой рубашке,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Бежит по дну овражка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2000240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4099" name="Picture 3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2000240"/>
            <a:ext cx="1908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возврат 8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286776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828916" y="3643314"/>
            <a:ext cx="3486168" cy="785818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Ручеек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85720" y="4071942"/>
            <a:ext cx="2016125" cy="11525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Умница!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" name="Picture 1035" descr="an0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38" y="5357826"/>
            <a:ext cx="485775" cy="390525"/>
          </a:xfrm>
          <a:prstGeom prst="rect">
            <a:avLst/>
          </a:prstGeom>
          <a:noFill/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6858016" y="4071942"/>
            <a:ext cx="2016125" cy="1152525"/>
          </a:xfrm>
          <a:prstGeom prst="star16">
            <a:avLst>
              <a:gd name="adj" fmla="val 37500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Подумай!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Picture 1036" descr="an124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86710" y="5286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xit" presetSubtype="0" fill="hold" grpId="3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xit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5" grpId="0" animBg="1"/>
      <p:bldP spid="15" grpId="1" animBg="1"/>
      <p:bldP spid="15" grpId="2" animBg="1"/>
      <p:bldP spid="15" grpId="3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Отгадай загадку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2071678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31" name="Picture 7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2090521"/>
            <a:ext cx="1908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323116" y="4643446"/>
            <a:ext cx="4497768" cy="1512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дворе переполох –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неба сыплется горох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286776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70199" y="1857364"/>
            <a:ext cx="1497024" cy="1656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2828916" y="3643314"/>
            <a:ext cx="3486168" cy="785818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Град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285720" y="4071942"/>
            <a:ext cx="2016125" cy="11525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Умница!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Picture 1035" descr="an0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38" y="5357826"/>
            <a:ext cx="485775" cy="390525"/>
          </a:xfrm>
          <a:prstGeom prst="rect">
            <a:avLst/>
          </a:prstGeom>
          <a:noFill/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6858016" y="4071942"/>
            <a:ext cx="2016125" cy="1152525"/>
          </a:xfrm>
          <a:prstGeom prst="star16">
            <a:avLst>
              <a:gd name="adj" fmla="val 37500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Подумай!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" name="Picture 1036" descr="an124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86710" y="5286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xit" presetSubtype="0" fill="hold" grpId="3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6" grpId="0" animBg="1"/>
      <p:bldP spid="16" grpId="1" animBg="1"/>
      <p:bldP spid="16" grpId="2" animBg="1"/>
      <p:bldP spid="16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Отгадай загадку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93278" y="2000521"/>
            <a:ext cx="1908000" cy="1404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31" name="Picture 7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2000521"/>
            <a:ext cx="1908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501711" y="4000504"/>
            <a:ext cx="4140578" cy="200026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Без досок, без топоров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Через реку мост готов.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Мост, как синее стекло!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Скользко, весело, светло!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286776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786" y="2000240"/>
            <a:ext cx="1804806" cy="1980000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285720" y="4071942"/>
            <a:ext cx="2016125" cy="11525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Умница!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Picture 1035" descr="an07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38" y="5357826"/>
            <a:ext cx="485775" cy="390525"/>
          </a:xfrm>
          <a:prstGeom prst="rect">
            <a:avLst/>
          </a:prstGeom>
          <a:noFill/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6858016" y="4071942"/>
            <a:ext cx="2016125" cy="1152525"/>
          </a:xfrm>
          <a:prstGeom prst="star16">
            <a:avLst>
              <a:gd name="adj" fmla="val 37500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Подумай!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" name="Picture 1036" descr="an124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86710" y="5286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xit" presetSubtype="0" fill="hold" grpId="3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6" grpId="1" animBg="1"/>
      <p:bldP spid="16" grpId="2" animBg="1"/>
      <p:bldP spid="16" grpId="3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Физкультминутка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14311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Приплыли тучки дождевые;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Лей, дождик, лей.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Дождинки пляшут как живые;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Пей, рожь, пей.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 рожь, склоняясь к траве зеленой,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Пьет, пьет, пьет.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А тихий дождик, неугомонный,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Льет, льет, льет.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 flipH="1">
            <a:off x="4357686" y="1000108"/>
            <a:ext cx="4429156" cy="1656000"/>
          </a:xfrm>
          <a:prstGeom prst="cloud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31000">
                <a:schemeClr val="accent3">
                  <a:tint val="50000"/>
                  <a:satMod val="200000"/>
                </a:schemeClr>
              </a:gs>
              <a:gs pos="49100">
                <a:schemeClr val="accent3">
                  <a:tint val="64000"/>
                  <a:satMod val="160000"/>
                </a:schemeClr>
              </a:gs>
              <a:gs pos="92000">
                <a:schemeClr val="accent3">
                  <a:tint val="50000"/>
                  <a:satMod val="200000"/>
                </a:schemeClr>
              </a:gs>
              <a:gs pos="100000">
                <a:schemeClr val="accent3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79400" dir="7200000" sx="94000" sy="94000" rotWithShape="0">
              <a:schemeClr val="accent3">
                <a:lumMod val="20000"/>
                <a:lumOff val="80000"/>
                <a:alpha val="47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9" y="1928802"/>
            <a:ext cx="2663605" cy="2196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Почему предметы высыхают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3857628"/>
            <a:ext cx="2431867" cy="2811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4286256"/>
            <a:ext cx="2088000" cy="2088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7" y="1571612"/>
            <a:ext cx="2990488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возврат 6">
            <a:hlinkClick r:id="rId6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Отгадай загадки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643050"/>
            <a:ext cx="3672000" cy="147431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Меня пьют, меня льют.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Всем нужна я,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Кто я такая?</a:t>
            </a:r>
          </a:p>
          <a:p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500174"/>
            <a:ext cx="208092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714348" y="3714752"/>
            <a:ext cx="3852000" cy="200026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Чего в гору не выкатить,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решете не унести,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руках не удержать?</a:t>
            </a:r>
          </a:p>
          <a:p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8" y="3214686"/>
            <a:ext cx="2295000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4714884"/>
            <a:ext cx="288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возврат 8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1310" y="1357298"/>
            <a:ext cx="7501379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>
            <a:graphicFrameLocks noChangeAspect="1"/>
          </p:cNvGraphicFramePr>
          <p:nvPr/>
        </p:nvGraphicFramePr>
        <p:xfrm>
          <a:off x="1643042" y="1643050"/>
          <a:ext cx="5839562" cy="49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285984" y="285728"/>
            <a:ext cx="5000660" cy="857256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Круговорот воды в природе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8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2143108" y="285728"/>
            <a:ext cx="507209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 человек использует воду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86578" y="1500174"/>
            <a:ext cx="1925260" cy="14400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643834" y="3857628"/>
            <a:ext cx="1270022" cy="212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4283" y="4572008"/>
            <a:ext cx="2387138" cy="162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возврат 6">
            <a:hlinkClick r:id="rId10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08" y="285728"/>
            <a:ext cx="507209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 вода работает на человека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663933" y="1928802"/>
            <a:ext cx="329526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Электростанции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642910" y="2786058"/>
            <a:ext cx="3935437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Водяные мельницы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642910" y="3643314"/>
            <a:ext cx="352231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Перевозка грузов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642910" y="4572008"/>
            <a:ext cx="3750515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Заводы и фабрики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642910" y="5429264"/>
            <a:ext cx="284238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Место отдыха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84" y="5357826"/>
            <a:ext cx="1885126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214686"/>
            <a:ext cx="300039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1500174"/>
            <a:ext cx="2069195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возврат 10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357422" y="2250273"/>
            <a:ext cx="2163763" cy="3654425"/>
            <a:chOff x="720" y="1490"/>
            <a:chExt cx="1363" cy="230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4572000" y="2250273"/>
            <a:ext cx="2163763" cy="3654425"/>
            <a:chOff x="720" y="1490"/>
            <a:chExt cx="1363" cy="230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0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3"/>
          <p:cNvGrpSpPr>
            <a:grpSpLocks/>
          </p:cNvGrpSpPr>
          <p:nvPr/>
        </p:nvGrpSpPr>
        <p:grpSpPr bwMode="auto">
          <a:xfrm>
            <a:off x="6786578" y="2250273"/>
            <a:ext cx="2163763" cy="3654425"/>
            <a:chOff x="720" y="1490"/>
            <a:chExt cx="1363" cy="230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3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3"/>
          <p:cNvGrpSpPr>
            <a:grpSpLocks/>
          </p:cNvGrpSpPr>
          <p:nvPr/>
        </p:nvGrpSpPr>
        <p:grpSpPr bwMode="auto">
          <a:xfrm>
            <a:off x="142844" y="2250273"/>
            <a:ext cx="2163763" cy="3654425"/>
            <a:chOff x="720" y="1490"/>
            <a:chExt cx="1363" cy="230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6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Расход воды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714620"/>
            <a:ext cx="2004805" cy="1908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2571736" y="1857364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1890 год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71736" y="5286388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 ведро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3108" y="285728"/>
            <a:ext cx="507209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Сколько человек расходовал воды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643174" y="2857496"/>
            <a:ext cx="1699200" cy="155428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2857496"/>
            <a:ext cx="1652973" cy="1512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2857496"/>
            <a:ext cx="1652973" cy="1512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3" name="Прямоугольник 32"/>
          <p:cNvSpPr/>
          <p:nvPr/>
        </p:nvSpPr>
        <p:spPr>
          <a:xfrm>
            <a:off x="4857752" y="1857364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1914 год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857752" y="5357826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7 ведер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00892" y="1857364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2011 год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00892" y="5286388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70 ведер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Управляющая кнопка: возврат 36">
            <a:hlinkClick r:id="rId5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285992"/>
            <a:ext cx="1908000" cy="2412000"/>
          </a:xfrm>
          <a:prstGeom prst="flowChartAlternateProcess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170" name="Picture 2" descr="http://mama.tomsk.ru/forum/weblogs/upload/313/50867801446d35ef00e01c.gif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2285992"/>
            <a:ext cx="1908000" cy="24120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143108" y="285728"/>
            <a:ext cx="507209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Подведем итоги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4929198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Врач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929198"/>
            <a:ext cx="17002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Поэт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29415" y="4929198"/>
            <a:ext cx="172800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Экономист</a:t>
            </a:r>
            <a:endParaRPr lang="ru-RU" sz="24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>
            <a:spLocks/>
          </p:cNvSpPr>
          <p:nvPr/>
        </p:nvSpPr>
        <p:spPr>
          <a:xfrm>
            <a:off x="3500430" y="2285992"/>
            <a:ext cx="1908000" cy="24120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озврат 10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14744" y="2500306"/>
            <a:ext cx="14400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spect="1"/>
          </p:cNvSpPr>
          <p:nvPr/>
        </p:nvSpPr>
        <p:spPr>
          <a:xfrm>
            <a:off x="4500562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>
            <a:spLocks noChangeAspect="1"/>
          </p:cNvSpPr>
          <p:nvPr/>
        </p:nvSpPr>
        <p:spPr>
          <a:xfrm>
            <a:off x="2786050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>
            <a:spLocks noChangeAspect="1"/>
          </p:cNvSpPr>
          <p:nvPr/>
        </p:nvSpPr>
        <p:spPr>
          <a:xfrm>
            <a:off x="3929058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3357554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3357554" y="2071678"/>
            <a:ext cx="540000" cy="571504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3357554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3929058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2214546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4500562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1643042" y="3786190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5072066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1643042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1071538" y="3786190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лок-схема: знак завершения 34"/>
          <p:cNvSpPr>
            <a:spLocks noChangeAspect="1"/>
          </p:cNvSpPr>
          <p:nvPr/>
        </p:nvSpPr>
        <p:spPr>
          <a:xfrm>
            <a:off x="6929454" y="1357298"/>
            <a:ext cx="1846810" cy="468000"/>
          </a:xfrm>
          <a:prstGeom prst="flowChartTerminator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Ответ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лок-схема: знак завершения 35"/>
          <p:cNvSpPr>
            <a:spLocks noChangeAspect="1"/>
          </p:cNvSpPr>
          <p:nvPr/>
        </p:nvSpPr>
        <p:spPr>
          <a:xfrm>
            <a:off x="8001024" y="1928802"/>
            <a:ext cx="775240" cy="468000"/>
          </a:xfrm>
          <a:prstGeom prst="flowChartTerminator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лок-схема: знак завершения 36"/>
          <p:cNvSpPr>
            <a:spLocks noChangeAspect="1"/>
          </p:cNvSpPr>
          <p:nvPr/>
        </p:nvSpPr>
        <p:spPr>
          <a:xfrm>
            <a:off x="8001024" y="2428868"/>
            <a:ext cx="775240" cy="468000"/>
          </a:xfrm>
          <a:prstGeom prst="flowChartTerminator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лок-схема: знак завершения 37"/>
          <p:cNvSpPr>
            <a:spLocks noChangeAspect="1"/>
          </p:cNvSpPr>
          <p:nvPr/>
        </p:nvSpPr>
        <p:spPr>
          <a:xfrm>
            <a:off x="8001024" y="2928934"/>
            <a:ext cx="775240" cy="468000"/>
          </a:xfrm>
          <a:prstGeom prst="flowChartTerminator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лок-схема: знак завершения 38"/>
          <p:cNvSpPr>
            <a:spLocks noChangeAspect="1"/>
          </p:cNvSpPr>
          <p:nvPr/>
        </p:nvSpPr>
        <p:spPr>
          <a:xfrm>
            <a:off x="8001024" y="3429000"/>
            <a:ext cx="775240" cy="468000"/>
          </a:xfrm>
          <a:prstGeom prst="flowChartTerminator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>
            <a:spLocks noChangeAspect="1"/>
          </p:cNvSpPr>
          <p:nvPr/>
        </p:nvSpPr>
        <p:spPr>
          <a:xfrm>
            <a:off x="1643042" y="2071678"/>
            <a:ext cx="540000" cy="54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4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>
            <a:spLocks noChangeAspect="1"/>
          </p:cNvSpPr>
          <p:nvPr/>
        </p:nvSpPr>
        <p:spPr>
          <a:xfrm>
            <a:off x="1071538" y="2643182"/>
            <a:ext cx="540000" cy="54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44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>
            <a:spLocks noChangeAspect="1"/>
          </p:cNvSpPr>
          <p:nvPr/>
        </p:nvSpPr>
        <p:spPr>
          <a:xfrm>
            <a:off x="500034" y="3214686"/>
            <a:ext cx="540000" cy="54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44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500034" y="3786190"/>
            <a:ext cx="540000" cy="54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44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>
            <a:spLocks noChangeAspect="1"/>
          </p:cNvSpPr>
          <p:nvPr/>
        </p:nvSpPr>
        <p:spPr>
          <a:xfrm>
            <a:off x="2786050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>
            <a:spLocks noChangeAspect="1"/>
          </p:cNvSpPr>
          <p:nvPr/>
        </p:nvSpPr>
        <p:spPr>
          <a:xfrm>
            <a:off x="2214546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Прямоугольник 52"/>
          <p:cNvSpPr>
            <a:spLocks noChangeAspect="1"/>
          </p:cNvSpPr>
          <p:nvPr/>
        </p:nvSpPr>
        <p:spPr>
          <a:xfrm>
            <a:off x="2786050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>
            <a:spLocks noChangeAspect="1"/>
          </p:cNvSpPr>
          <p:nvPr/>
        </p:nvSpPr>
        <p:spPr>
          <a:xfrm>
            <a:off x="2214546" y="3786190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Прямоугольник 65"/>
          <p:cNvSpPr>
            <a:spLocks noChangeAspect="1"/>
          </p:cNvSpPr>
          <p:nvPr/>
        </p:nvSpPr>
        <p:spPr>
          <a:xfrm>
            <a:off x="1643042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Прямоугольник 66"/>
          <p:cNvSpPr>
            <a:spLocks noChangeAspect="1"/>
          </p:cNvSpPr>
          <p:nvPr/>
        </p:nvSpPr>
        <p:spPr>
          <a:xfrm>
            <a:off x="2214546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>
            <a:spLocks noChangeAspect="1"/>
          </p:cNvSpPr>
          <p:nvPr/>
        </p:nvSpPr>
        <p:spPr>
          <a:xfrm>
            <a:off x="2214546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3357554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2786050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Прямоугольник 69"/>
          <p:cNvSpPr>
            <a:spLocks noChangeAspect="1"/>
          </p:cNvSpPr>
          <p:nvPr/>
        </p:nvSpPr>
        <p:spPr>
          <a:xfrm>
            <a:off x="1643042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Прямоугольник 71"/>
          <p:cNvSpPr>
            <a:spLocks noChangeAspect="1"/>
          </p:cNvSpPr>
          <p:nvPr/>
        </p:nvSpPr>
        <p:spPr>
          <a:xfrm>
            <a:off x="3929058" y="2643182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Прямоугольник 72"/>
          <p:cNvSpPr>
            <a:spLocks noChangeAspect="1"/>
          </p:cNvSpPr>
          <p:nvPr/>
        </p:nvSpPr>
        <p:spPr>
          <a:xfrm>
            <a:off x="2214546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Прямоугольник 73"/>
          <p:cNvSpPr>
            <a:spLocks noChangeAspect="1"/>
          </p:cNvSpPr>
          <p:nvPr/>
        </p:nvSpPr>
        <p:spPr>
          <a:xfrm>
            <a:off x="1071538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Прямоугольник 74"/>
          <p:cNvSpPr>
            <a:spLocks noChangeAspect="1"/>
          </p:cNvSpPr>
          <p:nvPr/>
        </p:nvSpPr>
        <p:spPr>
          <a:xfrm>
            <a:off x="3929058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2786050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4500562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5072066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2214546" y="3786190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1643042" y="3786190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Прямоугольник 80"/>
          <p:cNvSpPr>
            <a:spLocks noChangeAspect="1"/>
          </p:cNvSpPr>
          <p:nvPr/>
        </p:nvSpPr>
        <p:spPr>
          <a:xfrm>
            <a:off x="1071538" y="3786190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Прямоугольник 98"/>
          <p:cNvSpPr>
            <a:spLocks noChangeAspect="1"/>
          </p:cNvSpPr>
          <p:nvPr/>
        </p:nvSpPr>
        <p:spPr>
          <a:xfrm>
            <a:off x="3929058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Прямоугольник 99"/>
          <p:cNvSpPr>
            <a:spLocks noChangeAspect="1"/>
          </p:cNvSpPr>
          <p:nvPr/>
        </p:nvSpPr>
        <p:spPr>
          <a:xfrm>
            <a:off x="4500562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Прямоугольник 100"/>
          <p:cNvSpPr>
            <a:spLocks noChangeAspect="1"/>
          </p:cNvSpPr>
          <p:nvPr/>
        </p:nvSpPr>
        <p:spPr>
          <a:xfrm>
            <a:off x="5072066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2143108" y="285728"/>
            <a:ext cx="507209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Кроссворд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Прямоугольник 102"/>
          <p:cNvSpPr>
            <a:spLocks noChangeAspect="1"/>
          </p:cNvSpPr>
          <p:nvPr/>
        </p:nvSpPr>
        <p:spPr>
          <a:xfrm>
            <a:off x="3929058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Прямоугольник 103"/>
          <p:cNvSpPr>
            <a:spLocks noChangeAspect="1"/>
          </p:cNvSpPr>
          <p:nvPr/>
        </p:nvSpPr>
        <p:spPr>
          <a:xfrm>
            <a:off x="4500562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5072066" y="2071678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1071538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Прямоугольник 106"/>
          <p:cNvSpPr>
            <a:spLocks noChangeAspect="1"/>
          </p:cNvSpPr>
          <p:nvPr/>
        </p:nvSpPr>
        <p:spPr>
          <a:xfrm>
            <a:off x="5643570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Прямоугольник 107"/>
          <p:cNvSpPr>
            <a:spLocks noChangeAspect="1"/>
          </p:cNvSpPr>
          <p:nvPr/>
        </p:nvSpPr>
        <p:spPr>
          <a:xfrm>
            <a:off x="5643570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Прямоугольник 108"/>
          <p:cNvSpPr>
            <a:spLocks noChangeAspect="1"/>
          </p:cNvSpPr>
          <p:nvPr/>
        </p:nvSpPr>
        <p:spPr>
          <a:xfrm>
            <a:off x="1071538" y="3214686"/>
            <a:ext cx="540000" cy="54000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572008"/>
            <a:ext cx="2538000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4572008"/>
            <a:ext cx="2256000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Управляющая кнопка: возврат 56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2214546" y="2071678"/>
            <a:ext cx="540000" cy="540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2214546" y="2643182"/>
            <a:ext cx="540000" cy="540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Прямоугольник 60"/>
          <p:cNvSpPr>
            <a:spLocks noChangeAspect="1"/>
          </p:cNvSpPr>
          <p:nvPr/>
        </p:nvSpPr>
        <p:spPr>
          <a:xfrm>
            <a:off x="2214546" y="3214686"/>
            <a:ext cx="540000" cy="540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2214546" y="3786190"/>
            <a:ext cx="540000" cy="540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58" grpId="0" animBg="1"/>
      <p:bldP spid="65" grpId="0" animBg="1"/>
      <p:bldP spid="68" grpId="0" animBg="1"/>
      <p:bldP spid="70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103" grpId="0" animBg="1"/>
      <p:bldP spid="104" grpId="0" animBg="1"/>
      <p:bldP spid="105" grpId="0" animBg="1"/>
      <p:bldP spid="108" grpId="0" animBg="1"/>
      <p:bldP spid="109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785926"/>
            <a:ext cx="1890411" cy="26712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143108" y="285728"/>
            <a:ext cx="5072098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596" y="4786322"/>
            <a:ext cx="3211884" cy="150019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Оформи жалобную книгу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57422" y="1214422"/>
            <a:ext cx="6786578" cy="150019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Девиз госпожи Капельки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«Беречь воду – значит беречь жизнь»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3" descr="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882116">
            <a:off x="2894117" y="2462907"/>
            <a:ext cx="3468555" cy="2988000"/>
          </a:xfrm>
          <a:prstGeom prst="rect">
            <a:avLst/>
          </a:prstGeom>
          <a:noFill/>
        </p:spPr>
      </p:pic>
      <p:pic>
        <p:nvPicPr>
          <p:cNvPr id="13" name="Picture 36" descr="18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3071810"/>
            <a:ext cx="1371600" cy="1254125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 rot="20845896">
            <a:off x="3579862" y="2758679"/>
            <a:ext cx="2246631" cy="16063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Жалобная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книга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госпожи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Капельки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27" descr="08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6929454" y="3500438"/>
            <a:ext cx="1893966" cy="1908000"/>
          </a:xfrm>
          <a:prstGeom prst="rect">
            <a:avLst/>
          </a:prstGeom>
          <a:noFill/>
        </p:spPr>
      </p:pic>
      <p:sp>
        <p:nvSpPr>
          <p:cNvPr id="14" name="Управляющая кнопка: возврат 13">
            <a:hlinkClick r:id="rId6" action="ppaction://hlinksldjump" highlightClick="1"/>
          </p:cNvPr>
          <p:cNvSpPr>
            <a:spLocks noChangeAspect="1"/>
          </p:cNvSpPr>
          <p:nvPr/>
        </p:nvSpPr>
        <p:spPr>
          <a:xfrm>
            <a:off x="8358214" y="6072206"/>
            <a:ext cx="576000" cy="576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43306" y="5572140"/>
            <a:ext cx="4214842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Задание: нажми на карандаш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86 -0.10949 C -0.25191 -0.10555 -0.24948 -0.10324 -0.2474 -0.09815 C -0.24687 -0.09629 -0.2474 -0.09352 -0.24601 -0.09236 C -0.24306 -0.09051 -0.23958 -0.09097 -0.23681 -0.09051 C -0.23924 -0.07153 -0.23594 -0.08541 -0.24132 -0.07338 C -0.24184 -0.07153 -0.24392 -0.0662 -0.24288 -0.06782 C -0.23767 -0.07546 -0.2401 -0.08981 -0.23507 -0.09629 C -0.23316 -0.0993 -0.22899 -0.09768 -0.22569 -0.09815 C -0.22378 -0.10185 -0.22187 -0.10579 -0.21979 -0.10949 C -0.21892 -0.11088 -0.22292 -0.10833 -0.22431 -0.10764 C -0.22882 -0.10509 -0.23316 -0.10046 -0.23681 -0.09629 C -0.23455 -0.09352 -0.23125 -0.09166 -0.22899 -0.08866 C -0.2276 -0.08657 -0.2276 -0.0831 -0.22569 -0.08102 C -0.22483 -0.08009 -0.2151 -0.07731 -0.2151 -0.07708 C -0.1967 -0.07916 -0.19236 -0.0743 -0.19497 -0.09444 C -0.17882 -0.10116 -0.20312 -0.09143 -0.15955 -0.09815 C -0.15347 -0.09907 -0.13715 -0.10879 -0.1316 -0.11296 C -0.13021 -0.1125 -0.12865 -0.11157 -0.12708 -0.11134 C -0.1184 -0.11018 -0.10937 -0.11227 -0.10087 -0.10949 C -0.09861 -0.10856 -0.10069 -0.10393 -0.09931 -0.10185 C -0.09705 -0.09838 -0.09219 -0.0993 -0.08837 -0.09815 C -0.08802 -0.0956 -0.08646 -0.09329 -0.08681 -0.09051 C -0.0875 -0.08634 -0.09514 -0.08217 -0.09792 -0.08102 C -0.10069 -0.07616 -0.10087 -0.0743 -0.10538 -0.07153 C -0.10833 -0.06991 -0.11458 -0.06782 -0.11458 -0.06759 C -0.12639 -0.06991 -0.12569 -0.07153 -0.1349 -0.07731 C -0.15122 -0.07569 -0.16667 -0.07199 -0.18264 -0.06967 C -0.1934 -0.06551 -0.18958 -0.06875 -0.19497 -0.06204 C -0.19635 -0.05694 -0.19896 -0.05463 -0.19184 -0.0544 C -0.16719 -0.05324 -0.14236 -0.05324 -0.11788 -0.05254 C -0.1184 -0.04421 -0.11788 -0.03588 -0.11944 -0.02801 C -0.12187 -0.01736 -0.13681 -0.02245 -0.14566 -0.02222 C -0.18003 -0.02106 -0.21441 -0.02083 -0.24913 -0.02037 C -0.23576 -0.01481 -0.25382 -0.02338 -0.24132 -0.01273 C -0.2401 -0.0118 -0.22483 -0.00532 -0.22431 -0.00486 C -0.2151 0.00347 -0.20903 0.00949 -0.19809 0.01412 C -0.19479 0.01806 -0.18576 0.02153 -0.18576 0.02176 C -0.16163 0.00625 -0.11736 0.01158 -0.09167 0.00996 C -0.07014 0.01459 -0.06545 0.01713 -0.07309 0.04792 C -0.07361 0.04977 -0.07622 0.05 -0.0776 0.05 C -0.0967 0.05139 -0.11562 0.05139 -0.1349 0.05185 C -0.13993 0.05162 -0.17795 0.04792 -0.18889 0.05185 C -0.19167 0.05278 -0.19149 0.0588 -0.1934 0.06158 C -0.19288 0.06459 -0.1941 0.06921 -0.19184 0.07084 C -0.18524 0.07616 -0.17656 0.07292 -0.16875 0.07454 C -0.13437 0.07199 -0.09965 0.07107 -0.06545 0.0669 C -0.06059 0.06158 -0.05469 0.05972 -0.04965 0.05371 " pathEditMode="relative" rAng="0" ptsTypes="ffffffffffffffffffffffffffffffffffffffffffffff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28736"/>
            <a:ext cx="9144000" cy="54292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"/>
              </a:rPr>
              <a:t>http://www.mymobilka.net.ru/modules/Album/album/240x400/fon/fon-puzyri-1201.jpg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вода;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3"/>
              </a:rPr>
              <a:t>http://m.blog.hu/sz/szirmaim/image/glass2.jpg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вода в стакане;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4"/>
              </a:rPr>
              <a:t>http://files.clipart.li/albums/temp2/normal_cli1177.jpg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текучесть воды;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5"/>
              </a:rPr>
              <a:t>http://pics.photographer.ru/nonstop/pics/pictures/270/270197.jpg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вода в стакане;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6"/>
              </a:rPr>
              <a:t>http://img0.liveinternet.ru/images/attach/c/0/53/297/53297212_0f8702865831.png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апельсиновый сок;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7"/>
              </a:rPr>
              <a:t>http://www.fleurbleue-plumerose.com/img/img556.gif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кувшин с молоком;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http://www.clker.com/cliparts/a/a/6/4/1228428520667582858sivvus_weather_symbols_4.svg.hi.png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дождь;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9"/>
              </a:rPr>
              <a:t>http://img1.liveinternet.ru/images/foto/b/3/266/3197266/f_17683474.jpg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роса;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0"/>
              </a:rPr>
              <a:t>http://www.cksinfo.com/nature/weather/clouds/page2.html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снежные облака;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1"/>
              </a:rPr>
              <a:t>http://stat17.privet.ru/lr/092f0710f97c65788e97ec5722535352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иней на деревьях;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2"/>
              </a:rPr>
              <a:t>http://i026.radikal.ru/0808/a8/e6942722e53b.png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Земля клипарт;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3"/>
              </a:rPr>
              <a:t>http://i024.radikal.ru/0804/99/e3cabe7b10e3.png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сушка для посуды;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4"/>
              </a:rPr>
              <a:t>http://i035.radikal.ru/0808/e9/58fd468ca972.png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школьная доска;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5"/>
              </a:rPr>
              <a:t>http://www.vitalplan.com/images/Bucket-water.gif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ведро с водой;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6"/>
              </a:rPr>
              <a:t>http://ecoannarose.files.wordpress.com/2008/06/your-life-laundry-washing-line.jpg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сушка белья;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7"/>
              </a:rPr>
              <a:t>http://rabstol.ru/wallpapers/6194/5.html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озеро;</a:t>
            </a:r>
            <a:endParaRPr lang="en-US" sz="1400" dirty="0" smtClean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8"/>
              </a:rPr>
              <a:t>http://img.sunhome.ru/UsersGallery/Cards/144/14235046.jpg</a:t>
            </a: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овощи;</a:t>
            </a:r>
            <a:endParaRPr lang="en-US" sz="1400" dirty="0" smtClean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9"/>
              </a:rPr>
              <a:t>http://radikal.ru/F/s58.radikal.ru/i161/1008/1b/09909096ef67.jpg.html</a:t>
            </a: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облачко;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0"/>
              </a:rPr>
              <a:t>http://radikal.ru/F/s42.radikal.ru/i095/1008/7a/5bde8bf44652.png.html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карандаши и кисточка;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1"/>
              </a:rPr>
              <a:t>http://media.picfor.me/00115AEBA/Spring-and-Flowers-flowers-spring-nature_large.jpg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ручеек;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2"/>
              </a:rPr>
              <a:t>http://i.allday.ru/uploads/posts/2009-03/1238360009_14.jpg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река;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3"/>
              </a:rPr>
              <a:t>http://900igr.net/datai/russkij-jazyk/ZHi-shi/0005-017-Pchela-zhuzhzh.png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береза;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4"/>
              </a:rPr>
              <a:t>http://www.eslkidstuff.com/images/kettle.gif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пар из чайника.</a:t>
            </a:r>
          </a:p>
          <a:p>
            <a:pPr marL="342900" indent="-342900">
              <a:buFont typeface="+mj-lt"/>
              <a:buAutoNum type="arabicPeriod"/>
            </a:pPr>
            <a:endParaRPr lang="ru-RU" sz="1400" dirty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28860" y="285728"/>
            <a:ext cx="4214842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Ссылки: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28736"/>
            <a:ext cx="9144000" cy="54292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"/>
              </a:rPr>
              <a:t>http://www.clipartov.net/images/mini/40/0000039142.jpg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рыба;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3"/>
              </a:rPr>
              <a:t>http://900igr.net/datai/chtenie/Azbuka-Marshak.files/0006-012-Grib-rastet-sredi-dorozhki-Golova-na-tonkoj-nozhke.png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грибы;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4"/>
              </a:rPr>
              <a:t>http://www.lenagold.ru/fon/clipart/s/stre/strek13.png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стрекоза;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5"/>
              </a:rPr>
              <a:t>http://i010.radikal.ru/0801/d9/ef87b27dd52b.png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лягушки;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6"/>
              </a:rPr>
              <a:t>http://mama.tomsk.ru/forum/weblogs/upload/313/50867801446d35ef00e01c.gif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доктор пес;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7"/>
              </a:rPr>
              <a:t>http://www.cksinfo.com/clipart/animals/birds/bird-of-peace.png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птица;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8"/>
              </a:rPr>
              <a:t>http://i041.radikal.ru/0801/3c/f63948fb2213t.jpg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ребенок;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9"/>
              </a:rPr>
              <a:t>http://www.merrymurder.com/murderporn/pornclipart/daisy.gif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ромашка;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0"/>
              </a:rPr>
              <a:t>http://www.strecoza.net/clipart/books/001_2.png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пергамент;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1"/>
              </a:rPr>
              <a:t>http://www.art-saloon.ru/ru/item.aspx?ItemID=2300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– олень;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2"/>
              </a:rPr>
              <a:t>http://www.art-saloon.ru/ru/item.aspx?ItemID=2298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– птица;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3"/>
              </a:rPr>
              <a:t>http://freelance.ru/img/portfolio/big/59966.jpg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мельница;</a:t>
            </a:r>
            <a:endParaRPr lang="en-US" sz="1400" dirty="0" smtClean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4"/>
              </a:rPr>
              <a:t>http://nachalca44.ucoz.ru/rainbow15.gif</a:t>
            </a: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клипарт Радуга;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5"/>
              </a:rPr>
              <a:t>http://content.foto.mail.ru/mail/antifox2005/_blogs/i-625.jpg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подсолнух;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6"/>
              </a:rPr>
              <a:t>http://www.bashvest.ru/photos/23.11.2007/lait.jpg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молоко;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7"/>
              </a:rPr>
              <a:t>http://img11.nnm.ru/8/a/3/3/d/2c7d9a22d6a8059a457e4c4dd89_prev.jpg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океан;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8"/>
              </a:rPr>
              <a:t>http://bodtaib.narod.ru/Walls/Nature/ce72e12f23.jpg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море;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19"/>
              </a:rPr>
              <a:t>http://photosvit.ucoz.ru/Images/Ruchey/Ruchey7.jpg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ручей;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0"/>
              </a:rPr>
              <a:t>http://old.snforce.ru/pa/173.jpg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лужа;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1"/>
              </a:rPr>
              <a:t>http://turizm.lib.ru/img/c/chuksin_n/stream_3t/ru_17.jpg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родник;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2"/>
              </a:rPr>
              <a:t>http://www.zin.ru/Animalia/Coleoptera/IMAGES/Vinogradov/ca14.jpg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жук;</a:t>
            </a:r>
            <a:endParaRPr lang="en-US" sz="1400" dirty="0" smtClean="0">
              <a:solidFill>
                <a:srgbClr val="00133A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  <a:hlinkClick r:id="rId23"/>
              </a:rPr>
              <a:t>http://www.clker.com/cliparts/0/9/1/4/11949846351223558789pattinatrici_sul_ghiacc_01.svg.hi.png</a:t>
            </a:r>
            <a:r>
              <a:rPr lang="en-US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400" dirty="0" smtClean="0">
                <a:solidFill>
                  <a:srgbClr val="00133A"/>
                </a:solidFill>
                <a:latin typeface="Arial" pitchFamily="34" charset="0"/>
                <a:cs typeface="Arial" pitchFamily="34" charset="0"/>
              </a:rPr>
              <a:t>катание на коньках.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28860" y="285728"/>
            <a:ext cx="4214842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Ссылки: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на планете Земля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1714488"/>
            <a:ext cx="3500462" cy="64294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Рассуждаем…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643042" y="2428868"/>
          <a:ext cx="692948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1" descr="09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1714488"/>
            <a:ext cx="1748865" cy="1764000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Глобус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1571612"/>
            <a:ext cx="2286016" cy="64294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Наблюдаем…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1571612"/>
            <a:ext cx="2571768" cy="64294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Делаем выводы…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0112038" y="-11849100"/>
            <a:ext cx="14471040" cy="895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500306"/>
            <a:ext cx="6048987" cy="37440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6286512" y="2500306"/>
            <a:ext cx="2571768" cy="3643338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занимает гораздо больше места, чем суша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561013">
            <a:off x="6028138" y="1586957"/>
            <a:ext cx="1216152" cy="731520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Вода в природе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1714488"/>
            <a:ext cx="3500462" cy="64294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Какая бывает вода?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643042" y="2428868"/>
          <a:ext cx="692948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1" descr="09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1714488"/>
            <a:ext cx="1748865" cy="1764000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786446" y="5857892"/>
            <a:ext cx="2928958" cy="64294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роднике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3857628"/>
            <a:ext cx="2928958" cy="64294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ручье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857892"/>
            <a:ext cx="2928958" cy="64294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луже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3" name="Picture 1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3643314"/>
            <a:ext cx="29268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Пресная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428596" y="5857892"/>
            <a:ext cx="2952000" cy="642942"/>
          </a:xfrm>
          <a:prstGeom prst="flowChart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озере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643314"/>
            <a:ext cx="2928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08000" y="1714488"/>
            <a:ext cx="2928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Блок-схема: процесс 11"/>
          <p:cNvSpPr/>
          <p:nvPr/>
        </p:nvSpPr>
        <p:spPr>
          <a:xfrm>
            <a:off x="3107521" y="3857628"/>
            <a:ext cx="2928958" cy="642942"/>
          </a:xfrm>
          <a:prstGeom prst="flowChart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 болоте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 preferRelativeResize="0"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08600" y="1643050"/>
            <a:ext cx="29268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 preferRelativeResize="0"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596" y="3643314"/>
            <a:ext cx="29268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86446" y="3643314"/>
            <a:ext cx="2928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вальная выноска 14"/>
          <p:cNvSpPr/>
          <p:nvPr/>
        </p:nvSpPr>
        <p:spPr>
          <a:xfrm>
            <a:off x="7643834" y="1785926"/>
            <a:ext cx="914400" cy="612648"/>
          </a:xfrm>
          <a:prstGeom prst="wedgeEllipse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32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786446" y="5857892"/>
            <a:ext cx="2928958" cy="642942"/>
          </a:xfrm>
          <a:prstGeom prst="flowChart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реке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правляющая кнопка: далее 16">
            <a:hlinkClick r:id="rId8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Соленая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4572008"/>
            <a:ext cx="2926800" cy="64294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океане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4572008"/>
            <a:ext cx="2928958" cy="64294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море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2446868"/>
            <a:ext cx="29268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2428868"/>
            <a:ext cx="2928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Retur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55626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>
                    <a:alpha val="38000"/>
                  </a:schemeClr>
                </a:gs>
              </a:gsLst>
              <a:lin ang="2700000" scaled="1"/>
            </a:gradFill>
            <a:ln w="9525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517282" y="1828800"/>
            <a:ext cx="196656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Растения</a:t>
            </a:r>
            <a:endParaRPr lang="en-US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Кому нужна вода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" descr="http://900igr.net/datai/russkij-jazyk/ZHi-shi/0005-017-Pchela-zhuzhzh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3357562"/>
            <a:ext cx="1594378" cy="2664000"/>
          </a:xfrm>
          <a:prstGeom prst="flowChartAlternateProcess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24" name="Picture 16" descr="http://www.merrymurder.com/murderporn/pornclipart/daisy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3357562"/>
            <a:ext cx="1552505" cy="2664000"/>
          </a:xfrm>
          <a:prstGeom prst="rect">
            <a:avLst/>
          </a:prstGeom>
          <a:noFill/>
        </p:spPr>
      </p:pic>
      <p:sp>
        <p:nvSpPr>
          <p:cNvPr id="20" name="Управляющая кнопка: далее 19">
            <a:hlinkClick r:id="" action="ppaction://hlinkshowjump?jump=nextslide" highlightClick="1"/>
          </p:cNvPr>
          <p:cNvSpPr>
            <a:spLocks noChangeAspect="1"/>
          </p:cNvSpPr>
          <p:nvPr/>
        </p:nvSpPr>
        <p:spPr>
          <a:xfrm>
            <a:off x="8286776" y="6143644"/>
            <a:ext cx="504000" cy="504000"/>
          </a:xfrm>
          <a:prstGeom prst="actionButtonForwardNex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62649">
  <a:themeElements>
    <a:clrScheme name="Wrapper">
      <a:dk1>
        <a:sysClr val="windowText" lastClr="000000"/>
      </a:dk1>
      <a:lt1>
        <a:sysClr val="window" lastClr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08BBDB"/>
      </a:accent3>
      <a:accent4>
        <a:srgbClr val="687CDD"/>
      </a:accent4>
      <a:accent5>
        <a:srgbClr val="28C874"/>
      </a:accent5>
      <a:accent6>
        <a:srgbClr val="E47963"/>
      </a:accent6>
      <a:hlink>
        <a:srgbClr val="64C143"/>
      </a:hlink>
      <a:folHlink>
        <a:srgbClr val="9A9A9A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lligraph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rapper">
    <a:dk1>
      <a:sysClr val="windowText" lastClr="000000"/>
    </a:dk1>
    <a:lt1>
      <a:sysClr val="window" lastClr="FFFFFF"/>
    </a:lt1>
    <a:dk2>
      <a:srgbClr val="006270"/>
    </a:dk2>
    <a:lt2>
      <a:srgbClr val="FBFEC6"/>
    </a:lt2>
    <a:accent1>
      <a:srgbClr val="A0C435"/>
    </a:accent1>
    <a:accent2>
      <a:srgbClr val="F29F26"/>
    </a:accent2>
    <a:accent3>
      <a:srgbClr val="08BBDB"/>
    </a:accent3>
    <a:accent4>
      <a:srgbClr val="687CDD"/>
    </a:accent4>
    <a:accent5>
      <a:srgbClr val="28C874"/>
    </a:accent5>
    <a:accent6>
      <a:srgbClr val="E47963"/>
    </a:accent6>
    <a:hlink>
      <a:srgbClr val="64C143"/>
    </a:hlink>
    <a:folHlink>
      <a:srgbClr val="9A9A9A"/>
    </a:folHlink>
  </a:clrScheme>
  <a:fontScheme name="Aspect">
    <a:majorFont>
      <a:latin typeface="Verdana"/>
      <a:ea typeface=""/>
      <a:cs typeface=""/>
      <a:font script="Jpan" typeface="ＭＳ ゴシック"/>
      <a:font script="Hang" typeface="굴림"/>
      <a:font script="Hans" typeface="微软雅黑"/>
      <a:font script="Hant" typeface="微軟正黑體"/>
      <a:font script="Arab" typeface="Tahoma"/>
      <a:font script="Hebr" typeface="Tahoma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</a:majorFont>
    <a:minorFont>
      <a:latin typeface="Verdana"/>
      <a:ea typeface=""/>
      <a:cs typeface=""/>
      <a:font script="Jpan" typeface="ＭＳ ゴシック"/>
      <a:font script="Hang" typeface="굴림"/>
      <a:font script="Hans" typeface="微软雅黑"/>
      <a:font script="Hant" typeface="微軟正黑體"/>
      <a:font script="Arab" typeface="Tahoma"/>
      <a:font script="Hebr" typeface="Tahoma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</a:minorFont>
  </a:fontScheme>
  <a:fmtScheme name="Calligraphy">
    <a:fillStyleLst>
      <a:solidFill>
        <a:schemeClr val="phClr"/>
      </a:solidFill>
      <a:gradFill rotWithShape="1">
        <a:gsLst>
          <a:gs pos="0">
            <a:schemeClr val="phClr">
              <a:tint val="90000"/>
              <a:satMod val="130000"/>
            </a:schemeClr>
          </a:gs>
          <a:gs pos="50000">
            <a:schemeClr val="phClr">
              <a:tint val="45000"/>
              <a:satMod val="220000"/>
            </a:schemeClr>
          </a:gs>
          <a:gs pos="100000">
            <a:schemeClr val="phClr">
              <a:tint val="90000"/>
              <a:satMod val="130000"/>
            </a:schemeClr>
          </a:gs>
        </a:gsLst>
        <a:lin ang="5400000" scaled="1"/>
      </a:gradFill>
      <a:gradFill rotWithShape="1">
        <a:gsLst>
          <a:gs pos="0">
            <a:schemeClr val="phClr">
              <a:tint val="100000"/>
              <a:shade val="90000"/>
              <a:hueMod val="100000"/>
              <a:satMod val="200000"/>
            </a:schemeClr>
          </a:gs>
          <a:gs pos="50000">
            <a:schemeClr val="phClr">
              <a:tint val="100000"/>
              <a:shade val="60000"/>
              <a:hueMod val="100000"/>
              <a:satMod val="180000"/>
            </a:schemeClr>
          </a:gs>
          <a:gs pos="100000">
            <a:schemeClr val="phClr">
              <a:tint val="100000"/>
              <a:shade val="90000"/>
              <a:hueMod val="100000"/>
              <a:satMod val="200000"/>
            </a:schemeClr>
          </a:gs>
        </a:gsLst>
        <a:lin ang="5400000" scaled="1"/>
      </a:gradFill>
    </a:fillStyleLst>
    <a:lnStyleLst>
      <a:ln w="127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dbl" algn="ctr">
        <a:solidFill>
          <a:schemeClr val="phClr"/>
        </a:solidFill>
        <a:prstDash val="solid"/>
      </a:ln>
    </a:lnStyleLst>
    <a:effectStyleLst>
      <a:effectStyle>
        <a:effectLst>
          <a:glow rad="50600">
            <a:schemeClr val="phClr">
              <a:alpha val="40000"/>
            </a:schemeClr>
          </a:glow>
        </a:effectLst>
      </a:effectStyle>
      <a:effectStyle>
        <a:effectLst>
          <a:glow rad="101600">
            <a:schemeClr val="phClr">
              <a:alpha val="60000"/>
            </a:schemeClr>
          </a:glow>
        </a:effectLst>
        <a:scene3d>
          <a:camera prst="isometricLeftDown" fov="0">
            <a:rot lat="0" lon="0" rev="0"/>
          </a:camera>
          <a:lightRig rig="harsh" dir="tl">
            <a:rot lat="0" lon="0" rev="14280000"/>
          </a:lightRig>
        </a:scene3d>
        <a:sp3d prstMaterial="flat">
          <a:bevelT w="38100" h="50800" prst="softRound"/>
        </a:sp3d>
      </a:effectStyle>
      <a:effectStyle>
        <a:effectLst>
          <a:glow>
            <a:schemeClr val="phClr"/>
          </a:glow>
        </a:effectLst>
        <a:scene3d>
          <a:camera prst="isometricLeftDown">
            <a:rot lat="0" lon="0" rev="0"/>
          </a:camera>
          <a:lightRig rig="harsh" dir="tl">
            <a:rot lat="0" lon="0" rev="14280000"/>
          </a:lightRig>
        </a:scene3d>
        <a:sp3d extrusionH="63500" contourW="38100" prstMaterial="flat">
          <a:bevelT w="50800" h="63500" prst="softRound"/>
          <a:contourClr>
            <a:schemeClr val="phClr">
              <a:tint val="5"/>
              <a:satMod val="13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DA432B2-95E8-4AFB-A408-2EFCC0E842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TS010362649</Template>
  <TotalTime>0</TotalTime>
  <Words>863</Words>
  <Application>Microsoft Office PowerPoint</Application>
  <PresentationFormat>Экран (4:3)</PresentationFormat>
  <Paragraphs>284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TS010362649</vt:lpstr>
      <vt:lpstr>Вода в природе и жизни человека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Состояния воды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для начальной школы.</dc:title>
  <dc:subject>Вода.</dc:subject>
  <dc:creator/>
  <cp:keywords>МОУ СОШ № 3 г.Щелково, Московская область</cp:keywords>
  <dc:description/>
  <cp:lastModifiedBy/>
  <cp:revision>1</cp:revision>
  <dcterms:created xsi:type="dcterms:W3CDTF">2011-03-20T05:17:32Z</dcterms:created>
  <dcterms:modified xsi:type="dcterms:W3CDTF">2014-12-27T22:08:44Z</dcterms:modified>
  <cp:category>Урок-игра.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TC103626499990</vt:lpwstr>
  </property>
</Properties>
</file>