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00F27CF9-D365-49CE-8378-F4DA5A6E2BE6}" type="datetimeFigureOut">
              <a:rPr lang="ru-RU" smtClean="0"/>
              <a:pPr/>
              <a:t>22.10.2014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D4EAA599-B6DE-4D9D-B9AC-0965EC569A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27CF9-D365-49CE-8378-F4DA5A6E2BE6}" type="datetimeFigureOut">
              <a:rPr lang="ru-RU" smtClean="0"/>
              <a:pPr/>
              <a:t>22.10.2014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A599-B6DE-4D9D-B9AC-0965EC569A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27CF9-D365-49CE-8378-F4DA5A6E2BE6}" type="datetimeFigureOut">
              <a:rPr lang="ru-RU" smtClean="0"/>
              <a:pPr/>
              <a:t>22.10.2014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A599-B6DE-4D9D-B9AC-0965EC569A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27CF9-D365-49CE-8378-F4DA5A6E2BE6}" type="datetimeFigureOut">
              <a:rPr lang="ru-RU" smtClean="0"/>
              <a:pPr/>
              <a:t>22.10.2014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A599-B6DE-4D9D-B9AC-0965EC569A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27CF9-D365-49CE-8378-F4DA5A6E2BE6}" type="datetimeFigureOut">
              <a:rPr lang="ru-RU" smtClean="0"/>
              <a:pPr/>
              <a:t>22.10.2014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A599-B6DE-4D9D-B9AC-0965EC569A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27CF9-D365-49CE-8378-F4DA5A6E2BE6}" type="datetimeFigureOut">
              <a:rPr lang="ru-RU" smtClean="0"/>
              <a:pPr/>
              <a:t>22.10.2014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A599-B6DE-4D9D-B9AC-0965EC569A4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27CF9-D365-49CE-8378-F4DA5A6E2BE6}" type="datetimeFigureOut">
              <a:rPr lang="ru-RU" smtClean="0"/>
              <a:pPr/>
              <a:t>22.10.2014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A599-B6DE-4D9D-B9AC-0965EC569A4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27CF9-D365-49CE-8378-F4DA5A6E2BE6}" type="datetimeFigureOut">
              <a:rPr lang="ru-RU" smtClean="0"/>
              <a:pPr/>
              <a:t>22.10.2014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A599-B6DE-4D9D-B9AC-0965EC569A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27CF9-D365-49CE-8378-F4DA5A6E2BE6}" type="datetimeFigureOut">
              <a:rPr lang="ru-RU" smtClean="0"/>
              <a:pPr/>
              <a:t>22.10.2014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A599-B6DE-4D9D-B9AC-0965EC569A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00F27CF9-D365-49CE-8378-F4DA5A6E2BE6}" type="datetimeFigureOut">
              <a:rPr lang="ru-RU" smtClean="0"/>
              <a:pPr/>
              <a:t>22.10.2014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D4EAA599-B6DE-4D9D-B9AC-0965EC569A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00F27CF9-D365-49CE-8378-F4DA5A6E2BE6}" type="datetimeFigureOut">
              <a:rPr lang="ru-RU" smtClean="0"/>
              <a:pPr/>
              <a:t>22.10.2014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D4EAA599-B6DE-4D9D-B9AC-0965EC569A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0F27CF9-D365-49CE-8378-F4DA5A6E2BE6}" type="datetimeFigureOut">
              <a:rPr lang="ru-RU" smtClean="0"/>
              <a:pPr/>
              <a:t>22.10.2014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4EAA599-B6DE-4D9D-B9AC-0965EC569A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772816"/>
            <a:ext cx="6661224" cy="1778081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+mn-lt"/>
              </a:rPr>
              <a:t>Задания по темам «Относительная масса» и «Химические элементы»</a:t>
            </a:r>
            <a:endParaRPr lang="ru-RU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Чистяковой Дарьи 8 «А»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771064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Задание № 1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916832"/>
            <a:ext cx="3180967" cy="2173839"/>
          </a:xfrm>
        </p:spPr>
        <p:txBody>
          <a:bodyPr>
            <a:normAutofit/>
          </a:bodyPr>
          <a:lstStyle/>
          <a:p>
            <a:r>
              <a:rPr lang="ru-RU" dirty="0" smtClean="0"/>
              <a:t>Составьте пары из знаков химических элементов и русских названий.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20072" y="2060848"/>
            <a:ext cx="1944216" cy="288032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Кремний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63988" y="2584329"/>
            <a:ext cx="1512168" cy="288032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Железо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00192" y="2584329"/>
            <a:ext cx="1476164" cy="288032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Сера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63988" y="3140968"/>
            <a:ext cx="1512168" cy="288032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Кальций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00192" y="3138146"/>
            <a:ext cx="1476164" cy="288032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Калий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20072" y="3645024"/>
            <a:ext cx="1584176" cy="288032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Медь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899592" y="3645024"/>
            <a:ext cx="1152128" cy="8640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K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2339752" y="3582638"/>
            <a:ext cx="1152128" cy="95108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Fe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1619672" y="4653136"/>
            <a:ext cx="1152128" cy="95108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Ca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3295364" y="4653136"/>
            <a:ext cx="1168624" cy="102309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Cu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4626006" y="4109982"/>
            <a:ext cx="1188132" cy="9435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Si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6086424" y="4109982"/>
            <a:ext cx="1077864" cy="9435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06376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Задание № 2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916832"/>
            <a:ext cx="3252975" cy="805687"/>
          </a:xfrm>
        </p:spPr>
        <p:txBody>
          <a:bodyPr/>
          <a:lstStyle/>
          <a:p>
            <a:r>
              <a:rPr lang="ru-RU" dirty="0" smtClean="0"/>
              <a:t>Заполните таблицу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64966002"/>
              </p:ext>
            </p:extLst>
          </p:nvPr>
        </p:nvGraphicFramePr>
        <p:xfrm>
          <a:off x="972000" y="2500306"/>
          <a:ext cx="7200000" cy="243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000"/>
                <a:gridCol w="972000"/>
                <a:gridCol w="972000"/>
                <a:gridCol w="972000"/>
                <a:gridCol w="9720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Sn</a:t>
                      </a:r>
                      <a:endParaRPr lang="ru-RU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Zn</a:t>
                      </a:r>
                      <a:endParaRPr lang="ru-RU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</a:t>
                      </a:r>
                      <a:r>
                        <a:rPr lang="ru-RU" baseline="0" dirty="0" smtClean="0"/>
                        <a:t> русское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Порядковый номер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Произношение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Значение </a:t>
                      </a:r>
                      <a:r>
                        <a:rPr lang="en-US" dirty="0" smtClean="0"/>
                        <a:t>Ar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870222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Задание № 3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Определите </a:t>
            </a:r>
            <a:r>
              <a:rPr lang="en-US" dirty="0" smtClean="0"/>
              <a:t>Ar </a:t>
            </a:r>
            <a:r>
              <a:rPr lang="ru-RU" dirty="0" smtClean="0"/>
              <a:t>химических элементов с порядковыми номерами: 7; 9; 86; 34; 16; 53; 11.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713032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Задание № 4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1" y="2119257"/>
            <a:ext cx="3613015" cy="733679"/>
          </a:xfrm>
        </p:spPr>
        <p:txBody>
          <a:bodyPr/>
          <a:lstStyle/>
          <a:p>
            <a:r>
              <a:rPr lang="ru-RU" dirty="0" smtClean="0"/>
              <a:t>Запишите формулу: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10922816"/>
              </p:ext>
            </p:extLst>
          </p:nvPr>
        </p:nvGraphicFramePr>
        <p:xfrm>
          <a:off x="1403648" y="2852936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Кальций-хлор-два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Аш-два-эс-о-четыре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Калий-три-эн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Алюминий-два-о-три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Магний-эс-о-четыре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841562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Ответы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5850" y="1844824"/>
            <a:ext cx="7172300" cy="2222061"/>
          </a:xfrm>
        </p:spPr>
        <p:txBody>
          <a:bodyPr>
            <a:normAutofit/>
          </a:bodyPr>
          <a:lstStyle/>
          <a:p>
            <a:r>
              <a:rPr lang="ru-RU" dirty="0" smtClean="0"/>
              <a:t>№1: К – калий; </a:t>
            </a:r>
            <a:r>
              <a:rPr lang="en-US" dirty="0" smtClean="0"/>
              <a:t>Fe – </a:t>
            </a:r>
            <a:r>
              <a:rPr lang="ru-RU" dirty="0" smtClean="0"/>
              <a:t>железо; Са – кальций; С</a:t>
            </a:r>
            <a:r>
              <a:rPr lang="en-US" dirty="0" smtClean="0"/>
              <a:t>u</a:t>
            </a:r>
            <a:r>
              <a:rPr lang="ru-RU" dirty="0" smtClean="0"/>
              <a:t> – медь; </a:t>
            </a:r>
            <a:r>
              <a:rPr lang="en-US" dirty="0" smtClean="0"/>
              <a:t>Si</a:t>
            </a:r>
            <a:r>
              <a:rPr lang="ru-RU" dirty="0" smtClean="0"/>
              <a:t> – кремний; </a:t>
            </a:r>
            <a:r>
              <a:rPr lang="en-US" dirty="0" smtClean="0"/>
              <a:t>S</a:t>
            </a:r>
            <a:r>
              <a:rPr lang="ru-RU" dirty="0" smtClean="0"/>
              <a:t> – сера.</a:t>
            </a:r>
          </a:p>
        </p:txBody>
      </p:sp>
    </p:spTree>
    <p:extLst>
      <p:ext uri="{BB962C8B-B14F-4D97-AF65-F5344CB8AC3E}">
        <p14:creationId xmlns:p14="http://schemas.microsoft.com/office/powerpoint/2010/main" xmlns="" val="23702464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Ответы</a:t>
            </a:r>
            <a:r>
              <a:rPr lang="en-US" dirty="0" smtClean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к № 2</a:t>
            </a:r>
            <a:endParaRPr lang="ru-RU" dirty="0">
              <a:latin typeface="+mn-lt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73446637"/>
              </p:ext>
            </p:extLst>
          </p:nvPr>
        </p:nvGraphicFramePr>
        <p:xfrm>
          <a:off x="774000" y="1928802"/>
          <a:ext cx="7596000" cy="3887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000"/>
                <a:gridCol w="1188000"/>
                <a:gridCol w="1188000"/>
                <a:gridCol w="1188000"/>
                <a:gridCol w="1188000"/>
              </a:tblGrid>
              <a:tr h="3601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Zn</a:t>
                      </a:r>
                      <a:endParaRPr lang="ru-RU" dirty="0"/>
                    </a:p>
                  </a:txBody>
                  <a:tcPr/>
                </a:tc>
              </a:tr>
              <a:tr h="1170365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русское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водород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кислород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олово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цинк</a:t>
                      </a:r>
                      <a:endParaRPr lang="ru-RU" dirty="0"/>
                    </a:p>
                  </a:txBody>
                  <a:tcPr/>
                </a:tc>
              </a:tr>
              <a:tr h="821329">
                <a:tc>
                  <a:txBody>
                    <a:bodyPr/>
                    <a:lstStyle/>
                    <a:p>
                      <a:r>
                        <a:rPr lang="ru-RU" dirty="0" smtClean="0"/>
                        <a:t>Порядковый номер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ru-RU" dirty="0"/>
                    </a:p>
                  </a:txBody>
                  <a:tcPr/>
                </a:tc>
              </a:tr>
              <a:tr h="900281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Произношение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станум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цинк</a:t>
                      </a:r>
                      <a:endParaRPr lang="ru-RU" dirty="0"/>
                    </a:p>
                  </a:txBody>
                  <a:tcPr/>
                </a:tc>
              </a:tr>
              <a:tr h="630197">
                <a:tc>
                  <a:txBody>
                    <a:bodyPr/>
                    <a:lstStyle/>
                    <a:p>
                      <a:r>
                        <a:rPr lang="ru-RU" dirty="0" smtClean="0"/>
                        <a:t>Значение</a:t>
                      </a:r>
                      <a:r>
                        <a:rPr lang="ru-RU" baseline="0" dirty="0" smtClean="0"/>
                        <a:t> А</a:t>
                      </a:r>
                      <a:r>
                        <a:rPr lang="en-US" baseline="0" dirty="0" smtClean="0"/>
                        <a:t>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702464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Ответы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№3: </a:t>
            </a:r>
            <a:r>
              <a:rPr lang="en-US" dirty="0" smtClean="0"/>
              <a:t>7 – Ar (N) = 14</a:t>
            </a:r>
            <a:r>
              <a:rPr lang="ru-RU" dirty="0" smtClean="0"/>
              <a:t>;</a:t>
            </a:r>
            <a:r>
              <a:rPr lang="en-US" dirty="0" smtClean="0"/>
              <a:t>  9 – Ar (F) = 18</a:t>
            </a:r>
            <a:r>
              <a:rPr lang="ru-RU" dirty="0" smtClean="0"/>
              <a:t>;</a:t>
            </a:r>
            <a:r>
              <a:rPr lang="en-US" dirty="0" smtClean="0"/>
              <a:t> 86 – Ar (Rn) = 777</a:t>
            </a:r>
            <a:r>
              <a:rPr lang="ru-RU" dirty="0" smtClean="0"/>
              <a:t>;</a:t>
            </a:r>
            <a:r>
              <a:rPr lang="en-US" dirty="0" smtClean="0"/>
              <a:t> 34 – Ar (Se) = 79</a:t>
            </a:r>
            <a:r>
              <a:rPr lang="ru-RU" dirty="0" smtClean="0"/>
              <a:t>;</a:t>
            </a:r>
            <a:r>
              <a:rPr lang="en-US" dirty="0" smtClean="0"/>
              <a:t> 16 – Ar (S) = 32</a:t>
            </a:r>
            <a:r>
              <a:rPr lang="ru-RU" dirty="0" smtClean="0"/>
              <a:t>;</a:t>
            </a:r>
            <a:r>
              <a:rPr lang="en-US" dirty="0" smtClean="0"/>
              <a:t> 53 – Ar (I) = 128</a:t>
            </a:r>
            <a:r>
              <a:rPr lang="ru-RU" dirty="0" smtClean="0"/>
              <a:t>;</a:t>
            </a:r>
            <a:r>
              <a:rPr lang="en-US" dirty="0" smtClean="0"/>
              <a:t> 11- Ar (Na) = 23</a:t>
            </a:r>
            <a:r>
              <a:rPr lang="ru-RU" dirty="0" smtClean="0"/>
              <a:t>.</a:t>
            </a:r>
          </a:p>
          <a:p>
            <a:r>
              <a:rPr lang="ru-RU" dirty="0" smtClean="0"/>
              <a:t>№4: </a:t>
            </a:r>
            <a:endParaRPr lang="en-US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73355551"/>
              </p:ext>
            </p:extLst>
          </p:nvPr>
        </p:nvGraphicFramePr>
        <p:xfrm>
          <a:off x="781881" y="3714752"/>
          <a:ext cx="7580238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0119"/>
                <a:gridCol w="3790119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Кальций-хлор-два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CaCl</a:t>
                      </a:r>
                      <a:r>
                        <a:rPr lang="en-US" sz="2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Аш-два-эс-о-четыре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2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en-US" sz="2400" baseline="-25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Калий-три-эн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en-US" sz="2400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Алюминий-два-о-три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Al</a:t>
                      </a:r>
                      <a:r>
                        <a:rPr lang="en-US" sz="2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2400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Магний-эс-о-четыре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MgSO</a:t>
                      </a:r>
                      <a:r>
                        <a:rPr lang="en-US" sz="2400" baseline="-25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332648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93</TotalTime>
  <Words>235</Words>
  <Application>Microsoft Office PowerPoint</Application>
  <PresentationFormat>Экран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Кнопка</vt:lpstr>
      <vt:lpstr>Задания по темам «Относительная масса» и «Химические элементы»</vt:lpstr>
      <vt:lpstr>Задание № 1</vt:lpstr>
      <vt:lpstr>Задание № 2</vt:lpstr>
      <vt:lpstr>Задание № 3</vt:lpstr>
      <vt:lpstr>Задание № 4</vt:lpstr>
      <vt:lpstr>Ответы</vt:lpstr>
      <vt:lpstr>Ответы к № 2</vt:lpstr>
      <vt:lpstr>Ответы</vt:lpstr>
    </vt:vector>
  </TitlesOfParts>
  <Company>FSK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Задания по темам «Относительная масса» и «Химические элементы»</dc:title>
  <dc:creator>alex</dc:creator>
  <cp:lastModifiedBy>Admin</cp:lastModifiedBy>
  <cp:revision>10</cp:revision>
  <dcterms:created xsi:type="dcterms:W3CDTF">2014-10-20T17:48:32Z</dcterms:created>
  <dcterms:modified xsi:type="dcterms:W3CDTF">2014-10-22T17:11:27Z</dcterms:modified>
</cp:coreProperties>
</file>