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957D-CD8A-4FFD-9CDE-29590AE3D75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8263-9DB6-458E-9987-8653EDE0C6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вещества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5715016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14285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СОШ № 1352 с углубленным изучением английского языка г. </a:t>
            </a:r>
            <a:r>
              <a:rPr lang="ru-RU" sz="2400" noProof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4"/>
          <p:cNvSpPr/>
          <p:nvPr/>
        </p:nvSpPr>
        <p:spPr>
          <a:xfrm>
            <a:off x="1785918" y="428604"/>
            <a:ext cx="6121105" cy="6105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Заполни таблицу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357298"/>
          <a:ext cx="8429684" cy="1674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035851"/>
                <a:gridCol w="1035851"/>
                <a:gridCol w="1035851"/>
                <a:gridCol w="1035851"/>
                <a:gridCol w="1035851"/>
                <a:gridCol w="1035851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Вещество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b="1" i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ν</a:t>
                      </a:r>
                      <a:endParaRPr lang="ru-RU" sz="3200" b="1" i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4"/>
          <p:cNvSpPr/>
          <p:nvPr/>
        </p:nvSpPr>
        <p:spPr>
          <a:xfrm>
            <a:off x="392877" y="428604"/>
            <a:ext cx="8358246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(относительная молекулярная масса)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4"/>
          <p:cNvSpPr/>
          <p:nvPr/>
        </p:nvSpPr>
        <p:spPr>
          <a:xfrm>
            <a:off x="1142976" y="2786058"/>
            <a:ext cx="6121105" cy="6105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0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(C)+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·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Ar(O)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4"/>
          <p:cNvSpPr/>
          <p:nvPr/>
        </p:nvSpPr>
        <p:spPr>
          <a:xfrm>
            <a:off x="1142976" y="3571876"/>
            <a:ext cx="6732000" cy="6105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0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(12)+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·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Ar(16)=44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321439" y="1571612"/>
            <a:ext cx="8501122" cy="6105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kern="1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Задание: 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рассчитайте </a:t>
            </a:r>
            <a:r>
              <a:rPr lang="en-US" sz="40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(CO</a:t>
            </a:r>
            <a:r>
              <a:rPr lang="en-US" sz="4000" kern="12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5786454"/>
            <a:ext cx="300039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проверка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4"/>
          <p:cNvSpPr/>
          <p:nvPr/>
        </p:nvSpPr>
        <p:spPr>
          <a:xfrm>
            <a:off x="392877" y="428604"/>
            <a:ext cx="8358246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v(</a:t>
            </a:r>
            <a:r>
              <a:rPr lang="ru-RU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ню)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количество вещества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285720" y="1643050"/>
            <a:ext cx="8501122" cy="14678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kern="1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Задача 1.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32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асса воды 3,6 г. Какое количество вещества соответствует этой массе?</a:t>
            </a:r>
            <a:endParaRPr lang="ru-RU" sz="32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000760" y="5786454"/>
            <a:ext cx="300039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решение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500042"/>
          <a:ext cx="8286808" cy="546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429288"/>
              </a:tblGrid>
              <a:tr h="1404947">
                <a:tc>
                  <a:txBody>
                    <a:bodyPr/>
                    <a:lstStyle/>
                    <a:p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Дано: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 (H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O)=3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,6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Решение: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04947">
                <a:tc>
                  <a:txBody>
                    <a:bodyPr/>
                    <a:lstStyle/>
                    <a:p>
                      <a:r>
                        <a:rPr lang="ru-RU" sz="40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Найти:</a:t>
                      </a:r>
                      <a:r>
                        <a:rPr lang="ru-RU" sz="40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4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(воды)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2400" b="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(H</a:t>
                      </a:r>
                      <a:r>
                        <a:rPr lang="en-US" sz="28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O)=2·1+16=18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M(H</a:t>
                      </a:r>
                      <a:r>
                        <a:rPr lang="en-US" sz="28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O)=18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г/моль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3)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n(H</a:t>
                      </a:r>
                      <a:r>
                        <a:rPr lang="en-US" sz="28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O)=3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,6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 : 18г/моль=0,2 моль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04947">
                <a:tc gridSpan="2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Ответ: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n(H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O)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=0,2 моль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628" y="714356"/>
          <a:ext cx="200026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5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Arial" pitchFamily="34" charset="0"/>
                          <a:cs typeface="Arial" pitchFamily="34" charset="0"/>
                        </a:rPr>
                        <a:t>Мв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4"/>
          <p:cNvSpPr/>
          <p:nvPr/>
        </p:nvSpPr>
        <p:spPr>
          <a:xfrm>
            <a:off x="1785918" y="428604"/>
            <a:ext cx="6121105" cy="6105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Заполни таблицу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357298"/>
          <a:ext cx="8358245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49"/>
                <a:gridCol w="1400185"/>
                <a:gridCol w="1428760"/>
                <a:gridCol w="2186002"/>
                <a:gridCol w="1671649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Вещество</a:t>
                      </a:r>
                      <a:endParaRPr lang="ru-RU" sz="20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b="1" i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ν</a:t>
                      </a:r>
                      <a:endParaRPr lang="ru-RU" sz="3200" b="1" i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моль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6,02х10</a:t>
                      </a:r>
                      <a:r>
                        <a:rPr lang="ru-RU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3200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 г/моль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320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4"/>
          <p:cNvSpPr/>
          <p:nvPr/>
        </p:nvSpPr>
        <p:spPr>
          <a:xfrm>
            <a:off x="392877" y="428604"/>
            <a:ext cx="8358246" cy="9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v(</a:t>
            </a:r>
            <a:r>
              <a:rPr lang="ru-RU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ню)</a:t>
            </a:r>
            <a:r>
              <a:rPr lang="en-US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количество вещества</a:t>
            </a:r>
            <a:r>
              <a:rPr lang="ru-RU" sz="4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285720" y="1643050"/>
            <a:ext cx="8501122" cy="14678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50800" rIns="76200" bIns="50800" numCol="1" spcCol="1270" anchor="ctr" anchorCtr="0">
            <a:noAutofit/>
          </a:bodyPr>
          <a:lstStyle/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kern="1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en-US" sz="3200" kern="1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kern="1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kern="1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Количеству вещества 0,05 моль соответствует масса 0,85 г. Какова относительная молекулярная масса этого вещества?</a:t>
            </a:r>
            <a:endParaRPr lang="ru-RU" sz="3200" kern="1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000760" y="5786454"/>
            <a:ext cx="300039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решение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500042"/>
          <a:ext cx="8286808" cy="6050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429288"/>
              </a:tblGrid>
              <a:tr h="1404947">
                <a:tc>
                  <a:txBody>
                    <a:bodyPr/>
                    <a:lstStyle/>
                    <a:p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Дано: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 (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0,05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моль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)=0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,85 г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Решение: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04947">
                <a:tc>
                  <a:txBody>
                    <a:bodyPr/>
                    <a:lstStyle/>
                    <a:p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Найти:</a:t>
                      </a:r>
                      <a:r>
                        <a:rPr lang="ru-RU" sz="4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(воды)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Значит:</a:t>
                      </a:r>
                      <a:endParaRPr lang="ru-RU" sz="28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M(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)=m</a:t>
                      </a:r>
                      <a:r>
                        <a:rPr lang="ru-RU" sz="28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ru-RU" sz="28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800" b="1" baseline="-25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M(</a:t>
                      </a:r>
                      <a:r>
                        <a:rPr lang="ru-RU" sz="28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0,85г : 0,05 моль=17 г/моль;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отсюда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8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)=17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04947">
                <a:tc gridSpan="2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Ответ: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Mr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в-ва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)=17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628" y="714356"/>
          <a:ext cx="200026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5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3200" b="1" baseline="-25000" dirty="0" err="1" smtClean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3200" b="1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245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Количество вещества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вещества</dc:title>
  <dc:creator>Политова Светлана Викторовна</dc:creator>
  <cp:lastModifiedBy>Admin</cp:lastModifiedBy>
  <cp:revision>9</cp:revision>
  <dcterms:created xsi:type="dcterms:W3CDTF">2013-11-05T10:36:53Z</dcterms:created>
  <dcterms:modified xsi:type="dcterms:W3CDTF">2013-11-05T15:36:41Z</dcterms:modified>
</cp:coreProperties>
</file>