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 autoAdjust="0"/>
  </p:normalViewPr>
  <p:slideViewPr>
    <p:cSldViewPr>
      <p:cViewPr>
        <p:scale>
          <a:sx n="76" d="100"/>
          <a:sy n="76" d="100"/>
        </p:scale>
        <p:origin x="-1398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246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72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19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45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335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709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924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13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164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055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20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9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A73E5-FC7C-487E-A030-FF42C028769F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BDA5C-6464-4047-83D4-51C1C1779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737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Химические реакции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65313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Красновой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Марии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8А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91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12038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Первый опыт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24744"/>
            <a:ext cx="4100682" cy="2476872"/>
          </a:xfrm>
          <a:ln w="38100">
            <a:solidFill>
              <a:schemeClr val="accent4">
                <a:lumMod val="7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4193704"/>
            <a:ext cx="4180865" cy="2664296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8741" y="4351412"/>
            <a:ext cx="4032448" cy="2348880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14282" y="1214422"/>
            <a:ext cx="129614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472" y="4429132"/>
            <a:ext cx="57606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29256" y="4786322"/>
            <a:ext cx="27316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4008" y="1321703"/>
            <a:ext cx="3743593" cy="830997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Возьмём соду , воду и уксус 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47057" y="2060848"/>
            <a:ext cx="3744416" cy="830997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 воде растворяем соду и добавляем уксус.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1218" y="3029592"/>
            <a:ext cx="2793635" cy="954107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Рассматриваем реакцию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61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899592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Второй опыт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158" y="1071546"/>
            <a:ext cx="3707904" cy="2553147"/>
          </a:xfrm>
          <a:ln w="38100">
            <a:solidFill>
              <a:schemeClr val="accent4">
                <a:lumMod val="7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182" y="4000504"/>
            <a:ext cx="3491880" cy="2636912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4046446"/>
            <a:ext cx="4248472" cy="2741284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416990" y="1285860"/>
            <a:ext cx="64807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mtClean="0"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71738" y="4429132"/>
            <a:ext cx="69332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4942" y="4429132"/>
            <a:ext cx="5040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562" y="1000108"/>
            <a:ext cx="3312368" cy="830997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Возьмем молоко и уксус.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0562" y="2143116"/>
            <a:ext cx="4389944" cy="46166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Добавим уксус  в молоко.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0562" y="2842485"/>
            <a:ext cx="3424940" cy="46166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Рассмотрим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реакцию.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86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Третий опыт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1.Взять сырой картофель.</a:t>
            </a: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Капнуть 3-4 капли перекиси водорода.</a:t>
            </a: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Рассмотрим реакцию.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65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 к 1 опыту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первом опыте мы видим химическую реакцию ме</a:t>
            </a:r>
            <a:r>
              <a:rPr lang="ru-RU" dirty="0">
                <a:latin typeface="Arial" pitchFamily="34" charset="0"/>
                <a:cs typeface="Arial" pitchFamily="34" charset="0"/>
              </a:rPr>
              <a:t>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ду уксусом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содой.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При добавлении в соду уксуса, происходит химическая реакция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(погашение соды)выделяется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углекислый газ CO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56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364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 ко 2 опыту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1916832"/>
            <a:ext cx="8229600" cy="452596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вторм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опыте мы видим химическую реакцию между молоком и уксусом </a:t>
            </a: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добавления уксуса в молоко происходит химическая реакция , при которой в молоке появляются осадки, т.е. молоко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скисает.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56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 к 3 опыту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третьем опыте </a:t>
            </a:r>
            <a:r>
              <a:rPr lang="ru-RU" dirty="0">
                <a:latin typeface="Arial" pitchFamily="34" charset="0"/>
                <a:cs typeface="Arial" pitchFamily="34" charset="0"/>
              </a:rPr>
              <a:t>мы видим химическую реакцию между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сырым картофелем и перекисью водорода.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Перекись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начнет разлагаться на воду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кислород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956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158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Химические реакции</vt:lpstr>
      <vt:lpstr>Первый опыт </vt:lpstr>
      <vt:lpstr>Второй опыт</vt:lpstr>
      <vt:lpstr>Третий опыт</vt:lpstr>
      <vt:lpstr>Вывод к 1 опыту</vt:lpstr>
      <vt:lpstr>Вывод ко 2 опыту </vt:lpstr>
      <vt:lpstr>Вывод к 3 опыту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Химичесие реакции</dc:title>
  <dc:creator>Любовь</dc:creator>
  <cp:lastModifiedBy>Admin</cp:lastModifiedBy>
  <cp:revision>7</cp:revision>
  <dcterms:created xsi:type="dcterms:W3CDTF">2014-09-29T15:27:19Z</dcterms:created>
  <dcterms:modified xsi:type="dcterms:W3CDTF">2014-09-29T17:26:55Z</dcterms:modified>
</cp:coreProperties>
</file>