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pPr/>
              <a:t>Monday, September 29, 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pPr/>
              <a:t>Monday, September 29,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pPr/>
              <a:t>Monday, September 29,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Monday, September 29, 2014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pPr/>
              <a:t>Monday, September 29, 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pPr/>
              <a:t>Monday, September 29, 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pPr/>
              <a:t>Monday, September 29, 2014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pPr/>
              <a:t>Monday, September 29,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pPr/>
              <a:t>Monday, September 29,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pPr/>
              <a:t>Monday, September 29, 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pPr/>
              <a:t>Monday, September 29, 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pPr/>
              <a:t>Monday, September 29,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543800" cy="2152650"/>
          </a:xfrm>
        </p:spPr>
        <p:txBody>
          <a:bodyPr/>
          <a:lstStyle/>
          <a:p>
            <a:r>
              <a:rPr lang="ru-RU" dirty="0" smtClean="0"/>
              <a:t>Практическая </a:t>
            </a:r>
            <a:r>
              <a:rPr lang="ru-RU" sz="5400" dirty="0" smtClean="0"/>
              <a:t>работа</a:t>
            </a:r>
            <a:r>
              <a:rPr lang="ru-RU" dirty="0" smtClean="0"/>
              <a:t> по химии на тему: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1800" y="6172200"/>
            <a:ext cx="6172200" cy="685800"/>
          </a:xfrm>
        </p:spPr>
        <p:txBody>
          <a:bodyPr/>
          <a:lstStyle/>
          <a:p>
            <a:r>
              <a:rPr lang="ru-RU" dirty="0" smtClean="0"/>
              <a:t>Плотников </a:t>
            </a:r>
            <a:r>
              <a:rPr lang="ru-RU" dirty="0"/>
              <a:t>Д</a:t>
            </a:r>
            <a:r>
              <a:rPr lang="ru-RU" dirty="0" smtClean="0"/>
              <a:t>енис 8 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2499" y="3212976"/>
            <a:ext cx="849694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Р</a:t>
            </a:r>
            <a:r>
              <a:rPr lang="ru-RU" sz="5400" dirty="0" smtClean="0"/>
              <a:t>еакции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2927904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3068960"/>
            <a:ext cx="6096000" cy="3657599"/>
          </a:xfrm>
        </p:spPr>
        <p:txBody>
          <a:bodyPr/>
          <a:lstStyle/>
          <a:p>
            <a:r>
              <a:rPr lang="ru-RU" dirty="0" smtClean="0"/>
              <a:t>1- оборудование и реактивы</a:t>
            </a:r>
          </a:p>
          <a:p>
            <a:r>
              <a:rPr lang="ru-RU" dirty="0" smtClean="0"/>
              <a:t>2- добавление в молоко (2,5%) уксуса</a:t>
            </a:r>
          </a:p>
          <a:p>
            <a:r>
              <a:rPr lang="ru-RU" dirty="0" smtClean="0"/>
              <a:t>3-4- начало и протекание реакции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943600"/>
            <a:ext cx="75438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Denis Plotnikov\YandexDisk\Фотокамера\2014-09-28 05-50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0" y="404664"/>
            <a:ext cx="4999412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nis Plotnikov\YandexDisk\Фотокамера\2014-09-28 05-50-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600400" cy="6409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7578" y="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3)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-1543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4)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2618799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358" y="908720"/>
            <a:ext cx="8643098" cy="4608512"/>
          </a:xfrm>
        </p:spPr>
        <p:txBody>
          <a:bodyPr/>
          <a:lstStyle/>
          <a:p>
            <a:r>
              <a:rPr lang="ru-RU" dirty="0" smtClean="0"/>
              <a:t>При смешении молока с уксусом произошла хим. реакция: </a:t>
            </a:r>
          </a:p>
          <a:p>
            <a:pPr marL="18288" indent="0">
              <a:buNone/>
            </a:pPr>
            <a:r>
              <a:rPr lang="ru-RU" dirty="0" smtClean="0"/>
              <a:t>цвет смеси изменился на коричневатый, появился       специфический запах, немного похожий на запах кефира.</a:t>
            </a:r>
          </a:p>
          <a:p>
            <a:pPr marL="18288" indent="0">
              <a:buNone/>
            </a:pPr>
            <a:r>
              <a:rPr lang="en-US" dirty="0" smtClean="0"/>
              <a:t>P.S.</a:t>
            </a:r>
            <a:r>
              <a:rPr lang="ru-RU" dirty="0" smtClean="0"/>
              <a:t> Дома химического уксуса не было, пришлось использовать яблочный.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0069"/>
            <a:ext cx="7543800" cy="914400"/>
          </a:xfrm>
        </p:spPr>
        <p:txBody>
          <a:bodyPr/>
          <a:lstStyle/>
          <a:p>
            <a:r>
              <a:rPr lang="ru-RU" dirty="0" smtClean="0"/>
              <a:t>2.3 Вывод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3223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426" y="980728"/>
            <a:ext cx="8786045" cy="38164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Взять небольшой кусочек свежего картофеля и поместить его в перекись водорода.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0069"/>
            <a:ext cx="7543800" cy="914400"/>
          </a:xfrm>
        </p:spPr>
        <p:txBody>
          <a:bodyPr/>
          <a:lstStyle/>
          <a:p>
            <a:r>
              <a:rPr lang="ru-RU" dirty="0" smtClean="0"/>
              <a:t>Опыт № 3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06889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72789889"/>
              </p:ext>
            </p:extLst>
          </p:nvPr>
        </p:nvGraphicFramePr>
        <p:xfrm>
          <a:off x="107504" y="908722"/>
          <a:ext cx="8928993" cy="5832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1"/>
                <a:gridCol w="2976331"/>
                <a:gridCol w="2976331"/>
              </a:tblGrid>
              <a:tr h="1166529">
                <a:tc>
                  <a:txBody>
                    <a:bodyPr/>
                    <a:lstStyle/>
                    <a:p>
                      <a:r>
                        <a:rPr lang="ru-RU" dirty="0" smtClean="0"/>
                        <a:t>Свойства веществ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Картофель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Перекись водорода</a:t>
                      </a:r>
                      <a:endParaRPr lang="ru-RU" dirty="0"/>
                    </a:p>
                  </a:txBody>
                  <a:tcPr/>
                </a:tc>
              </a:tr>
              <a:tr h="1166529">
                <a:tc>
                  <a:txBody>
                    <a:bodyPr/>
                    <a:lstStyle/>
                    <a:p>
                      <a:r>
                        <a:rPr lang="ru-RU" dirty="0" smtClean="0"/>
                        <a:t>Агрегатное состояние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Твердое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Жидкое</a:t>
                      </a:r>
                      <a:endParaRPr lang="ru-RU" dirty="0"/>
                    </a:p>
                  </a:txBody>
                  <a:tcPr/>
                </a:tc>
              </a:tr>
              <a:tr h="1166529"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Желтый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Нет(Прозрачный)</a:t>
                      </a:r>
                      <a:endParaRPr lang="ru-RU" dirty="0"/>
                    </a:p>
                  </a:txBody>
                  <a:tcPr/>
                </a:tc>
              </a:tr>
              <a:tr h="1166529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116652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Растворимость в воде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51" y="20069"/>
            <a:ext cx="7543800" cy="914400"/>
          </a:xfrm>
        </p:spPr>
        <p:txBody>
          <a:bodyPr/>
          <a:lstStyle/>
          <a:p>
            <a:r>
              <a:rPr lang="ru-RU" dirty="0" smtClean="0"/>
              <a:t>3.1 Свойства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88831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2133600" y="4343400"/>
            <a:ext cx="494184" cy="7417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914400"/>
          </a:xfrm>
        </p:spPr>
        <p:txBody>
          <a:bodyPr/>
          <a:lstStyle/>
          <a:p>
            <a:r>
              <a:rPr lang="ru-RU" dirty="0" smtClean="0"/>
              <a:t>3.2 Наблюдение</a:t>
            </a:r>
            <a:endParaRPr lang="ru-RU" dirty="0"/>
          </a:p>
        </p:txBody>
      </p:sp>
      <p:pic>
        <p:nvPicPr>
          <p:cNvPr id="5123" name="Picture 3" descr="C:\Users\Denis Plotnikov\YandexDisk\Фотокамера\2014-09-28 14-09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24095296"/>
            <a:ext cx="6024669" cy="10725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enis Plotnikov\YandexDisk\Фотокамера\2014-09-28 14-09-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4" y="1573245"/>
            <a:ext cx="2880320" cy="5127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972017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1)</a:t>
            </a:r>
            <a:endParaRPr lang="ru-RU" sz="3200" dirty="0"/>
          </a:p>
        </p:txBody>
      </p:sp>
      <p:pic>
        <p:nvPicPr>
          <p:cNvPr id="5125" name="Picture 5" descr="C:\Users\Denis Plotnikov\YandexDisk\Фотокамера\2014-09-28 14-09-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03" y="1544777"/>
            <a:ext cx="2880320" cy="5127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enis Plotnikov\YandexDisk\Фотокамера\2014-09-28 14-10-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1544777"/>
            <a:ext cx="2880320" cy="5127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75371" y="98847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2)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947756" y="98847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3)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5825123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2023" y="0"/>
            <a:ext cx="6096000" cy="3657599"/>
          </a:xfrm>
        </p:spPr>
        <p:txBody>
          <a:bodyPr/>
          <a:lstStyle/>
          <a:p>
            <a:r>
              <a:rPr lang="ru-RU" dirty="0" smtClean="0"/>
              <a:t>1-Обор</a:t>
            </a:r>
            <a:r>
              <a:rPr lang="ru-RU" dirty="0" smtClean="0"/>
              <a:t>у</a:t>
            </a:r>
            <a:r>
              <a:rPr lang="ru-RU" dirty="0" smtClean="0"/>
              <a:t>дование </a:t>
            </a:r>
            <a:r>
              <a:rPr lang="ru-RU" dirty="0" smtClean="0"/>
              <a:t>и реактивы</a:t>
            </a:r>
          </a:p>
          <a:p>
            <a:r>
              <a:rPr lang="ru-RU" dirty="0" smtClean="0"/>
              <a:t>2-Помещение картофеля в перекись</a:t>
            </a:r>
          </a:p>
          <a:p>
            <a:r>
              <a:rPr lang="ru-RU" dirty="0" smtClean="0"/>
              <a:t>3-4-начало и протекание хим. реакции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Denis Plotnikov\YandexDisk\Фотокамера\2014-09-28 14-09-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59" y="3140968"/>
            <a:ext cx="6331165" cy="3556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2269" y="2546025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4)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7259640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08720"/>
            <a:ext cx="8352928" cy="4608512"/>
          </a:xfrm>
        </p:spPr>
        <p:txBody>
          <a:bodyPr/>
          <a:lstStyle/>
          <a:p>
            <a:r>
              <a:rPr lang="ru-RU" dirty="0" smtClean="0"/>
              <a:t>При взаимодействии картофеля и перекиси, на картофеле появились пузырьки(пена), шипение, т.е. произошла химическая реакция.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4401" y="-21495"/>
            <a:ext cx="7543800" cy="914400"/>
          </a:xfrm>
        </p:spPr>
        <p:txBody>
          <a:bodyPr/>
          <a:lstStyle/>
          <a:p>
            <a:r>
              <a:rPr lang="ru-RU" dirty="0" smtClean="0"/>
              <a:t>3.3 Вывод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77274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424936" cy="201622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1179372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12776"/>
            <a:ext cx="7992888" cy="331236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Налить в стакан воды и растворить </a:t>
            </a:r>
            <a:r>
              <a:rPr lang="ru-RU" sz="4400" dirty="0" err="1" smtClean="0"/>
              <a:t>щипотку</a:t>
            </a:r>
            <a:r>
              <a:rPr lang="ru-RU" sz="4400" dirty="0" smtClean="0"/>
              <a:t> соли, добавить несколько капель уксуса.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43800" cy="914400"/>
          </a:xfrm>
        </p:spPr>
        <p:txBody>
          <a:bodyPr/>
          <a:lstStyle/>
          <a:p>
            <a:r>
              <a:rPr lang="ru-RU" dirty="0" smtClean="0"/>
              <a:t>Опыт №1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76599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15"/>
            <a:ext cx="7543800" cy="914400"/>
          </a:xfrm>
        </p:spPr>
        <p:txBody>
          <a:bodyPr/>
          <a:lstStyle/>
          <a:p>
            <a:r>
              <a:rPr lang="ru-RU" dirty="0" smtClean="0"/>
              <a:t>1.1 свойства веществ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99736784"/>
              </p:ext>
            </p:extLst>
          </p:nvPr>
        </p:nvGraphicFramePr>
        <p:xfrm>
          <a:off x="251520" y="980728"/>
          <a:ext cx="8568952" cy="56166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1123325"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Свойства веществ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вода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сода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уксус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</a:tr>
              <a:tr h="1123325">
                <a:tc>
                  <a:txBody>
                    <a:bodyPr/>
                    <a:lstStyle/>
                    <a:p>
                      <a:r>
                        <a:rPr lang="ru-RU" dirty="0" smtClean="0"/>
                        <a:t>Агрегатное</a:t>
                      </a:r>
                      <a:r>
                        <a:rPr lang="ru-RU" baseline="0" dirty="0" smtClean="0"/>
                        <a:t> состояние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Жидкое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твердое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жидкое</a:t>
                      </a:r>
                      <a:endParaRPr lang="ru-RU" dirty="0"/>
                    </a:p>
                  </a:txBody>
                  <a:tcPr/>
                </a:tc>
              </a:tr>
              <a:tr h="1123325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</a:tr>
              <a:tr h="1123325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Растворимость в воде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baseline="0" dirty="0" smtClean="0"/>
                        <a:t>        _______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</a:tr>
              <a:tr h="1123325"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Нет(прозрачная)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Нет(прозрачный)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333390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7543800" cy="914400"/>
          </a:xfrm>
        </p:spPr>
        <p:txBody>
          <a:bodyPr/>
          <a:lstStyle/>
          <a:p>
            <a:r>
              <a:rPr lang="ru-RU" dirty="0" smtClean="0"/>
              <a:t>1.2 Наблюдение</a:t>
            </a:r>
            <a:endParaRPr lang="ru-RU" dirty="0"/>
          </a:p>
        </p:txBody>
      </p:sp>
      <p:pic>
        <p:nvPicPr>
          <p:cNvPr id="1026" name="Picture 2" descr="C:\Users\Denis Plotnikov\YandexDisk\Фотокамера\2014-09-28 05-40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2" y="837374"/>
            <a:ext cx="3888432" cy="2752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628800"/>
            <a:ext cx="169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1)</a:t>
            </a:r>
            <a:endParaRPr lang="ru-RU" sz="3200" dirty="0"/>
          </a:p>
        </p:txBody>
      </p:sp>
      <p:pic>
        <p:nvPicPr>
          <p:cNvPr id="1027" name="Picture 3" descr="C:\Users\Denis Plotnikov\YandexDisk\Фотокамера\2014-09-28 05-41-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2" y="4005064"/>
            <a:ext cx="3888432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437112"/>
            <a:ext cx="1259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2)</a:t>
            </a:r>
            <a:endParaRPr lang="ru-RU" sz="3200" dirty="0"/>
          </a:p>
        </p:txBody>
      </p:sp>
      <p:pic>
        <p:nvPicPr>
          <p:cNvPr id="1028" name="Picture 4" descr="C:\Users\Denis Plotnikov\YandexDisk\Фотокамера\2014-09-28 05-41-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51372"/>
            <a:ext cx="4485808" cy="2500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44208" y="1993195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3)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8008729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3058753"/>
            <a:ext cx="6096000" cy="3657599"/>
          </a:xfrm>
        </p:spPr>
        <p:txBody>
          <a:bodyPr/>
          <a:lstStyle/>
          <a:p>
            <a:r>
              <a:rPr lang="ru-RU" dirty="0" smtClean="0"/>
              <a:t>1-оборудование и реактивы</a:t>
            </a:r>
          </a:p>
          <a:p>
            <a:r>
              <a:rPr lang="ru-RU" dirty="0" smtClean="0"/>
              <a:t>2- добавление в воду соды</a:t>
            </a:r>
          </a:p>
          <a:p>
            <a:r>
              <a:rPr lang="ru-RU" dirty="0" smtClean="0"/>
              <a:t>3- добавление уксуса</a:t>
            </a:r>
          </a:p>
          <a:p>
            <a:r>
              <a:rPr lang="ru-RU" dirty="0" smtClean="0"/>
              <a:t>4-6- начало и протекание</a:t>
            </a:r>
          </a:p>
          <a:p>
            <a:pPr marL="18288" indent="0">
              <a:buNone/>
            </a:pPr>
            <a:r>
              <a:rPr lang="ru-RU" dirty="0"/>
              <a:t> </a:t>
            </a:r>
            <a:r>
              <a:rPr lang="ru-RU" dirty="0" smtClean="0"/>
              <a:t>  химической реакции </a:t>
            </a:r>
            <a:endParaRPr lang="ru-RU" dirty="0"/>
          </a:p>
        </p:txBody>
      </p:sp>
      <p:pic>
        <p:nvPicPr>
          <p:cNvPr id="2050" name="Picture 2" descr="C:\Users\Denis Plotnikov\YandexDisk\Фотокамера\2014-09-28 05-42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2" y="476672"/>
            <a:ext cx="4562960" cy="2563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nis Plotnikov\YandexDisk\Фотокамера\2014-09-28 05-42-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071" y="476672"/>
            <a:ext cx="4412971" cy="2563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nis Plotnikov\YandexDisk\Фотокамера\2014-09-28 05-42-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071" y="3058753"/>
            <a:ext cx="4412970" cy="2563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955" y="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4-6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3150664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6984776" cy="4176464"/>
          </a:xfrm>
        </p:spPr>
        <p:txBody>
          <a:bodyPr/>
          <a:lstStyle/>
          <a:p>
            <a:r>
              <a:rPr lang="ru-RU" dirty="0" smtClean="0"/>
              <a:t>Сода растворилась в воде, но при добавлении уксуса вступила с ним в реакцию, в виде шипения и появления пены.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215"/>
            <a:ext cx="7543800" cy="914400"/>
          </a:xfrm>
        </p:spPr>
        <p:txBody>
          <a:bodyPr/>
          <a:lstStyle/>
          <a:p>
            <a:r>
              <a:rPr lang="ru-RU" dirty="0" smtClean="0"/>
              <a:t>1.3 Вывод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8206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908720"/>
            <a:ext cx="8784976" cy="424847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Налить в стакан немного молока и добавить уксуса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5343" y="0"/>
            <a:ext cx="7543800" cy="914400"/>
          </a:xfrm>
        </p:spPr>
        <p:txBody>
          <a:bodyPr/>
          <a:lstStyle/>
          <a:p>
            <a:r>
              <a:rPr lang="ru-RU" dirty="0" smtClean="0"/>
              <a:t>Опыт № 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758475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914400"/>
          </a:xfrm>
        </p:spPr>
        <p:txBody>
          <a:bodyPr/>
          <a:lstStyle/>
          <a:p>
            <a:r>
              <a:rPr lang="ru-RU" dirty="0" smtClean="0"/>
              <a:t>2.1 Свойства веществ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88659254"/>
              </p:ext>
            </p:extLst>
          </p:nvPr>
        </p:nvGraphicFramePr>
        <p:xfrm>
          <a:off x="107504" y="1124744"/>
          <a:ext cx="9036495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165"/>
                <a:gridCol w="3012165"/>
                <a:gridCol w="3012165"/>
              </a:tblGrid>
              <a:tr h="1299698">
                <a:tc>
                  <a:txBody>
                    <a:bodyPr/>
                    <a:lstStyle/>
                    <a:p>
                      <a:r>
                        <a:rPr lang="ru-RU" dirty="0" smtClean="0"/>
                        <a:t>Свойства веществ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молоко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уксус</a:t>
                      </a:r>
                      <a:endParaRPr lang="ru-RU" dirty="0"/>
                    </a:p>
                  </a:txBody>
                  <a:tcPr/>
                </a:tc>
              </a:tr>
              <a:tr h="1299698">
                <a:tc>
                  <a:txBody>
                    <a:bodyPr/>
                    <a:lstStyle/>
                    <a:p>
                      <a:r>
                        <a:rPr lang="ru-RU" dirty="0" smtClean="0"/>
                        <a:t>Агрегатное состояние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Жидкое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Жидкое</a:t>
                      </a:r>
                      <a:endParaRPr lang="ru-RU" dirty="0"/>
                    </a:p>
                  </a:txBody>
                  <a:tcPr/>
                </a:tc>
              </a:tr>
              <a:tr h="1299698"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Нет(Прозрачный)</a:t>
                      </a:r>
                      <a:endParaRPr lang="ru-RU" dirty="0"/>
                    </a:p>
                  </a:txBody>
                  <a:tcPr/>
                </a:tc>
              </a:tr>
              <a:tr h="781426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Растворимость в воде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485644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2429" y="0"/>
            <a:ext cx="7543800" cy="914400"/>
          </a:xfrm>
        </p:spPr>
        <p:txBody>
          <a:bodyPr/>
          <a:lstStyle/>
          <a:p>
            <a:r>
              <a:rPr lang="ru-RU" dirty="0" smtClean="0"/>
              <a:t>2.2 Наблюдение</a:t>
            </a:r>
            <a:endParaRPr lang="ru-RU" dirty="0"/>
          </a:p>
        </p:txBody>
      </p:sp>
      <p:pic>
        <p:nvPicPr>
          <p:cNvPr id="3074" name="Picture 2" descr="C:\Users\Denis Plotnikov\YandexDisk\Фотокамера\2014-09-28 05-48-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9"/>
            <a:ext cx="5349649" cy="3005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nis Plotnikov\YandexDisk\Фотокамера\2014-09-28 05-49-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31422"/>
            <a:ext cx="3024336" cy="5383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8232" y="1700807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1)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552220" y="62068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2)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6352563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106</TotalTime>
  <Words>297</Words>
  <Application>Microsoft Office PowerPoint</Application>
  <PresentationFormat>Экран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Базовая</vt:lpstr>
      <vt:lpstr>Практическая работа по химии на тему:</vt:lpstr>
      <vt:lpstr>Опыт №1</vt:lpstr>
      <vt:lpstr>1.1 свойства веществ</vt:lpstr>
      <vt:lpstr>1.2 Наблюдение</vt:lpstr>
      <vt:lpstr>Слайд 5</vt:lpstr>
      <vt:lpstr>1.3 Вывод</vt:lpstr>
      <vt:lpstr>Опыт № 2</vt:lpstr>
      <vt:lpstr>2.1 Свойства веществ</vt:lpstr>
      <vt:lpstr>2.2 Наблюдение</vt:lpstr>
      <vt:lpstr>Слайд 10</vt:lpstr>
      <vt:lpstr>2.3 Вывод</vt:lpstr>
      <vt:lpstr>Опыт № 3</vt:lpstr>
      <vt:lpstr>3.1 Свойства</vt:lpstr>
      <vt:lpstr>3.2 Наблюдение</vt:lpstr>
      <vt:lpstr>Слайд 15</vt:lpstr>
      <vt:lpstr>3.3 Вывод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Практическая работа по химии на тему:</dc:title>
  <dc:creator>Denis Plotnikov</dc:creator>
  <cp:lastModifiedBy>Admin</cp:lastModifiedBy>
  <cp:revision>13</cp:revision>
  <dcterms:created xsi:type="dcterms:W3CDTF">2014-09-29T14:14:53Z</dcterms:created>
  <dcterms:modified xsi:type="dcterms:W3CDTF">2014-09-29T17:01:45Z</dcterms:modified>
</cp:coreProperties>
</file>