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9" autoAdjust="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9C7D-61A9-4EBD-B14D-26F4AF9A14E3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625D-2709-4B06-8C73-00A1D8F803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34085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9C7D-61A9-4EBD-B14D-26F4AF9A14E3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625D-2709-4B06-8C73-00A1D8F803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616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9C7D-61A9-4EBD-B14D-26F4AF9A14E3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625D-2709-4B06-8C73-00A1D8F803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79426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9C7D-61A9-4EBD-B14D-26F4AF9A14E3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625D-2709-4B06-8C73-00A1D8F803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87410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9C7D-61A9-4EBD-B14D-26F4AF9A14E3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625D-2709-4B06-8C73-00A1D8F803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5035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9C7D-61A9-4EBD-B14D-26F4AF9A14E3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625D-2709-4B06-8C73-00A1D8F803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94647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9C7D-61A9-4EBD-B14D-26F4AF9A14E3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625D-2709-4B06-8C73-00A1D8F803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1739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9C7D-61A9-4EBD-B14D-26F4AF9A14E3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625D-2709-4B06-8C73-00A1D8F803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92390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9C7D-61A9-4EBD-B14D-26F4AF9A14E3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625D-2709-4B06-8C73-00A1D8F803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8035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9C7D-61A9-4EBD-B14D-26F4AF9A14E3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625D-2709-4B06-8C73-00A1D8F803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9306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9C7D-61A9-4EBD-B14D-26F4AF9A14E3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625D-2709-4B06-8C73-00A1D8F803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06486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4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99C7D-61A9-4EBD-B14D-26F4AF9A14E3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3625D-2709-4B06-8C73-00A1D8F803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63463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714488"/>
            <a:ext cx="7772400" cy="2571767"/>
          </a:xfrm>
          <a:solidFill>
            <a:schemeClr val="accent2">
              <a:lumMod val="20000"/>
              <a:lumOff val="80000"/>
            </a:schemeClr>
          </a:solidFill>
          <a:ln w="76200">
            <a:solidFill>
              <a:srgbClr val="C00000"/>
            </a:solidFill>
          </a:ln>
          <a:effectLst/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Химические реакции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843808" y="6019056"/>
            <a:ext cx="6400800" cy="838944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Кондратовой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Ирины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8А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875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Сода и уксус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solidFill>
            <a:schemeClr val="bg1">
              <a:lumMod val="75000"/>
            </a:schemeClr>
          </a:solidFill>
          <a:ln>
            <a:solidFill>
              <a:srgbClr val="C00000"/>
            </a:solidFill>
          </a:ln>
        </p:spPr>
        <p:txBody>
          <a:bodyPr>
            <a:normAutofit fontScale="92500" lnSpcReduction="20000"/>
          </a:bodyPr>
          <a:lstStyle/>
          <a:p>
            <a:pPr algn="ctr"/>
            <a:r>
              <a:rPr lang="ru-RU" b="0" dirty="0" smtClean="0">
                <a:latin typeface="Arial" pitchFamily="34" charset="0"/>
                <a:cs typeface="Arial" pitchFamily="34" charset="0"/>
              </a:rPr>
              <a:t>Возьмём соду и растворим ее в воде </a:t>
            </a:r>
            <a:endParaRPr lang="ru-RU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solidFill>
            <a:schemeClr val="bg1">
              <a:lumMod val="75000"/>
            </a:schemeClr>
          </a:solidFill>
          <a:ln>
            <a:solidFill>
              <a:srgbClr val="C00000"/>
            </a:solidFill>
          </a:ln>
        </p:spPr>
        <p:txBody>
          <a:bodyPr>
            <a:normAutofit fontScale="92500" lnSpcReduction="20000"/>
          </a:bodyPr>
          <a:lstStyle/>
          <a:p>
            <a:pPr algn="ctr"/>
            <a:r>
              <a:rPr lang="ru-RU" b="0" dirty="0" smtClean="0">
                <a:latin typeface="Arial" pitchFamily="34" charset="0"/>
                <a:cs typeface="Arial" pitchFamily="34" charset="0"/>
              </a:rPr>
              <a:t>Добавим уксуса и посмотрим на реакцию</a:t>
            </a:r>
            <a:endParaRPr lang="ru-RU" b="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3" name="Объект 22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446406" y="1345344"/>
            <a:ext cx="2218740" cy="3951288"/>
          </a:xfrm>
          <a:ln w="28575">
            <a:solidFill>
              <a:srgbClr val="C00000"/>
            </a:solidFill>
          </a:ln>
        </p:spPr>
      </p:pic>
      <p:pic>
        <p:nvPicPr>
          <p:cNvPr id="29" name="Объект 28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353" y="2240867"/>
            <a:ext cx="4041775" cy="2160240"/>
          </a:xfrm>
          <a:ln w="28575">
            <a:solidFill>
              <a:srgbClr val="C00000"/>
            </a:solidFill>
          </a:ln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1" y="4725144"/>
            <a:ext cx="4032448" cy="2016224"/>
          </a:xfrm>
          <a:prstGeom prst="rect">
            <a:avLst/>
          </a:prstGeom>
          <a:ln w="28575">
            <a:solidFill>
              <a:srgbClr val="C00000"/>
            </a:solidFill>
          </a:ln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725144"/>
            <a:ext cx="3888432" cy="2016224"/>
          </a:xfrm>
          <a:prstGeom prst="rect">
            <a:avLst/>
          </a:prstGeom>
          <a:ln w="28575">
            <a:solidFill>
              <a:srgbClr val="C00000"/>
            </a:solidFill>
          </a:ln>
        </p:spPr>
      </p:pic>
    </p:spTree>
    <p:extLst>
      <p:ext uri="{BB962C8B-B14F-4D97-AF65-F5344CB8AC3E}">
        <p14:creationId xmlns="" xmlns:p14="http://schemas.microsoft.com/office/powerpoint/2010/main" val="86150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14289"/>
            <a:ext cx="8229600" cy="785819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Молоко и уксус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95536" y="1088740"/>
            <a:ext cx="4040188" cy="639762"/>
          </a:xfrm>
          <a:solidFill>
            <a:schemeClr val="bg1">
              <a:lumMod val="75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pPr algn="ctr"/>
            <a:r>
              <a:rPr lang="ru-RU" b="0" dirty="0" smtClean="0">
                <a:latin typeface="Arial" pitchFamily="34" charset="0"/>
                <a:cs typeface="Arial" pitchFamily="34" charset="0"/>
              </a:rPr>
              <a:t>Нальем в стакан молоко</a:t>
            </a:r>
            <a:endParaRPr lang="ru-RU" b="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00" y="1792675"/>
            <a:ext cx="3672408" cy="2016224"/>
          </a:xfrm>
          <a:ln w="38100">
            <a:solidFill>
              <a:srgbClr val="C00000"/>
            </a:solidFill>
          </a:ln>
        </p:spPr>
      </p:pic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4572000" y="1088740"/>
            <a:ext cx="4041775" cy="639762"/>
          </a:xfrm>
          <a:solidFill>
            <a:schemeClr val="bg1">
              <a:lumMod val="75000"/>
            </a:schemeClr>
          </a:solidFill>
          <a:ln>
            <a:solidFill>
              <a:srgbClr val="C00000"/>
            </a:solidFill>
          </a:ln>
        </p:spPr>
        <p:txBody>
          <a:bodyPr>
            <a:normAutofit fontScale="92500" lnSpcReduction="20000"/>
          </a:bodyPr>
          <a:lstStyle/>
          <a:p>
            <a:pPr algn="ctr"/>
            <a:r>
              <a:rPr lang="ru-RU" b="0" dirty="0" smtClean="0">
                <a:latin typeface="Arial" pitchFamily="34" charset="0"/>
                <a:cs typeface="Arial" pitchFamily="34" charset="0"/>
              </a:rPr>
              <a:t>Добавим туда несколько капель уксуса</a:t>
            </a:r>
            <a:endParaRPr lang="ru-RU" b="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Объект 12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92675"/>
            <a:ext cx="3888432" cy="2016224"/>
          </a:xfrm>
          <a:ln w="38100">
            <a:solidFill>
              <a:srgbClr val="C00000"/>
            </a:solidFill>
          </a:ln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38" y="3500438"/>
            <a:ext cx="2861568" cy="3024336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929066"/>
            <a:ext cx="3744416" cy="2304256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</p:spTree>
    <p:extLst>
      <p:ext uri="{BB962C8B-B14F-4D97-AF65-F5344CB8AC3E}">
        <p14:creationId xmlns="" xmlns:p14="http://schemas.microsoft.com/office/powerpoint/2010/main" val="220334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702000" y="260648"/>
            <a:ext cx="7740000" cy="720079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Вывод 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611560" y="1268760"/>
            <a:ext cx="7920880" cy="20621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При добавлении 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в соду уксуса, происходит химическая реакция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(гашение соды) выделяется углекислый газ 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ru-RU" sz="32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02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702000" y="476673"/>
            <a:ext cx="7740000" cy="720000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Вывод: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2497832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bg1">
                <a:lumMod val="65000"/>
              </a:schemeClr>
            </a:solidFill>
          </a:ln>
        </p:spPr>
        <p:txBody>
          <a:bodyPr>
            <a:normAutofit lnSpcReduction="10000"/>
          </a:bodyPr>
          <a:lstStyle/>
          <a:p>
            <a:pPr algn="l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При добавления уксуса в молоко происходит химическая реакция , при которой в молоке появляются осадки, т.е. молоко скисает.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327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77</Words>
  <Application>Microsoft Office PowerPoint</Application>
  <PresentationFormat>Экран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Химические реакции</vt:lpstr>
      <vt:lpstr>Сода и уксус</vt:lpstr>
      <vt:lpstr>Молоко и уксус</vt:lpstr>
      <vt:lpstr>Вывод :</vt:lpstr>
      <vt:lpstr>Вывод: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Химические реакции</dc:title>
  <dc:creator>Любовь</dc:creator>
  <cp:lastModifiedBy>Admin</cp:lastModifiedBy>
  <cp:revision>5</cp:revision>
  <dcterms:created xsi:type="dcterms:W3CDTF">2014-09-28T15:49:18Z</dcterms:created>
  <dcterms:modified xsi:type="dcterms:W3CDTF">2014-09-29T16:59:28Z</dcterms:modified>
</cp:coreProperties>
</file>