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40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616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942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741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503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64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739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239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035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930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648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9C7D-61A9-4EBD-B14D-26F4AF9A14E3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625D-2709-4B06-8C73-00A1D8F80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6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2571767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  <a:effectLst/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Химические реакции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43808" y="6019056"/>
            <a:ext cx="6400800" cy="838944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Кондратовой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Ирины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7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Сода и уксус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b="0" dirty="0" smtClean="0">
                <a:latin typeface="Arial" pitchFamily="34" charset="0"/>
                <a:cs typeface="Arial" pitchFamily="34" charset="0"/>
              </a:rPr>
              <a:t>Возьмём соду и растворим ее в воде 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b="0" dirty="0" smtClean="0">
                <a:latin typeface="Arial" pitchFamily="34" charset="0"/>
                <a:cs typeface="Arial" pitchFamily="34" charset="0"/>
              </a:rPr>
              <a:t>Добавим уксуса и посмотрим на реакцию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Объект 2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46406" y="1345344"/>
            <a:ext cx="2218740" cy="3951288"/>
          </a:xfrm>
          <a:ln w="28575">
            <a:solidFill>
              <a:srgbClr val="C00000"/>
            </a:solidFill>
          </a:ln>
        </p:spPr>
      </p:pic>
      <p:pic>
        <p:nvPicPr>
          <p:cNvPr id="29" name="Объект 2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353" y="2240867"/>
            <a:ext cx="4041775" cy="2160240"/>
          </a:xfrm>
          <a:ln w="28575">
            <a:solidFill>
              <a:srgbClr val="C00000"/>
            </a:solidFill>
          </a:ln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725144"/>
            <a:ext cx="4032448" cy="2016224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725144"/>
            <a:ext cx="3888432" cy="2016224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8615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89"/>
            <a:ext cx="8229600" cy="785819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Молоко и уксус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536" y="1088740"/>
            <a:ext cx="4040188" cy="639762"/>
          </a:xfr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ru-RU" b="0" dirty="0" smtClean="0">
                <a:latin typeface="Arial" pitchFamily="34" charset="0"/>
                <a:cs typeface="Arial" pitchFamily="34" charset="0"/>
              </a:rPr>
              <a:t>Нальем в стакан молоко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00" y="1792675"/>
            <a:ext cx="3672408" cy="2016224"/>
          </a:xfrm>
          <a:ln w="38100">
            <a:solidFill>
              <a:srgbClr val="C00000"/>
            </a:solidFill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572000" y="1088740"/>
            <a:ext cx="4041775" cy="639762"/>
          </a:xfr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b="0" dirty="0" smtClean="0">
                <a:latin typeface="Arial" pitchFamily="34" charset="0"/>
                <a:cs typeface="Arial" pitchFamily="34" charset="0"/>
              </a:rPr>
              <a:t>Добавим туда несколько капель уксуса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92675"/>
            <a:ext cx="3888432" cy="2016224"/>
          </a:xfrm>
          <a:ln w="38100">
            <a:solidFill>
              <a:srgbClr val="C00000"/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3500438"/>
            <a:ext cx="2861568" cy="302433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929066"/>
            <a:ext cx="3744416" cy="230425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2033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02000" y="260648"/>
            <a:ext cx="7740000" cy="720079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1268760"/>
            <a:ext cx="7920880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При добавлении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соду уксуса, происходит химическая реакция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(гашение соды) выделяется углекислый газ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ru-RU" sz="3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2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02000" y="476673"/>
            <a:ext cx="7740000" cy="72000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2497832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При добавления уксуса в молоко происходит химическая реакция , при которой в молоке появляются осадки, т.е. молоко скисает.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32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77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Химические реакции</vt:lpstr>
      <vt:lpstr>Сода и уксус</vt:lpstr>
      <vt:lpstr>Молоко и уксус</vt:lpstr>
      <vt:lpstr>Вывод :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реакции</dc:title>
  <dc:creator>Любовь</dc:creator>
  <cp:lastModifiedBy>Admin</cp:lastModifiedBy>
  <cp:revision>5</cp:revision>
  <dcterms:created xsi:type="dcterms:W3CDTF">2014-09-28T15:49:18Z</dcterms:created>
  <dcterms:modified xsi:type="dcterms:W3CDTF">2014-09-29T16:59:28Z</dcterms:modified>
</cp:coreProperties>
</file>