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9" r:id="rId4"/>
    <p:sldId id="270" r:id="rId5"/>
    <p:sldId id="298" r:id="rId6"/>
    <p:sldId id="271" r:id="rId7"/>
    <p:sldId id="292" r:id="rId8"/>
    <p:sldId id="293" r:id="rId9"/>
    <p:sldId id="294" r:id="rId10"/>
    <p:sldId id="277" r:id="rId11"/>
    <p:sldId id="295" r:id="rId12"/>
    <p:sldId id="296" r:id="rId13"/>
    <p:sldId id="297" r:id="rId14"/>
    <p:sldId id="299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DF7C-B690-4548-BAE1-2A9D7B20A7D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8F9D-D62C-44BC-9B5A-C101AA633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189-EF56-482C-8CB4-3198493D6EAA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znaniy.astrel.ru/pk/viewbook.php?bookid=109025&amp;type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Фосфор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3714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Урок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Практическая часть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Группа 1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Схема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строения атома фосфора и азота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В чем сходство и различие?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Сравните радиусы атомов, окислительную и восстановительную способность атомов.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Практическая часть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Группа 2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Приведите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примеры реакций, в которых фосфор проявляет свойства окислителя и восстановителя.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Укажите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окислитель и восстановитель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Практическая часть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Группа 3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Рассмотрите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свойства оксида фосфора (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Как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можно классифицировать оксиды?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Напишите уравнения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реакций в молекулярной форме, определите тип реакций.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Изменяется ли степень окисления в данных реакциях?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Практическая часть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Группа 4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Напишите уравнения реакций, характеризующих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общие свойства фосфорной кислоты.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Какие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свойства проявляет фосфорная кислота?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реакции нейтрализации составьте уравнение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полной и краткой форме.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Какая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реакция называется реакцией нейтрализации?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285720" y="1574859"/>
            <a:ext cx="857256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ctr"/>
            <a:endParaRPr lang="en-US" b="1" dirty="0"/>
          </a:p>
          <a:p>
            <a:pPr marL="342900" indent="-342900" algn="ctr"/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2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baseline="4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Ag</a:t>
            </a:r>
            <a:r>
              <a:rPr lang="en-US" sz="3200" baseline="4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Ag</a:t>
            </a:r>
            <a:r>
              <a:rPr lang="en-US" sz="32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2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↓</a:t>
            </a:r>
            <a:endParaRPr lang="ru-RU" sz="3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желтый фосфат серебра)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ru-RU" dirty="0"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Качественная реакция на фосфат-ион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28625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Осадок растворяется в сильных кислотах </a:t>
            </a: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этому признаку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24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4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можно отличить от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желтых осадков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AgI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AgBr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F0F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Литература: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М.Г.Базаева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Р.М.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Голубева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Мы выбираем химию (8 класс). Учебно-методическое пособие. М.: 2008. - 64 с.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2"/>
              </a:rPr>
              <a:t>Рабочая программа по химии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 учебно-методическому комплексу авторов П.А.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Оржековского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М.М.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Шалашовой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Л.М. Мещеряковой.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Характеристика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фосфора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279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667101"/>
                <a:gridCol w="3655165"/>
              </a:tblGrid>
              <a:tr h="741036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Положение в ПСХЭ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72326">
                <a:tc>
                  <a:txBody>
                    <a:bodyPr/>
                    <a:lstStyle/>
                    <a:p>
                      <a:pPr algn="ctr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Период, группа,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подруппа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Строение атома, электронная конфигурация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4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Степени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окисления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2"/>
                <a:gridCol w="52149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Наиболее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характерные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Степени окисления</a:t>
                      </a:r>
                      <a:endParaRPr lang="ru-RU" sz="24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Примеры веществ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-3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Mg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P</a:t>
                      </a:r>
                      <a:endParaRPr lang="ru-RU" sz="3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+3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PCl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+5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5, 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4, 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Распространение в природе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632226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Минералы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Содержащие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фосфор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696489" y="2253646"/>
            <a:ext cx="7768882" cy="2482663"/>
            <a:chOff x="696489" y="2253646"/>
            <a:chExt cx="7768882" cy="2482663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696489" y="3821909"/>
              <a:ext cx="7751023" cy="914400"/>
              <a:chOff x="428596" y="3821909"/>
              <a:chExt cx="7751023" cy="91440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428596" y="3821909"/>
                <a:ext cx="3357586" cy="914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Апатит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4822033" y="3821909"/>
                <a:ext cx="3357586" cy="914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Фосфорит 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696489" y="2253646"/>
              <a:ext cx="7768882" cy="2025463"/>
              <a:chOff x="446456" y="2253646"/>
              <a:chExt cx="7768882" cy="2025463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2285984" y="2253646"/>
                <a:ext cx="3994166" cy="7397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Минералы </a:t>
                </a:r>
                <a:endParaRPr lang="ru-RU" sz="3200" b="1" dirty="0">
                  <a:solidFill>
                    <a:prstClr val="black"/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cxnSp>
            <p:nvCxnSpPr>
              <p:cNvPr id="10" name="Соединительная линия уступом 9"/>
              <p:cNvCxnSpPr>
                <a:stCxn id="8" idx="3"/>
              </p:cNvCxnSpPr>
              <p:nvPr/>
            </p:nvCxnSpPr>
            <p:spPr>
              <a:xfrm>
                <a:off x="6280150" y="2623523"/>
                <a:ext cx="1935188" cy="1591295"/>
              </a:xfrm>
              <a:prstGeom prst="bentConnector3">
                <a:avLst>
                  <a:gd name="adj1" fmla="val 110189"/>
                </a:avLst>
              </a:prstGeom>
              <a:ln w="57150">
                <a:solidFill>
                  <a:srgbClr val="C0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Соединительная линия уступом 9"/>
              <p:cNvCxnSpPr>
                <a:endCxn id="4" idx="1"/>
              </p:cNvCxnSpPr>
              <p:nvPr/>
            </p:nvCxnSpPr>
            <p:spPr>
              <a:xfrm rot="10800000" flipV="1">
                <a:off x="446456" y="2643181"/>
                <a:ext cx="1811960" cy="1635928"/>
              </a:xfrm>
              <a:prstGeom prst="bentConnector3">
                <a:avLst>
                  <a:gd name="adj1" fmla="val 112616"/>
                </a:avLst>
              </a:prstGeom>
              <a:ln w="57150">
                <a:solidFill>
                  <a:srgbClr val="C0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Апатит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38174" y="1357298"/>
            <a:ext cx="7667652" cy="3810000"/>
            <a:chOff x="1142976" y="2000240"/>
            <a:chExt cx="7667652" cy="3810000"/>
          </a:xfrm>
        </p:grpSpPr>
        <p:pic>
          <p:nvPicPr>
            <p:cNvPr id="1026" name="Picture 2" descr="фотография Апати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976" y="2000240"/>
              <a:ext cx="3810000" cy="381000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1028" name="Picture 4" descr="фотография Апати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2000240"/>
              <a:ext cx="3810000" cy="381000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</p:pic>
      </p:grpSp>
      <p:sp>
        <p:nvSpPr>
          <p:cNvPr id="8" name="Прямоугольник 7"/>
          <p:cNvSpPr/>
          <p:nvPr/>
        </p:nvSpPr>
        <p:spPr>
          <a:xfrm>
            <a:off x="321471" y="5572140"/>
            <a:ext cx="85010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Са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[РО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где Х - обычно F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фторапатит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), иногда С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(хлорапатит).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для самоконтроля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А1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Формула </a:t>
                      </a:r>
                      <a:r>
                        <a:rPr lang="ru-RU" sz="2400" b="0" cap="none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гидрофосфата</a:t>
                      </a: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натрия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lnSpc>
                          <a:spcPct val="150000"/>
                        </a:lnSpc>
                        <a:buAutoNum type="arabicParenR"/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 Na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3) Na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 NaPO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для самоконтроля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Фосфор имеет степень окисления +3 в ряду веществ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lnSpc>
                          <a:spcPct val="150000"/>
                        </a:lnSpc>
                        <a:buAutoNum type="arabicParenR"/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Na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P, </a:t>
                      </a:r>
                      <a:r>
                        <a:rPr lang="en-US" sz="3200" b="1" baseline="0" dirty="0" err="1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AlP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Na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PCl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3) HPO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PCl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 P, 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Ca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для самоконтроля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раствором фосфорной кислоты </a:t>
                      </a:r>
                      <a:r>
                        <a:rPr lang="ru-RU" sz="2400" b="0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взаимодействует</a:t>
                      </a:r>
                      <a:endParaRPr lang="ru-RU" sz="2400" b="0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lnSpc>
                          <a:spcPct val="150000"/>
                        </a:lnSpc>
                        <a:buAutoNum type="arabicParenR"/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AgNO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 NH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3) CO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 Ca(OH)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для самоконтроля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Раствор ортофосфорной кислоты </a:t>
                      </a:r>
                      <a:r>
                        <a:rPr lang="ru-RU" sz="2400" b="0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реагирует с</a:t>
                      </a:r>
                      <a:endParaRPr lang="ru-RU" sz="2400" b="0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lnSpc>
                          <a:spcPct val="150000"/>
                        </a:lnSpc>
                        <a:buAutoNum type="arabicParenR"/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KNO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 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3200" b="1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3) SiO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 </a:t>
                      </a:r>
                      <a:r>
                        <a:rPr lang="en-US" sz="3200" b="1" dirty="0" err="1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BaO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395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Фосфор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Литература: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Фосфор </dc:title>
  <dc:creator>Политова Светлана Викторовна</dc:creator>
  <cp:lastModifiedBy>Admin</cp:lastModifiedBy>
  <cp:revision>35</cp:revision>
  <dcterms:created xsi:type="dcterms:W3CDTF">2014-03-18T17:47:22Z</dcterms:created>
  <dcterms:modified xsi:type="dcterms:W3CDTF">2014-04-24T18:18:20Z</dcterms:modified>
  <cp:category>ГБОУ СОШ № 1352 г. Москвы</cp:category>
</cp:coreProperties>
</file>