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4" r:id="rId4"/>
    <p:sldId id="277" r:id="rId5"/>
    <p:sldId id="265" r:id="rId6"/>
    <p:sldId id="267" r:id="rId7"/>
    <p:sldId id="278" r:id="rId8"/>
    <p:sldId id="269" r:id="rId9"/>
    <p:sldId id="275" r:id="rId10"/>
    <p:sldId id="271" r:id="rId11"/>
    <p:sldId id="268" r:id="rId12"/>
    <p:sldId id="266" r:id="rId13"/>
    <p:sldId id="274" r:id="rId14"/>
    <p:sldId id="270" r:id="rId15"/>
    <p:sldId id="272" r:id="rId16"/>
    <p:sldId id="273" r:id="rId17"/>
    <p:sldId id="276" r:id="rId18"/>
    <p:sldId id="25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  <a:srgbClr val="00FFFF"/>
    <a:srgbClr val="CCFF33"/>
    <a:srgbClr val="00CCFF"/>
    <a:srgbClr val="00B0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E36AC-B933-49E6-96EB-66143A78EF07}" type="datetimeFigureOut">
              <a:rPr lang="ru-RU" smtClean="0"/>
              <a:pPr/>
              <a:t>22.08.2012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4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8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4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8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10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1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7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12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5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1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4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8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14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7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15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7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16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ker.com/clipart-little-doll.html" TargetMode="External"/><Relationship Id="rId13" Type="http://schemas.openxmlformats.org/officeDocument/2006/relationships/hyperlink" Target="http://www.clker.com/clipart-animal-number-three.html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hyperlink" Target="http://www.clker.com/clipart-animal-number-two.html" TargetMode="External"/><Relationship Id="rId2" Type="http://schemas.openxmlformats.org/officeDocument/2006/relationships/image" Target="../media/image5.png"/><Relationship Id="rId16" Type="http://schemas.openxmlformats.org/officeDocument/2006/relationships/hyperlink" Target="http://www.clker.com/clipart-animal-number-six-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hyperlink" Target="http://www.clker.com/clipart-number-one-light-blue.html" TargetMode="External"/><Relationship Id="rId5" Type="http://schemas.openxmlformats.org/officeDocument/2006/relationships/image" Target="../media/image8.png"/><Relationship Id="rId15" Type="http://schemas.openxmlformats.org/officeDocument/2006/relationships/hyperlink" Target="http://www.clker.com/clipart-animal-number-five.html" TargetMode="External"/><Relationship Id="rId10" Type="http://schemas.openxmlformats.org/officeDocument/2006/relationships/hyperlink" Target="http://www.clker.com/clipart-notepad-sticky.html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://www.clker.com/clipart-purple-dress-girl.html" TargetMode="External"/><Relationship Id="rId14" Type="http://schemas.openxmlformats.org/officeDocument/2006/relationships/hyperlink" Target="http://www.clker.com/clipart-animal-number-four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5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7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4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8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5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7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7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audio" Target="file:///C:\Documents%20and%20Settings\Admin\&#1056;&#1072;&#1073;&#1086;&#1095;&#1080;&#1081;%20&#1089;&#1090;&#1086;&#1083;\&#1052;&#1072;&#1090;&#1077;&#1084;&#1072;&#1090;&#1080;&#1082;&#1072;.&#1058;&#1077;&#1089;&#1090;\001.mp3" TargetMode="External"/><Relationship Id="rId1" Type="http://schemas.openxmlformats.org/officeDocument/2006/relationships/tags" Target="../tags/tag8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57158" y="285728"/>
            <a:ext cx="8429684" cy="6286544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5" name="Группа 44"/>
          <p:cNvGrpSpPr/>
          <p:nvPr/>
        </p:nvGrpSpPr>
        <p:grpSpPr>
          <a:xfrm>
            <a:off x="113708" y="4357694"/>
            <a:ext cx="8916584" cy="1800000"/>
            <a:chOff x="0" y="4357694"/>
            <a:chExt cx="8916584" cy="1800000"/>
          </a:xfrm>
        </p:grpSpPr>
        <p:pic>
          <p:nvPicPr>
            <p:cNvPr id="2050" name="Picture 2" descr="C:\Documents and Settings\Admin\Рабочий стол\purple-dress-girl-md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0" y="4357694"/>
              <a:ext cx="1272750" cy="1800000"/>
            </a:xfrm>
            <a:prstGeom prst="rect">
              <a:avLst/>
            </a:prstGeom>
            <a:noFill/>
          </p:spPr>
        </p:pic>
        <p:pic>
          <p:nvPicPr>
            <p:cNvPr id="2053" name="Picture 5" descr="C:\Documents and Settings\Admin\Рабочий стол\1207886514942478595newtonguarinof_Little_Doll.svg.med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43834" y="4357694"/>
              <a:ext cx="1272750" cy="1800000"/>
            </a:xfrm>
            <a:prstGeom prst="rect">
              <a:avLst/>
            </a:prstGeom>
            <a:noFill/>
          </p:spPr>
        </p:pic>
      </p:grpSp>
      <p:grpSp>
        <p:nvGrpSpPr>
          <p:cNvPr id="42" name="Группа 41"/>
          <p:cNvGrpSpPr>
            <a:grpSpLocks noChangeAspect="1"/>
          </p:cNvGrpSpPr>
          <p:nvPr/>
        </p:nvGrpSpPr>
        <p:grpSpPr>
          <a:xfrm>
            <a:off x="242952" y="2571744"/>
            <a:ext cx="8658097" cy="828000"/>
            <a:chOff x="-556107" y="750075"/>
            <a:chExt cx="11669609" cy="1116000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-556107" y="750075"/>
              <a:ext cx="1112214" cy="1116000"/>
              <a:chOff x="928662" y="714356"/>
              <a:chExt cx="1112214" cy="1116000"/>
            </a:xfrm>
          </p:grpSpPr>
          <p:pic>
            <p:nvPicPr>
              <p:cNvPr id="2060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" name="Прямоугольник 12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М</a:t>
                </a:r>
                <a:endParaRPr lang="ru-RU" sz="540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" name="Группа 14"/>
            <p:cNvGrpSpPr/>
            <p:nvPr/>
          </p:nvGrpSpPr>
          <p:grpSpPr>
            <a:xfrm>
              <a:off x="616937" y="750075"/>
              <a:ext cx="1112214" cy="1116000"/>
              <a:chOff x="928662" y="714356"/>
              <a:chExt cx="1112214" cy="1116000"/>
            </a:xfrm>
          </p:grpSpPr>
          <p:pic>
            <p:nvPicPr>
              <p:cNvPr id="16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7" name="Прямоугольник 16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А</a:t>
                </a:r>
                <a:endParaRPr lang="ru-RU" sz="540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Группа 17"/>
            <p:cNvGrpSpPr/>
            <p:nvPr/>
          </p:nvGrpSpPr>
          <p:grpSpPr>
            <a:xfrm>
              <a:off x="1789981" y="750075"/>
              <a:ext cx="1112214" cy="1116000"/>
              <a:chOff x="928662" y="714356"/>
              <a:chExt cx="1112214" cy="1116000"/>
            </a:xfrm>
          </p:grpSpPr>
          <p:pic>
            <p:nvPicPr>
              <p:cNvPr id="19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Т</a:t>
                </a:r>
              </a:p>
            </p:txBody>
          </p:sp>
        </p:grpSp>
        <p:grpSp>
          <p:nvGrpSpPr>
            <p:cNvPr id="21" name="Группа 20"/>
            <p:cNvGrpSpPr/>
            <p:nvPr/>
          </p:nvGrpSpPr>
          <p:grpSpPr>
            <a:xfrm>
              <a:off x="2963025" y="750075"/>
              <a:ext cx="1112214" cy="1116000"/>
              <a:chOff x="928662" y="714356"/>
              <a:chExt cx="1112214" cy="1116000"/>
            </a:xfrm>
          </p:grpSpPr>
          <p:pic>
            <p:nvPicPr>
              <p:cNvPr id="22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3" name="Прямоугольник 22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Е</a:t>
                </a:r>
              </a:p>
            </p:txBody>
          </p:sp>
        </p:grpSp>
        <p:grpSp>
          <p:nvGrpSpPr>
            <p:cNvPr id="24" name="Группа 23"/>
            <p:cNvGrpSpPr/>
            <p:nvPr/>
          </p:nvGrpSpPr>
          <p:grpSpPr>
            <a:xfrm>
              <a:off x="4136069" y="750075"/>
              <a:ext cx="1112214" cy="1116000"/>
              <a:chOff x="928662" y="714356"/>
              <a:chExt cx="1112214" cy="1116000"/>
            </a:xfrm>
          </p:grpSpPr>
          <p:pic>
            <p:nvPicPr>
              <p:cNvPr id="25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6" name="Прямоугольник 25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М</a:t>
                </a:r>
                <a:endParaRPr lang="ru-RU" sz="540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Группа 26"/>
            <p:cNvGrpSpPr/>
            <p:nvPr/>
          </p:nvGrpSpPr>
          <p:grpSpPr>
            <a:xfrm>
              <a:off x="6482157" y="750075"/>
              <a:ext cx="1112214" cy="1116000"/>
              <a:chOff x="928662" y="714356"/>
              <a:chExt cx="1112214" cy="1116000"/>
            </a:xfrm>
          </p:grpSpPr>
          <p:pic>
            <p:nvPicPr>
              <p:cNvPr id="28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9" name="Прямоугольник 28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Т</a:t>
                </a:r>
              </a:p>
            </p:txBody>
          </p:sp>
        </p:grpSp>
        <p:grpSp>
          <p:nvGrpSpPr>
            <p:cNvPr id="30" name="Группа 29"/>
            <p:cNvGrpSpPr/>
            <p:nvPr/>
          </p:nvGrpSpPr>
          <p:grpSpPr>
            <a:xfrm>
              <a:off x="5309113" y="750075"/>
              <a:ext cx="1112214" cy="1116000"/>
              <a:chOff x="928662" y="714356"/>
              <a:chExt cx="1112214" cy="1116000"/>
            </a:xfrm>
          </p:grpSpPr>
          <p:pic>
            <p:nvPicPr>
              <p:cNvPr id="31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2" name="Прямоугольник 31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А</a:t>
                </a:r>
              </a:p>
            </p:txBody>
          </p:sp>
        </p:grpSp>
        <p:grpSp>
          <p:nvGrpSpPr>
            <p:cNvPr id="33" name="Группа 32"/>
            <p:cNvGrpSpPr/>
            <p:nvPr/>
          </p:nvGrpSpPr>
          <p:grpSpPr>
            <a:xfrm>
              <a:off x="10001288" y="750075"/>
              <a:ext cx="1112214" cy="1116000"/>
              <a:chOff x="928662" y="714356"/>
              <a:chExt cx="1112214" cy="1116000"/>
            </a:xfrm>
          </p:grpSpPr>
          <p:pic>
            <p:nvPicPr>
              <p:cNvPr id="34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5" name="Прямоугольник 34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А</a:t>
                </a:r>
              </a:p>
            </p:txBody>
          </p:sp>
        </p:grpSp>
        <p:grpSp>
          <p:nvGrpSpPr>
            <p:cNvPr id="36" name="Группа 35"/>
            <p:cNvGrpSpPr/>
            <p:nvPr/>
          </p:nvGrpSpPr>
          <p:grpSpPr>
            <a:xfrm>
              <a:off x="8828245" y="750075"/>
              <a:ext cx="1112214" cy="1116000"/>
              <a:chOff x="928662" y="714356"/>
              <a:chExt cx="1112214" cy="1116000"/>
            </a:xfrm>
          </p:grpSpPr>
          <p:pic>
            <p:nvPicPr>
              <p:cNvPr id="37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8" name="Прямоугольник 37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К</a:t>
                </a:r>
                <a:endParaRPr lang="ru-RU" sz="540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" name="Группа 38"/>
            <p:cNvGrpSpPr/>
            <p:nvPr/>
          </p:nvGrpSpPr>
          <p:grpSpPr>
            <a:xfrm>
              <a:off x="7655201" y="750075"/>
              <a:ext cx="1112214" cy="1116000"/>
              <a:chOff x="928662" y="714356"/>
              <a:chExt cx="1112214" cy="1116000"/>
            </a:xfrm>
          </p:grpSpPr>
          <p:pic>
            <p:nvPicPr>
              <p:cNvPr id="40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1" name="Прямоугольник 40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И</a:t>
                </a:r>
              </a:p>
            </p:txBody>
          </p:sp>
        </p:grpSp>
      </p:grpSp>
      <p:sp>
        <p:nvSpPr>
          <p:cNvPr id="43" name="Rectangle 47"/>
          <p:cNvSpPr>
            <a:spLocks noChangeArrowheads="1"/>
          </p:cNvSpPr>
          <p:nvPr/>
        </p:nvSpPr>
        <p:spPr bwMode="auto">
          <a:xfrm>
            <a:off x="1071538" y="500042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Название учреждения полностью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47"/>
          <p:cNvSpPr>
            <a:spLocks noChangeArrowheads="1"/>
          </p:cNvSpPr>
          <p:nvPr/>
        </p:nvSpPr>
        <p:spPr bwMode="auto">
          <a:xfrm>
            <a:off x="1134000" y="5072074"/>
            <a:ext cx="6876000" cy="1078314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Фамилия имя отчество, учитель начальных классов</a:t>
            </a:r>
            <a:endParaRPr lang="ru-RU" sz="24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9" name="Группа 58"/>
          <p:cNvGrpSpPr/>
          <p:nvPr/>
        </p:nvGrpSpPr>
        <p:grpSpPr>
          <a:xfrm>
            <a:off x="2032130" y="3500438"/>
            <a:ext cx="5079740" cy="1296000"/>
            <a:chOff x="2214546" y="3500438"/>
            <a:chExt cx="5079740" cy="1296000"/>
          </a:xfrm>
        </p:grpSpPr>
        <p:grpSp>
          <p:nvGrpSpPr>
            <p:cNvPr id="56" name="Группа 55"/>
            <p:cNvGrpSpPr/>
            <p:nvPr/>
          </p:nvGrpSpPr>
          <p:grpSpPr>
            <a:xfrm>
              <a:off x="3563618" y="3500438"/>
              <a:ext cx="1032525" cy="1296000"/>
              <a:chOff x="7097081" y="1928802"/>
              <a:chExt cx="1032525" cy="1296000"/>
            </a:xfrm>
          </p:grpSpPr>
          <p:pic>
            <p:nvPicPr>
              <p:cNvPr id="48" name="Picture 2" descr="C:\Documents and Settings\Admin\Рабочий стол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97081" y="1928802"/>
                <a:ext cx="1007774" cy="1296000"/>
              </a:xfrm>
              <a:prstGeom prst="rect">
                <a:avLst/>
              </a:prstGeom>
              <a:noFill/>
            </p:spPr>
          </p:pic>
          <p:sp>
            <p:nvSpPr>
              <p:cNvPr id="51" name="Прямоугольник 50"/>
              <p:cNvSpPr/>
              <p:nvPr/>
            </p:nvSpPr>
            <p:spPr>
              <a:xfrm>
                <a:off x="7215206" y="214311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Е</a:t>
                </a:r>
                <a:endParaRPr lang="ru-RU" sz="5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>
              <a:off x="2214546" y="3500438"/>
              <a:ext cx="1007774" cy="1296000"/>
              <a:chOff x="7143768" y="714356"/>
              <a:chExt cx="1007774" cy="1296000"/>
            </a:xfrm>
          </p:grpSpPr>
          <p:pic>
            <p:nvPicPr>
              <p:cNvPr id="47" name="Picture 2" descr="C:\Documents and Settings\Admin\Рабочий стол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143768" y="714356"/>
                <a:ext cx="1007774" cy="1296000"/>
              </a:xfrm>
              <a:prstGeom prst="rect">
                <a:avLst/>
              </a:prstGeom>
              <a:noFill/>
            </p:spPr>
          </p:pic>
          <p:sp>
            <p:nvSpPr>
              <p:cNvPr id="52" name="Прямоугольник 51"/>
              <p:cNvSpPr/>
              <p:nvPr/>
            </p:nvSpPr>
            <p:spPr>
              <a:xfrm>
                <a:off x="7215206" y="928670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Т</a:t>
                </a:r>
                <a:endParaRPr lang="ru-RU" sz="5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7" name="Группа 56"/>
            <p:cNvGrpSpPr/>
            <p:nvPr/>
          </p:nvGrpSpPr>
          <p:grpSpPr>
            <a:xfrm>
              <a:off x="4937441" y="3500438"/>
              <a:ext cx="1007774" cy="1296000"/>
              <a:chOff x="7143768" y="3143248"/>
              <a:chExt cx="1007774" cy="1296000"/>
            </a:xfrm>
          </p:grpSpPr>
          <p:pic>
            <p:nvPicPr>
              <p:cNvPr id="49" name="Picture 2" descr="C:\Documents and Settings\Admin\Рабочий стол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143768" y="3143248"/>
                <a:ext cx="1007774" cy="1296000"/>
              </a:xfrm>
              <a:prstGeom prst="rect">
                <a:avLst/>
              </a:prstGeom>
              <a:noFill/>
            </p:spPr>
          </p:pic>
          <p:sp>
            <p:nvSpPr>
              <p:cNvPr id="53" name="Прямоугольник 52"/>
              <p:cNvSpPr/>
              <p:nvPr/>
            </p:nvSpPr>
            <p:spPr>
              <a:xfrm>
                <a:off x="7215206" y="328612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С</a:t>
                </a:r>
                <a:endParaRPr lang="ru-RU" sz="5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8" name="Группа 57"/>
            <p:cNvGrpSpPr/>
            <p:nvPr/>
          </p:nvGrpSpPr>
          <p:grpSpPr>
            <a:xfrm>
              <a:off x="6286512" y="3500438"/>
              <a:ext cx="1007774" cy="1296000"/>
              <a:chOff x="7143768" y="4357694"/>
              <a:chExt cx="1007774" cy="1296000"/>
            </a:xfrm>
          </p:grpSpPr>
          <p:pic>
            <p:nvPicPr>
              <p:cNvPr id="50" name="Picture 2" descr="C:\Documents and Settings\Admin\Рабочий стол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143768" y="4357694"/>
                <a:ext cx="1007774" cy="1296000"/>
              </a:xfrm>
              <a:prstGeom prst="rect">
                <a:avLst/>
              </a:prstGeom>
              <a:noFill/>
            </p:spPr>
          </p:pic>
          <p:sp>
            <p:nvSpPr>
              <p:cNvPr id="54" name="Прямоугольник 53"/>
              <p:cNvSpPr/>
              <p:nvPr/>
            </p:nvSpPr>
            <p:spPr>
              <a:xfrm>
                <a:off x="7215206" y="4500570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Т</a:t>
                </a:r>
                <a:endParaRPr lang="ru-RU" sz="5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60" name="Двойная волна 59"/>
          <p:cNvSpPr/>
          <p:nvPr/>
        </p:nvSpPr>
        <p:spPr>
          <a:xfrm>
            <a:off x="3536149" y="1571612"/>
            <a:ext cx="2071702" cy="914400"/>
          </a:xfrm>
          <a:prstGeom prst="doubleWave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класс</a:t>
            </a:r>
            <a:endParaRPr lang="ru-RU" sz="28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7" name="Прямоугольник 76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86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7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8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0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1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4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8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8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84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85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2" name="Умножение 91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00034" y="2285992"/>
            <a:ext cx="304800" cy="304800"/>
          </a:xfrm>
          <a:prstGeom prst="rect">
            <a:avLst/>
          </a:prstGeom>
        </p:spPr>
      </p:pic>
      <p:pic>
        <p:nvPicPr>
          <p:cNvPr id="94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500034" y="1928802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500034" y="1500174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7" name="Прямоугольник 76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86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7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8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0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1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4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8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8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84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85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2" name="Умножение 91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00034" y="2285992"/>
            <a:ext cx="304800" cy="304800"/>
          </a:xfrm>
          <a:prstGeom prst="rect">
            <a:avLst/>
          </a:prstGeom>
        </p:spPr>
      </p:pic>
      <p:pic>
        <p:nvPicPr>
          <p:cNvPr id="94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500034" y="1928802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500034" y="1500174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89" name="Прямоугольник 88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98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99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100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101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102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3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92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93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94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5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6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97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7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6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7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78" name="Умножение 77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975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7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5" name="Прямоугольник 74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10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10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10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10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105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6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79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9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96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7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8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99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2" name="Умножение 91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00034" y="2285992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2" cstate="print"/>
          <a:stretch>
            <a:fillRect/>
          </a:stretch>
        </p:blipFill>
        <p:spPr>
          <a:xfrm>
            <a:off x="500034" y="1500174"/>
            <a:ext cx="304800" cy="304800"/>
          </a:xfrm>
          <a:prstGeom prst="rect">
            <a:avLst/>
          </a:prstGeom>
        </p:spPr>
      </p:pic>
      <p:pic>
        <p:nvPicPr>
          <p:cNvPr id="69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500034" y="1928802"/>
            <a:ext cx="304800" cy="304800"/>
          </a:xfrm>
          <a:prstGeom prst="rect">
            <a:avLst/>
          </a:prstGeom>
        </p:spPr>
      </p:pic>
      <p:grpSp>
        <p:nvGrpSpPr>
          <p:cNvPr id="19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975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7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7" name="Прямоугольник 76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86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7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8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0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1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4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8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8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84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85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9" name="Умножение 88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4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7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7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7" name="Прямоугольник 76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86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7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8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0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1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4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8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8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84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85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2" name="Умножение 91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00034" y="2285992"/>
            <a:ext cx="304800" cy="304800"/>
          </a:xfrm>
          <a:prstGeom prst="rect">
            <a:avLst/>
          </a:prstGeom>
        </p:spPr>
      </p:pic>
      <p:pic>
        <p:nvPicPr>
          <p:cNvPr id="94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500034" y="1928802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500034" y="1500174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5" name="Прямоугольник 74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6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10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10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10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10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105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6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78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79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9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96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7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8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99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2" name="Умножение 91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00034" y="2285992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2" cstate="print"/>
          <a:stretch>
            <a:fillRect/>
          </a:stretch>
        </p:blipFill>
        <p:spPr>
          <a:xfrm>
            <a:off x="500034" y="1500174"/>
            <a:ext cx="304800" cy="304800"/>
          </a:xfrm>
          <a:prstGeom prst="rect">
            <a:avLst/>
          </a:prstGeom>
        </p:spPr>
      </p:pic>
      <p:pic>
        <p:nvPicPr>
          <p:cNvPr id="69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500034" y="1928802"/>
            <a:ext cx="304800" cy="304800"/>
          </a:xfrm>
          <a:prstGeom prst="rect">
            <a:avLst/>
          </a:prstGeom>
        </p:spPr>
      </p:pic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975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7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6" name="Прямоугольник 75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7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86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7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8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0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1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94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78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8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8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84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85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92" name="Умножение 91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00034" y="2285992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2" cstate="print"/>
          <a:stretch>
            <a:fillRect/>
          </a:stretch>
        </p:blipFill>
        <p:spPr>
          <a:xfrm>
            <a:off x="500034" y="1500174"/>
            <a:ext cx="304800" cy="304800"/>
          </a:xfrm>
          <a:prstGeom prst="rect">
            <a:avLst/>
          </a:prstGeom>
        </p:spPr>
      </p:pic>
      <p:pic>
        <p:nvPicPr>
          <p:cNvPr id="69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500034" y="1928802"/>
            <a:ext cx="304800" cy="304800"/>
          </a:xfrm>
          <a:prstGeom prst="rect">
            <a:avLst/>
          </a:prstGeom>
        </p:spPr>
      </p:pic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75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7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  <a:effectLst>
            <a:outerShdw dist="101600" dir="2400000" algn="ctr" rotWithShape="0">
              <a:srgbClr val="0000FF">
                <a:alpha val="50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Ссылк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и на картинки: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85728"/>
            <a:ext cx="8429684" cy="6286544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56"/>
          <p:cNvGrpSpPr/>
          <p:nvPr/>
        </p:nvGrpSpPr>
        <p:grpSpPr>
          <a:xfrm>
            <a:off x="366870" y="5715016"/>
            <a:ext cx="8301030" cy="864000"/>
            <a:chOff x="376583" y="285728"/>
            <a:chExt cx="8301030" cy="864000"/>
          </a:xfrm>
        </p:grpSpPr>
        <p:pic>
          <p:nvPicPr>
            <p:cNvPr id="8" name="Picture 6" descr="Number One Light Blue Clip Ar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6583" y="285728"/>
              <a:ext cx="554805" cy="864000"/>
            </a:xfrm>
            <a:prstGeom prst="rect">
              <a:avLst/>
            </a:prstGeom>
            <a:noFill/>
          </p:spPr>
        </p:pic>
        <p:pic>
          <p:nvPicPr>
            <p:cNvPr id="9" name="Picture 8" descr="Animal Number Two Clip Ar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0268" y="285728"/>
              <a:ext cx="812155" cy="864000"/>
            </a:xfrm>
            <a:prstGeom prst="rect">
              <a:avLst/>
            </a:prstGeom>
            <a:noFill/>
          </p:spPr>
        </p:pic>
        <p:pic>
          <p:nvPicPr>
            <p:cNvPr id="10" name="Picture 10" descr="Animal Number Three Clip Ar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61303" y="285728"/>
              <a:ext cx="663260" cy="864000"/>
            </a:xfrm>
            <a:prstGeom prst="rect">
              <a:avLst/>
            </a:prstGeom>
            <a:noFill/>
          </p:spPr>
        </p:pic>
        <p:pic>
          <p:nvPicPr>
            <p:cNvPr id="11" name="Picture 12" descr="Animal Number Four Clip Art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83443" y="285728"/>
              <a:ext cx="584732" cy="864000"/>
            </a:xfrm>
            <a:prstGeom prst="rect">
              <a:avLst/>
            </a:prstGeom>
            <a:noFill/>
          </p:spPr>
        </p:pic>
        <p:pic>
          <p:nvPicPr>
            <p:cNvPr id="12" name="Picture 14" descr="Animal Number Five Clip Ar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7055" y="285728"/>
              <a:ext cx="643652" cy="864000"/>
            </a:xfrm>
            <a:prstGeom prst="rect">
              <a:avLst/>
            </a:prstGeom>
            <a:noFill/>
          </p:spPr>
        </p:pic>
        <p:pic>
          <p:nvPicPr>
            <p:cNvPr id="13" name="Picture 16" descr="Animal Number Six  Clip Art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929586" y="285728"/>
              <a:ext cx="748027" cy="864000"/>
            </a:xfrm>
            <a:prstGeom prst="rect">
              <a:avLst/>
            </a:prstGeom>
            <a:noFill/>
          </p:spPr>
        </p:pic>
      </p:grp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  <a:hlinkClick r:id="rId8"/>
              </a:rPr>
              <a:t>http://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8"/>
              </a:rPr>
              <a:t>www.clker.com/clipart-little-doll.html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маленькая кукла в красном;</a:t>
            </a: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9"/>
              </a:rPr>
              <a:t>http://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9"/>
              </a:rPr>
              <a:t>www.clker.com/clipart-purple-dress-girl.html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кукла в фиолетовом платье;</a:t>
            </a:r>
            <a:endParaRPr lang="ru-RU" sz="1600" dirty="0" smtClean="0">
              <a:solidFill>
                <a:srgbClr val="0000FF"/>
              </a:solidFill>
              <a:latin typeface="Arial" pitchFamily="34" charset="0"/>
              <a:cs typeface="Arial" pitchFamily="34" charset="0"/>
              <a:hlinkClick r:id="rId10"/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0"/>
              </a:rPr>
              <a:t>http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0"/>
              </a:rPr>
              <a:t>://www.clker.com/clipart-notepad-sticky.html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-желтый лист бумаги,</a:t>
            </a: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1"/>
              </a:rPr>
              <a:t>http://www.clker.com/clipart-number-one-light-blue.html</a:t>
            </a:r>
            <a:r>
              <a:rPr lang="ru-RU" sz="16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цифра 1;</a:t>
            </a: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2"/>
              </a:rPr>
              <a:t>http://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2"/>
              </a:rPr>
              <a:t>www.clker.com/clipart-animal-number-two.html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цифра 2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3"/>
              </a:rPr>
              <a:t>http://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3"/>
              </a:rPr>
              <a:t>www.clker.com/clipart-animal-number-three.html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цифра 3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4"/>
              </a:rPr>
              <a:t>http://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4"/>
              </a:rPr>
              <a:t>www.clker.com/clipart-animal-number-four.html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цифра 4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5"/>
              </a:rPr>
              <a:t>http://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5"/>
              </a:rPr>
              <a:t>www.clker.com/clipart-animal-number-five.html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цифра 5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6"/>
              </a:rPr>
              <a:t>http://www.clker.com/clipart-animal-number-six-.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16"/>
              </a:rPr>
              <a:t>html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цифра 6</a:t>
            </a:r>
            <a:r>
              <a:rPr lang="ru-RU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6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57158" y="285728"/>
            <a:ext cx="8358246" cy="1143000"/>
          </a:xfrm>
          <a:prstGeom prst="rect">
            <a:avLst/>
          </a:prstGeom>
          <a:solidFill>
            <a:srgbClr val="FFFF99"/>
          </a:solidFill>
          <a:ln>
            <a:solidFill>
              <a:srgbClr val="00FFFF"/>
            </a:solidFill>
          </a:ln>
          <a:effectLst>
            <a:outerShdw dist="101600" dir="2400000" algn="ctr" rotWithShape="0">
              <a:srgbClr val="0000FF">
                <a:alpha val="5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Ссылки на картинки: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89" name="Прямоугольник 88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0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98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99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100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101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102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3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91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92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93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94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5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6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97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grpSp>
        <p:nvGrpSpPr>
          <p:cNvPr id="2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3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4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5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7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8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0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1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2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5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7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6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7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78" name="Умножение 77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975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7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7" name="Прямоугольник 76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8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86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7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8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0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1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4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79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8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8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84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85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9" name="Умножение 88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4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7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7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6" name="Прямоугольник 75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86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7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8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0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1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94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8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8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84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85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92" name="Умножение 91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00034" y="2285992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2" cstate="print"/>
          <a:stretch>
            <a:fillRect/>
          </a:stretch>
        </p:blipFill>
        <p:spPr>
          <a:xfrm>
            <a:off x="500034" y="1500174"/>
            <a:ext cx="304800" cy="304800"/>
          </a:xfrm>
          <a:prstGeom prst="rect">
            <a:avLst/>
          </a:prstGeom>
        </p:spPr>
      </p:pic>
      <p:pic>
        <p:nvPicPr>
          <p:cNvPr id="69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500034" y="1928802"/>
            <a:ext cx="304800" cy="304800"/>
          </a:xfrm>
          <a:prstGeom prst="rect">
            <a:avLst/>
          </a:prstGeom>
        </p:spPr>
      </p:pic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75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7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7" name="Прямоугольник 76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8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86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7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8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0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1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4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79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8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8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84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85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2" name="Умножение 91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00034" y="2285992"/>
            <a:ext cx="304800" cy="304800"/>
          </a:xfrm>
          <a:prstGeom prst="rect">
            <a:avLst/>
          </a:prstGeom>
        </p:spPr>
      </p:pic>
      <p:pic>
        <p:nvPicPr>
          <p:cNvPr id="94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500034" y="1928802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500034" y="1500174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7" name="Прямоугольник 76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86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7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8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0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1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4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8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8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84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85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9" name="Умножение 88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4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7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7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6" name="Прямоугольник 75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86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7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8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0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1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94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8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8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8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84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85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92" name="Умножение 91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00034" y="2285992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2" cstate="print"/>
          <a:stretch>
            <a:fillRect/>
          </a:stretch>
        </p:blipFill>
        <p:spPr>
          <a:xfrm>
            <a:off x="500034" y="1500174"/>
            <a:ext cx="304800" cy="304800"/>
          </a:xfrm>
          <a:prstGeom prst="rect">
            <a:avLst/>
          </a:prstGeom>
        </p:spPr>
      </p:pic>
      <p:pic>
        <p:nvPicPr>
          <p:cNvPr id="69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500034" y="1928802"/>
            <a:ext cx="304800" cy="304800"/>
          </a:xfrm>
          <a:prstGeom prst="rect">
            <a:avLst/>
          </a:prstGeom>
        </p:spPr>
      </p:pic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75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7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89" name="Прямоугольник 88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98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99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100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101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102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3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92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93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94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5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6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97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7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6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7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78" name="Умножение 77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975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7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8"/>
          <p:cNvGrpSpPr/>
          <p:nvPr/>
        </p:nvGrpSpPr>
        <p:grpSpPr>
          <a:xfrm>
            <a:off x="357158" y="285728"/>
            <a:ext cx="8429684" cy="6293288"/>
            <a:chOff x="357158" y="285728"/>
            <a:chExt cx="8429684" cy="6293288"/>
          </a:xfrm>
        </p:grpSpPr>
        <p:sp>
          <p:nvSpPr>
            <p:cNvPr id="75" name="Прямоугольник 74"/>
            <p:cNvSpPr/>
            <p:nvPr/>
          </p:nvSpPr>
          <p:spPr>
            <a:xfrm>
              <a:off x="357158" y="285728"/>
              <a:ext cx="8429684" cy="6286544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55"/>
            <p:cNvGrpSpPr/>
            <p:nvPr/>
          </p:nvGrpSpPr>
          <p:grpSpPr>
            <a:xfrm>
              <a:off x="366870" y="285728"/>
              <a:ext cx="8301030" cy="864000"/>
              <a:chOff x="376583" y="285728"/>
              <a:chExt cx="8301030" cy="864000"/>
            </a:xfrm>
          </p:grpSpPr>
          <p:pic>
            <p:nvPicPr>
              <p:cNvPr id="100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101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102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103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105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106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56"/>
            <p:cNvGrpSpPr/>
            <p:nvPr/>
          </p:nvGrpSpPr>
          <p:grpSpPr>
            <a:xfrm>
              <a:off x="366870" y="5715016"/>
              <a:ext cx="8301030" cy="864000"/>
              <a:chOff x="376583" y="285728"/>
              <a:chExt cx="8301030" cy="864000"/>
            </a:xfrm>
          </p:grpSpPr>
          <p:pic>
            <p:nvPicPr>
              <p:cNvPr id="79" name="Picture 6" descr="Number One Light Blue Clip Art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6583" y="285728"/>
                <a:ext cx="554805" cy="864000"/>
              </a:xfrm>
              <a:prstGeom prst="rect">
                <a:avLst/>
              </a:prstGeom>
              <a:noFill/>
            </p:spPr>
          </p:pic>
          <p:pic>
            <p:nvPicPr>
              <p:cNvPr id="89" name="Picture 8" descr="Animal Number Two Clip Art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90268" y="285728"/>
                <a:ext cx="812155" cy="864000"/>
              </a:xfrm>
              <a:prstGeom prst="rect">
                <a:avLst/>
              </a:prstGeom>
              <a:noFill/>
            </p:spPr>
          </p:pic>
          <p:pic>
            <p:nvPicPr>
              <p:cNvPr id="96" name="Picture 10" descr="Animal Number Three Clip Art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61303" y="285728"/>
                <a:ext cx="663260" cy="864000"/>
              </a:xfrm>
              <a:prstGeom prst="rect">
                <a:avLst/>
              </a:prstGeom>
              <a:noFill/>
            </p:spPr>
          </p:pic>
          <p:pic>
            <p:nvPicPr>
              <p:cNvPr id="97" name="Picture 12" descr="Animal Number Four Clip Art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983443" y="285728"/>
                <a:ext cx="584732" cy="864000"/>
              </a:xfrm>
              <a:prstGeom prst="rect">
                <a:avLst/>
              </a:prstGeom>
              <a:noFill/>
            </p:spPr>
          </p:pic>
          <p:pic>
            <p:nvPicPr>
              <p:cNvPr id="98" name="Picture 14" descr="Animal Number Five Clip A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27055" y="285728"/>
                <a:ext cx="643652" cy="864000"/>
              </a:xfrm>
              <a:prstGeom prst="rect">
                <a:avLst/>
              </a:prstGeom>
              <a:noFill/>
            </p:spPr>
          </p:pic>
          <p:pic>
            <p:nvPicPr>
              <p:cNvPr id="99" name="Picture 16" descr="Animal Number Six  Clip Art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929586" y="285728"/>
                <a:ext cx="748027" cy="86400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463868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28860" y="292893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8.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Вопрос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357554" y="2840839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357554" y="3667133"/>
            <a:ext cx="4752008" cy="574675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357554" y="4500570"/>
            <a:ext cx="4752008" cy="576263"/>
          </a:xfrm>
          <a:prstGeom prst="doubleWave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Правильный ответ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378380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571472" y="278605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5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714348" y="414338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tint val="66000"/>
                          <a:satMod val="160000"/>
                        </a:srgbClr>
                      </a:gs>
                      <a:gs pos="50000">
                        <a:srgbClr val="FF0000">
                          <a:tint val="44500"/>
                          <a:satMod val="160000"/>
                        </a:srgbClr>
                      </a:gs>
                      <a:gs pos="100000">
                        <a:srgbClr val="FF0000">
                          <a:tint val="23500"/>
                          <a:satMod val="160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2107388" y="285273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56"/>
          <p:cNvGrpSpPr/>
          <p:nvPr/>
        </p:nvGrpSpPr>
        <p:grpSpPr>
          <a:xfrm>
            <a:off x="2107388" y="456724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2" name="Умножение 91">
            <a:hlinkClick r:id="" action="ppaction://hlinkshowjump?jump=endshow"/>
          </p:cNvPr>
          <p:cNvSpPr/>
          <p:nvPr/>
        </p:nvSpPr>
        <p:spPr>
          <a:xfrm>
            <a:off x="8712000" y="0"/>
            <a:ext cx="432000" cy="432000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500034" y="2285992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2" cstate="print"/>
          <a:stretch>
            <a:fillRect/>
          </a:stretch>
        </p:blipFill>
        <p:spPr>
          <a:xfrm>
            <a:off x="500034" y="1500174"/>
            <a:ext cx="304800" cy="304800"/>
          </a:xfrm>
          <a:prstGeom prst="rect">
            <a:avLst/>
          </a:prstGeom>
        </p:spPr>
      </p:pic>
      <p:pic>
        <p:nvPicPr>
          <p:cNvPr id="69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500034" y="1928802"/>
            <a:ext cx="304800" cy="304800"/>
          </a:xfrm>
          <a:prstGeom prst="rect">
            <a:avLst/>
          </a:prstGeom>
        </p:spPr>
      </p:pic>
      <p:grpSp>
        <p:nvGrpSpPr>
          <p:cNvPr id="19" name="Группа 48"/>
          <p:cNvGrpSpPr/>
          <p:nvPr/>
        </p:nvGrpSpPr>
        <p:grpSpPr>
          <a:xfrm>
            <a:off x="2143107" y="3709990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cloud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clou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975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7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395</Words>
  <Application>Microsoft Office PowerPoint</Application>
  <PresentationFormat>Экран (4:3)</PresentationFormat>
  <Paragraphs>236</Paragraphs>
  <Slides>18</Slides>
  <Notes>0</Notes>
  <HiddenSlides>0</HiddenSlides>
  <MMClips>48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Ссылки на картинки: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2012-08-22T17:05:10Z</dcterms:created>
  <dcterms:modified xsi:type="dcterms:W3CDTF">2012-08-22T19:23:04Z</dcterms:modified>
</cp:coreProperties>
</file>