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5" r:id="rId5"/>
    <p:sldId id="266" r:id="rId6"/>
    <p:sldId id="267" r:id="rId7"/>
    <p:sldId id="268" r:id="rId8"/>
    <p:sldId id="269" r:id="rId9"/>
    <p:sldId id="263" r:id="rId10"/>
    <p:sldId id="271" r:id="rId11"/>
    <p:sldId id="275" r:id="rId12"/>
    <p:sldId id="272" r:id="rId13"/>
    <p:sldId id="276" r:id="rId14"/>
    <p:sldId id="277" r:id="rId15"/>
    <p:sldId id="25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33"/>
    <a:srgbClr val="0066FF"/>
    <a:srgbClr val="FFFF00"/>
    <a:srgbClr val="008000"/>
    <a:srgbClr val="996633"/>
    <a:srgbClr val="FAC090"/>
    <a:srgbClr val="9999FF"/>
    <a:srgbClr val="95B3D7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3" autoAdjust="0"/>
    <p:restoredTop sz="94660"/>
  </p:normalViewPr>
  <p:slideViewPr>
    <p:cSldViewPr>
      <p:cViewPr varScale="1">
        <p:scale>
          <a:sx n="87" d="100"/>
          <a:sy n="87" d="100"/>
        </p:scale>
        <p:origin x="-5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16B3C-DE2F-4ADD-BD1A-3E719E32F0C5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33363-0854-4C5E-9E4E-DD2ACC6F0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8;&#1075;&#1088;&#1099;%20&#1085;&#1072;%20&#1091;&#1088;&#1086;&#1082;&#1072;&#1093;%20&#1093;&#1080;&#1084;&#1080;&#1080;\&#1055;&#1086;&#1083;&#1080;&#1090;&#1086;&#1074;&#1072;.%20&#1048;&#1075;&#1088;&#1099;\&#1053;&#1072;&#1095;&#1072;&#1083;&#1100;&#1085;&#1072;&#1103;%20&#1096;&#1082;&#1086;&#1083;&#1072;\&#1060;&#1072;&#1082;&#1090;&#1099;%20&#1086;%20&#1074;&#1086;&#1076;&#1077;\07-opus_28_n6_in_bmin.mp3" TargetMode="Externa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8;&#1075;&#1088;&#1099;%20&#1085;&#1072;%20&#1091;&#1088;&#1086;&#1082;&#1072;&#1093;%20&#1093;&#1080;&#1084;&#1080;&#1080;\&#1055;&#1086;&#1083;&#1080;&#1090;&#1086;&#1074;&#1072;.%20&#1048;&#1075;&#1088;&#1099;\&#1053;&#1072;&#1095;&#1072;&#1083;&#1100;&#1085;&#1072;&#1103;%20&#1096;&#1082;&#1086;&#1083;&#1072;\&#1060;&#1072;&#1082;&#1090;&#1099;%20&#1086;%20&#1074;&#1086;&#1076;&#1077;\Kapel.mp3" TargetMode="External"/><Relationship Id="rId6" Type="http://schemas.openxmlformats.org/officeDocument/2006/relationships/image" Target="../media/image10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8;&#1075;&#1088;&#1099;%20&#1085;&#1072;%20&#1091;&#1088;&#1086;&#1082;&#1072;&#1093;%20&#1093;&#1080;&#1084;&#1080;&#1080;\&#1055;&#1086;&#1083;&#1080;&#1090;&#1086;&#1074;&#1072;.%20&#1048;&#1075;&#1088;&#1099;\&#1053;&#1072;&#1095;&#1072;&#1083;&#1100;&#1085;&#1072;&#1103;%20&#1096;&#1082;&#1086;&#1083;&#1072;\&#1060;&#1072;&#1082;&#1090;&#1099;%20&#1086;%20&#1074;&#1086;&#1076;&#1077;\&#1042;&#1072;&#1083;&#1100;&#1089;%20&#1076;&#1086;&#1078;&#1076;&#1103;%20-%20&#1042;&#1072;&#1083;&#1100;&#1089;%20&#1076;&#1086;&#1078;&#1076;&#1103;%20&#1084;&#1091;&#1079;&#1099;&#1082;&#1072;%20&#1076;&#1083;&#1103;%20&#1076;&#1091;&#1096;&#1080;%20(mp3ostrov.com).mp3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8;&#1075;&#1088;&#1099;%20&#1085;&#1072;%20&#1091;&#1088;&#1086;&#1082;&#1072;&#1093;%20&#1093;&#1080;&#1084;&#1080;&#1080;\&#1055;&#1086;&#1083;&#1080;&#1090;&#1086;&#1074;&#1072;.%20&#1048;&#1075;&#1088;&#1099;\&#1053;&#1072;&#1095;&#1072;&#1083;&#1100;&#1085;&#1072;&#1103;%20&#1096;&#1082;&#1086;&#1083;&#1072;\&#1060;&#1072;&#1082;&#1090;&#1099;%20&#1086;%20&#1074;&#1086;&#1076;&#1077;\SHum_voln_-_bereg_morya.mp3" TargetMode="Externa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mp3ostrov.com/?string=%CC%F3%E7%FB%EA%E0+%E4%EE%E6%E4%FF" TargetMode="External"/><Relationship Id="rId3" Type="http://schemas.openxmlformats.org/officeDocument/2006/relationships/hyperlink" Target="http://www.wallcoo.net/cartoon/Creative_Ideas_and_Digital_Design_1920x1200/wallpapers/1280x800/Creative_design_sailing_leaves_under_blue_sky.jpg" TargetMode="External"/><Relationship Id="rId7" Type="http://schemas.openxmlformats.org/officeDocument/2006/relationships/hyperlink" Target="http://anime.toppik.ru/photo/cvety/animacija_milye_cvetochki_animashki_blestjashki/47-0-820" TargetMode="External"/><Relationship Id="rId2" Type="http://schemas.openxmlformats.org/officeDocument/2006/relationships/hyperlink" Target="http://img-fotki.yandex.ru/get/4416/135151296.1/0_694cc_171ed039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hockwave-sound.com/sound-effects/ocean-sounds/ocean.aif" TargetMode="External"/><Relationship Id="rId5" Type="http://schemas.openxmlformats.org/officeDocument/2006/relationships/hyperlink" Target="http://openclipart.org/people/Machovka/Machovka_rainbow1.svg" TargetMode="External"/><Relationship Id="rId4" Type="http://schemas.openxmlformats.org/officeDocument/2006/relationships/hyperlink" Target="http://openclipart.org/people/tonlima/tonlima_Lua_e_as_Estrelas.svg" TargetMode="External"/><Relationship Id="rId9" Type="http://schemas.openxmlformats.org/officeDocument/2006/relationships/hyperlink" Target="http://zvuki-tut.narod2.ru/kapel/Kapel.mp3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1643050"/>
            <a:ext cx="5643602" cy="9001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Интересные факты о воде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3071810"/>
            <a:ext cx="1932300" cy="20520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dist="114300" dir="2400000" algn="ctr" rotWithShape="0">
              <a:srgbClr val="00B0F0">
                <a:alpha val="50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 t="-4005"/>
          <a:stretch>
            <a:fillRect/>
          </a:stretch>
        </p:blipFill>
        <p:spPr bwMode="auto">
          <a:xfrm>
            <a:off x="214282" y="500042"/>
            <a:ext cx="2317846" cy="19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3286124"/>
            <a:ext cx="3720960" cy="23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внобедренный треугольник 6">
            <a:hlinkClick r:id="rId5" action="ppaction://hlinksldjump"/>
          </p:cNvPr>
          <p:cNvSpPr/>
          <p:nvPr/>
        </p:nvSpPr>
        <p:spPr>
          <a:xfrm rot="5400000">
            <a:off x="8640000" y="6335999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000" y="0"/>
            <a:ext cx="9108000" cy="61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МОУ СОШ № 11 им. Г.С.Титова Щелковского муниципального района Московской области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714356"/>
            <a:ext cx="1922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noFill/>
                  <a:prstDash val="solid"/>
                  <a:miter lim="800000"/>
                </a:ln>
                <a:gradFill flip="none" rotWithShape="1">
                  <a:gsLst>
                    <a:gs pos="0">
                      <a:srgbClr val="0099FF">
                        <a:tint val="66000"/>
                        <a:satMod val="160000"/>
                      </a:srgbClr>
                    </a:gs>
                    <a:gs pos="50000">
                      <a:srgbClr val="0099FF">
                        <a:tint val="44500"/>
                        <a:satMod val="160000"/>
                      </a:srgbClr>
                    </a:gs>
                    <a:gs pos="100000">
                      <a:srgbClr val="0099FF">
                        <a:tint val="23500"/>
                        <a:satMod val="160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Вода</a:t>
            </a:r>
            <a:endParaRPr lang="ru-RU" sz="5400" b="1" dirty="0">
              <a:ln w="17780" cmpd="sng">
                <a:noFill/>
                <a:prstDash val="solid"/>
                <a:miter lim="800000"/>
              </a:ln>
              <a:gradFill flip="none" rotWithShape="1">
                <a:gsLst>
                  <a:gs pos="0">
                    <a:srgbClr val="0099FF">
                      <a:tint val="66000"/>
                      <a:satMod val="160000"/>
                    </a:srgbClr>
                  </a:gs>
                  <a:gs pos="50000">
                    <a:srgbClr val="0099FF">
                      <a:tint val="44500"/>
                      <a:satMod val="160000"/>
                    </a:srgbClr>
                  </a:gs>
                  <a:gs pos="100000">
                    <a:srgbClr val="0099FF">
                      <a:tint val="23500"/>
                      <a:satMod val="160000"/>
                    </a:srgbClr>
                  </a:gs>
                </a:gsLst>
                <a:lin ang="16200000" scaled="1"/>
                <a:tileRect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5143504" y="5286388"/>
            <a:ext cx="3857652" cy="900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Автор: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Политова С.В, учитель химии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" name="Группа 15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63" name="Группа 62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7655418"/>
            </a:xfrm>
          </p:grpSpPr>
          <p:sp>
            <p:nvSpPr>
              <p:cNvPr id="37" name="Прямоугольник 36"/>
              <p:cNvSpPr/>
              <p:nvPr/>
            </p:nvSpPr>
            <p:spPr>
              <a:xfrm>
                <a:off x="0" y="0"/>
                <a:ext cx="9144000" cy="1928802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tint val="66000"/>
                      <a:satMod val="160000"/>
                    </a:srgbClr>
                  </a:gs>
                  <a:gs pos="50000">
                    <a:srgbClr val="00B0F0">
                      <a:tint val="44500"/>
                      <a:satMod val="160000"/>
                    </a:srgbClr>
                  </a:gs>
                  <a:gs pos="100000">
                    <a:srgbClr val="00B0F0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0" y="1754352"/>
                <a:ext cx="9144000" cy="5901066"/>
              </a:xfrm>
              <a:prstGeom prst="rect">
                <a:avLst/>
              </a:prstGeom>
              <a:gradFill flip="none" rotWithShape="1">
                <a:gsLst>
                  <a:gs pos="0">
                    <a:srgbClr val="00B0F0">
                      <a:shade val="30000"/>
                      <a:satMod val="115000"/>
                    </a:srgbClr>
                  </a:gs>
                  <a:gs pos="50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36" name="Группа 135"/>
            <p:cNvGrpSpPr/>
            <p:nvPr/>
          </p:nvGrpSpPr>
          <p:grpSpPr>
            <a:xfrm>
              <a:off x="0" y="3500438"/>
              <a:ext cx="9144000" cy="2192066"/>
              <a:chOff x="0" y="3500438"/>
              <a:chExt cx="9144000" cy="2192066"/>
            </a:xfrm>
          </p:grpSpPr>
          <p:sp>
            <p:nvSpPr>
              <p:cNvPr id="7" name="Блок-схема: перфолента 6"/>
              <p:cNvSpPr/>
              <p:nvPr/>
            </p:nvSpPr>
            <p:spPr>
              <a:xfrm>
                <a:off x="7286644" y="3500438"/>
                <a:ext cx="1857356" cy="1692000"/>
              </a:xfrm>
              <a:prstGeom prst="flowChartPunchedTape">
                <a:avLst/>
              </a:prstGeom>
              <a:solidFill>
                <a:srgbClr val="0066FF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Блок-схема: перфолента 7"/>
              <p:cNvSpPr/>
              <p:nvPr/>
            </p:nvSpPr>
            <p:spPr>
              <a:xfrm>
                <a:off x="5427305" y="3571876"/>
                <a:ext cx="1857356" cy="1692000"/>
              </a:xfrm>
              <a:prstGeom prst="flowChartPunchedTape">
                <a:avLst/>
              </a:prstGeom>
              <a:solidFill>
                <a:srgbClr val="0066FF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Блок-схема: перфолента 8"/>
              <p:cNvSpPr/>
              <p:nvPr/>
            </p:nvSpPr>
            <p:spPr>
              <a:xfrm flipH="1">
                <a:off x="3567966" y="3643314"/>
                <a:ext cx="1857356" cy="1692000"/>
              </a:xfrm>
              <a:prstGeom prst="flowChartPunchedTape">
                <a:avLst/>
              </a:prstGeom>
              <a:solidFill>
                <a:srgbClr val="0066FF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Блок-схема: перфолента 9"/>
              <p:cNvSpPr/>
              <p:nvPr/>
            </p:nvSpPr>
            <p:spPr>
              <a:xfrm flipV="1">
                <a:off x="1729983" y="4000504"/>
                <a:ext cx="1836000" cy="1692000"/>
              </a:xfrm>
              <a:prstGeom prst="flowChartPunchedTape">
                <a:avLst/>
              </a:prstGeom>
              <a:solidFill>
                <a:srgbClr val="0066FF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Блок-схема: перфолента 10"/>
              <p:cNvSpPr/>
              <p:nvPr/>
            </p:nvSpPr>
            <p:spPr>
              <a:xfrm>
                <a:off x="0" y="4000504"/>
                <a:ext cx="1728000" cy="1692000"/>
              </a:xfrm>
              <a:prstGeom prst="flowChartPunchedTape">
                <a:avLst/>
              </a:prstGeom>
              <a:solidFill>
                <a:srgbClr val="0066FF">
                  <a:alpha val="3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49" name="Блок-схема: перфолента 148"/>
            <p:cNvSpPr/>
            <p:nvPr/>
          </p:nvSpPr>
          <p:spPr>
            <a:xfrm>
              <a:off x="0" y="5479337"/>
              <a:ext cx="9144000" cy="1378663"/>
            </a:xfrm>
            <a:prstGeom prst="wave">
              <a:avLst>
                <a:gd name="adj1" fmla="val 12500"/>
                <a:gd name="adj2" fmla="val 119"/>
              </a:avLst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0" name="Блок-схема: перфолента 148"/>
            <p:cNvSpPr/>
            <p:nvPr/>
          </p:nvSpPr>
          <p:spPr>
            <a:xfrm>
              <a:off x="0" y="6215082"/>
              <a:ext cx="9144000" cy="642918"/>
            </a:xfrm>
            <a:prstGeom prst="rect">
              <a:avLst/>
            </a:prstGeom>
            <a:gradFill flip="none" rotWithShape="1">
              <a:gsLst>
                <a:gs pos="0">
                  <a:srgbClr val="0066FF">
                    <a:shade val="30000"/>
                    <a:satMod val="115000"/>
                  </a:srgbClr>
                </a:gs>
                <a:gs pos="50000">
                  <a:srgbClr val="0066FF">
                    <a:shade val="67500"/>
                    <a:satMod val="115000"/>
                  </a:srgbClr>
                </a:gs>
                <a:gs pos="100000">
                  <a:srgbClr val="0066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3" name="Прямоугольник 142"/>
          <p:cNvSpPr/>
          <p:nvPr/>
        </p:nvSpPr>
        <p:spPr>
          <a:xfrm>
            <a:off x="0" y="4929198"/>
            <a:ext cx="9144000" cy="1928802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4" name="Группа 63"/>
          <p:cNvGrpSpPr/>
          <p:nvPr/>
        </p:nvGrpSpPr>
        <p:grpSpPr>
          <a:xfrm>
            <a:off x="1179232" y="214290"/>
            <a:ext cx="6785536" cy="5355639"/>
            <a:chOff x="1285852" y="285728"/>
            <a:chExt cx="6785536" cy="5355639"/>
          </a:xfrm>
        </p:grpSpPr>
        <p:grpSp>
          <p:nvGrpSpPr>
            <p:cNvPr id="65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67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69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72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76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79" name="Полилиния 78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80" name="Полилиния 79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81" name="Полилиния 80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77" name="Полилиния 76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8" name="Полилиния 77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73" name="Полилиния 72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4" name="Полилиния 73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5" name="Полилиния 74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70" name="Полилиния 69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Полилиния 70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68" name="Полилиния 67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6" name="Полилиния 65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7" name="Группа 136"/>
          <p:cNvGrpSpPr/>
          <p:nvPr/>
        </p:nvGrpSpPr>
        <p:grpSpPr>
          <a:xfrm>
            <a:off x="0" y="4500570"/>
            <a:ext cx="9144000" cy="2192066"/>
            <a:chOff x="0" y="3500438"/>
            <a:chExt cx="9144000" cy="2192066"/>
          </a:xfrm>
        </p:grpSpPr>
        <p:sp>
          <p:nvSpPr>
            <p:cNvPr id="138" name="Блок-схема: перфолента 137"/>
            <p:cNvSpPr/>
            <p:nvPr/>
          </p:nvSpPr>
          <p:spPr>
            <a:xfrm>
              <a:off x="7286644" y="3500438"/>
              <a:ext cx="1857356" cy="1692000"/>
            </a:xfrm>
            <a:prstGeom prst="flowChartPunchedTape">
              <a:avLst/>
            </a:prstGeom>
            <a:solidFill>
              <a:srgbClr val="0066FF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9" name="Блок-схема: перфолента 138"/>
            <p:cNvSpPr/>
            <p:nvPr/>
          </p:nvSpPr>
          <p:spPr>
            <a:xfrm>
              <a:off x="5427305" y="3571876"/>
              <a:ext cx="1857356" cy="1692000"/>
            </a:xfrm>
            <a:prstGeom prst="flowChartPunchedTape">
              <a:avLst/>
            </a:prstGeom>
            <a:solidFill>
              <a:srgbClr val="0066FF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Блок-схема: перфолента 139"/>
            <p:cNvSpPr/>
            <p:nvPr/>
          </p:nvSpPr>
          <p:spPr>
            <a:xfrm flipH="1">
              <a:off x="3567966" y="3643314"/>
              <a:ext cx="1872000" cy="1692000"/>
            </a:xfrm>
            <a:prstGeom prst="flowChartPunchedTape">
              <a:avLst/>
            </a:prstGeom>
            <a:solidFill>
              <a:srgbClr val="0066FF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перфолента 140"/>
            <p:cNvSpPr/>
            <p:nvPr/>
          </p:nvSpPr>
          <p:spPr>
            <a:xfrm flipV="1">
              <a:off x="1729983" y="4000504"/>
              <a:ext cx="1836000" cy="1692000"/>
            </a:xfrm>
            <a:prstGeom prst="flowChartPunchedTape">
              <a:avLst/>
            </a:prstGeom>
            <a:solidFill>
              <a:srgbClr val="0066FF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перфолента 141"/>
            <p:cNvSpPr/>
            <p:nvPr/>
          </p:nvSpPr>
          <p:spPr>
            <a:xfrm>
              <a:off x="0" y="4000504"/>
              <a:ext cx="1728000" cy="1692000"/>
            </a:xfrm>
            <a:prstGeom prst="flowChartPunchedTape">
              <a:avLst/>
            </a:prstGeom>
            <a:solidFill>
              <a:srgbClr val="0066FF">
                <a:alpha val="3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6" name="Равнобедренный треугольник 145">
            <a:hlinkClick r:id="rId3" action="ppaction://hlinksldjump"/>
          </p:cNvPr>
          <p:cNvSpPr/>
          <p:nvPr/>
        </p:nvSpPr>
        <p:spPr>
          <a:xfrm rot="16200000" flipH="1">
            <a:off x="7965586" y="6336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6500826" y="6215082"/>
            <a:ext cx="1328628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4" name="Группа 43"/>
          <p:cNvGrpSpPr>
            <a:grpSpLocks noChangeAspect="1"/>
          </p:cNvGrpSpPr>
          <p:nvPr/>
        </p:nvGrpSpPr>
        <p:grpSpPr>
          <a:xfrm>
            <a:off x="2861566" y="928670"/>
            <a:ext cx="3420869" cy="2700000"/>
            <a:chOff x="1285852" y="285728"/>
            <a:chExt cx="6785536" cy="5355639"/>
          </a:xfrm>
        </p:grpSpPr>
        <p:grpSp>
          <p:nvGrpSpPr>
            <p:cNvPr id="215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217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219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222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226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229" name="Полилиния 228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30" name="Полилиния 229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31" name="Полилиния 230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227" name="Полилиния 226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228" name="Полилиния 227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223" name="Полилиния 222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24" name="Полилиния 223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25" name="Полилиния 224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20" name="Полилиния 219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1" name="Полилиния 220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18" name="Полилиния 217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6" name="Полилиния 215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6" name="Группа 43"/>
          <p:cNvGrpSpPr>
            <a:grpSpLocks noChangeAspect="1"/>
          </p:cNvGrpSpPr>
          <p:nvPr/>
        </p:nvGrpSpPr>
        <p:grpSpPr>
          <a:xfrm>
            <a:off x="3089626" y="928670"/>
            <a:ext cx="2964749" cy="2340000"/>
            <a:chOff x="1285852" y="285728"/>
            <a:chExt cx="6785536" cy="5355639"/>
          </a:xfrm>
        </p:grpSpPr>
        <p:grpSp>
          <p:nvGrpSpPr>
            <p:cNvPr id="197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199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201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204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208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211" name="Полилиния 210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12" name="Полилиния 211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13" name="Полилиния 212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209" name="Полилиния 208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210" name="Полилиния 209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205" name="Полилиния 204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06" name="Полилиния 205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07" name="Полилиния 206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02" name="Полилиния 201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03" name="Полилиния 202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00" name="Полилиния 199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98" name="Полилиния 197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8" name="Прямоугольник 267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Прямоугольник 268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Прямоугольник 269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Прямоугольник 270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Прямоугольник 271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Прямоугольник 272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Прямоугольник 273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Прямоугольник 274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Прямоугольник 275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Прямоугольник 276"/>
          <p:cNvSpPr/>
          <p:nvPr/>
        </p:nvSpPr>
        <p:spPr>
          <a:xfrm>
            <a:off x="7322363" y="464323"/>
            <a:ext cx="9144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8" name="07-opus_28_n6_in_bm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304800" y="3143248"/>
            <a:ext cx="304800" cy="304800"/>
          </a:xfrm>
          <a:prstGeom prst="rect">
            <a:avLst/>
          </a:prstGeom>
        </p:spPr>
      </p:pic>
      <p:grpSp>
        <p:nvGrpSpPr>
          <p:cNvPr id="82" name="Группа 43"/>
          <p:cNvGrpSpPr>
            <a:grpSpLocks noChangeAspect="1"/>
          </p:cNvGrpSpPr>
          <p:nvPr/>
        </p:nvGrpSpPr>
        <p:grpSpPr>
          <a:xfrm>
            <a:off x="1858115" y="500042"/>
            <a:ext cx="5427770" cy="4284000"/>
            <a:chOff x="1285852" y="285728"/>
            <a:chExt cx="6785536" cy="5355639"/>
          </a:xfrm>
        </p:grpSpPr>
        <p:grpSp>
          <p:nvGrpSpPr>
            <p:cNvPr id="83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85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87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90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94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97" name="Полилиния 96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98" name="Полилиния 97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99" name="Полилиния 98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95" name="Полилиния 94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96" name="Полилиния 95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91" name="Полилиния 90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2" name="Полилиния 91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Полилиния 92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8" name="Полилиния 87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9" name="Полилиния 88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86" name="Полилиния 85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4" name="Полилиния 83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0" name="Группа 43"/>
          <p:cNvGrpSpPr>
            <a:grpSpLocks noChangeAspect="1"/>
          </p:cNvGrpSpPr>
          <p:nvPr/>
        </p:nvGrpSpPr>
        <p:grpSpPr>
          <a:xfrm>
            <a:off x="2395541" y="785794"/>
            <a:ext cx="4352919" cy="3420000"/>
            <a:chOff x="1285852" y="285728"/>
            <a:chExt cx="6816583" cy="5355639"/>
          </a:xfrm>
        </p:grpSpPr>
        <p:grpSp>
          <p:nvGrpSpPr>
            <p:cNvPr id="251" name="Группа 40"/>
            <p:cNvGrpSpPr/>
            <p:nvPr/>
          </p:nvGrpSpPr>
          <p:grpSpPr>
            <a:xfrm>
              <a:off x="1285852" y="285728"/>
              <a:ext cx="6816583" cy="5355639"/>
              <a:chOff x="1285852" y="357166"/>
              <a:chExt cx="6816583" cy="5355639"/>
            </a:xfrm>
          </p:grpSpPr>
          <p:grpSp>
            <p:nvGrpSpPr>
              <p:cNvPr id="253" name="Группа 38"/>
              <p:cNvGrpSpPr/>
              <p:nvPr/>
            </p:nvGrpSpPr>
            <p:grpSpPr>
              <a:xfrm>
                <a:off x="1285852" y="357166"/>
                <a:ext cx="6816583" cy="5355639"/>
                <a:chOff x="1285852" y="357166"/>
                <a:chExt cx="6816583" cy="5355639"/>
              </a:xfrm>
            </p:grpSpPr>
            <p:grpSp>
              <p:nvGrpSpPr>
                <p:cNvPr id="255" name="Группа 37"/>
                <p:cNvGrpSpPr/>
                <p:nvPr/>
              </p:nvGrpSpPr>
              <p:grpSpPr>
                <a:xfrm>
                  <a:off x="1285852" y="357166"/>
                  <a:ext cx="6816583" cy="5355639"/>
                  <a:chOff x="1285852" y="357166"/>
                  <a:chExt cx="6816583" cy="5355639"/>
                </a:xfrm>
              </p:grpSpPr>
              <p:grpSp>
                <p:nvGrpSpPr>
                  <p:cNvPr id="258" name="Группа 25"/>
                  <p:cNvGrpSpPr/>
                  <p:nvPr/>
                </p:nvGrpSpPr>
                <p:grpSpPr>
                  <a:xfrm>
                    <a:off x="1285852" y="357166"/>
                    <a:ext cx="6816583" cy="5355639"/>
                    <a:chOff x="857224" y="428604"/>
                    <a:chExt cx="6816583" cy="5355639"/>
                  </a:xfrm>
                </p:grpSpPr>
                <p:grpSp>
                  <p:nvGrpSpPr>
                    <p:cNvPr id="262" name="Группа 33"/>
                    <p:cNvGrpSpPr/>
                    <p:nvPr/>
                  </p:nvGrpSpPr>
                  <p:grpSpPr>
                    <a:xfrm>
                      <a:off x="857224" y="428604"/>
                      <a:ext cx="6816583" cy="5355639"/>
                      <a:chOff x="996392" y="391706"/>
                      <a:chExt cx="6816583" cy="5355639"/>
                    </a:xfrm>
                  </p:grpSpPr>
                  <p:sp>
                    <p:nvSpPr>
                      <p:cNvPr id="265" name="Полилиния 264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66" name="Полилиния 265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67" name="Полилиния 266"/>
                      <p:cNvSpPr/>
                      <p:nvPr/>
                    </p:nvSpPr>
                    <p:spPr>
                      <a:xfrm rot="20499877" flipV="1">
                        <a:off x="2237891" y="72430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263" name="Полилиния 262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264" name="Полилиния 263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259" name="Полилиния 258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60" name="Полилиния 259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61" name="Полилиния 260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56" name="Полилиния 255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7" name="Полилиния 256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54" name="Полилиния 253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52" name="Полилиния 251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2" name="Группа 43"/>
          <p:cNvGrpSpPr>
            <a:grpSpLocks noChangeAspect="1"/>
          </p:cNvGrpSpPr>
          <p:nvPr/>
        </p:nvGrpSpPr>
        <p:grpSpPr>
          <a:xfrm>
            <a:off x="2786050" y="857232"/>
            <a:ext cx="3648929" cy="2880000"/>
            <a:chOff x="1285852" y="285728"/>
            <a:chExt cx="6785536" cy="5355639"/>
          </a:xfrm>
        </p:grpSpPr>
        <p:grpSp>
          <p:nvGrpSpPr>
            <p:cNvPr id="233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235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237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240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244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247" name="Полилиния 246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48" name="Полилиния 247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249" name="Полилиния 248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245" name="Полилиния 244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246" name="Полилиния 245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241" name="Полилиния 240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42" name="Полилиния 241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43" name="Полилиния 242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38" name="Полилиния 237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39" name="Полилиния 238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36" name="Полилиния 235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34" name="Полилиния 233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8" name="Группа 43"/>
          <p:cNvGrpSpPr>
            <a:grpSpLocks noChangeAspect="1"/>
          </p:cNvGrpSpPr>
          <p:nvPr/>
        </p:nvGrpSpPr>
        <p:grpSpPr>
          <a:xfrm>
            <a:off x="3428992" y="1142984"/>
            <a:ext cx="2280585" cy="1800000"/>
            <a:chOff x="1285852" y="285728"/>
            <a:chExt cx="6785536" cy="5355639"/>
          </a:xfrm>
        </p:grpSpPr>
        <p:grpSp>
          <p:nvGrpSpPr>
            <p:cNvPr id="179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181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183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186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190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193" name="Полилиния 192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94" name="Полилиния 193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95" name="Полилиния 194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91" name="Полилиния 190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92" name="Полилиния 191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87" name="Полилиния 186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88" name="Полилиния 187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89" name="Полилиния 188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84" name="Полилиния 183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5" name="Полилиния 184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82" name="Полилиния 181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80" name="Полилиния 179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0" name="Группа 43"/>
          <p:cNvGrpSpPr>
            <a:grpSpLocks noChangeAspect="1"/>
          </p:cNvGrpSpPr>
          <p:nvPr/>
        </p:nvGrpSpPr>
        <p:grpSpPr>
          <a:xfrm>
            <a:off x="3545738" y="1142984"/>
            <a:ext cx="2052525" cy="1620000"/>
            <a:chOff x="1285852" y="285728"/>
            <a:chExt cx="6785536" cy="5355639"/>
          </a:xfrm>
        </p:grpSpPr>
        <p:grpSp>
          <p:nvGrpSpPr>
            <p:cNvPr id="101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103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105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108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112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115" name="Полилиния 114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16" name="Полилиния 115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17" name="Полилиния 116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13" name="Полилиния 112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14" name="Полилиния 113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09" name="Полилиния 108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0" name="Полилиния 109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11" name="Полилиния 110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Полилиния 105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7" name="Полилиния 106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04" name="Полилиния 103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олилиния 101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0" name="Группа 43"/>
          <p:cNvGrpSpPr>
            <a:grpSpLocks noChangeAspect="1"/>
          </p:cNvGrpSpPr>
          <p:nvPr/>
        </p:nvGrpSpPr>
        <p:grpSpPr>
          <a:xfrm>
            <a:off x="3786182" y="1142984"/>
            <a:ext cx="1596405" cy="1260000"/>
            <a:chOff x="1285852" y="285728"/>
            <a:chExt cx="6785536" cy="5355639"/>
          </a:xfrm>
        </p:grpSpPr>
        <p:grpSp>
          <p:nvGrpSpPr>
            <p:cNvPr id="161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163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165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168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172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175" name="Полилиния 174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76" name="Полилиния 175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77" name="Полилиния 176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73" name="Полилиния 172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74" name="Полилиния 173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69" name="Полилиния 168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0" name="Полилиния 169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1" name="Полилиния 170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66" name="Полилиния 165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7" name="Полилиния 166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64" name="Полилиния 163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2" name="Полилиния 161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8" name="Группа 43"/>
          <p:cNvGrpSpPr>
            <a:grpSpLocks noChangeAspect="1"/>
          </p:cNvGrpSpPr>
          <p:nvPr/>
        </p:nvGrpSpPr>
        <p:grpSpPr>
          <a:xfrm>
            <a:off x="3887828" y="1285860"/>
            <a:ext cx="1368345" cy="1080000"/>
            <a:chOff x="1285852" y="285728"/>
            <a:chExt cx="6785536" cy="5355639"/>
          </a:xfrm>
        </p:grpSpPr>
        <p:grpSp>
          <p:nvGrpSpPr>
            <p:cNvPr id="119" name="Группа 40"/>
            <p:cNvGrpSpPr/>
            <p:nvPr/>
          </p:nvGrpSpPr>
          <p:grpSpPr>
            <a:xfrm>
              <a:off x="1285852" y="285728"/>
              <a:ext cx="6785536" cy="5355639"/>
              <a:chOff x="1285852" y="357166"/>
              <a:chExt cx="6785536" cy="5355639"/>
            </a:xfrm>
          </p:grpSpPr>
          <p:grpSp>
            <p:nvGrpSpPr>
              <p:cNvPr id="121" name="Группа 38"/>
              <p:cNvGrpSpPr/>
              <p:nvPr/>
            </p:nvGrpSpPr>
            <p:grpSpPr>
              <a:xfrm>
                <a:off x="1285852" y="357166"/>
                <a:ext cx="6785536" cy="5355639"/>
                <a:chOff x="1285852" y="357166"/>
                <a:chExt cx="6785536" cy="5355639"/>
              </a:xfrm>
            </p:grpSpPr>
            <p:grpSp>
              <p:nvGrpSpPr>
                <p:cNvPr id="123" name="Группа 37"/>
                <p:cNvGrpSpPr/>
                <p:nvPr/>
              </p:nvGrpSpPr>
              <p:grpSpPr>
                <a:xfrm>
                  <a:off x="1285852" y="357166"/>
                  <a:ext cx="6785536" cy="5355639"/>
                  <a:chOff x="1285852" y="357166"/>
                  <a:chExt cx="6785536" cy="5355639"/>
                </a:xfrm>
              </p:grpSpPr>
              <p:grpSp>
                <p:nvGrpSpPr>
                  <p:cNvPr id="126" name="Группа 25"/>
                  <p:cNvGrpSpPr/>
                  <p:nvPr/>
                </p:nvGrpSpPr>
                <p:grpSpPr>
                  <a:xfrm>
                    <a:off x="1285852" y="357166"/>
                    <a:ext cx="6785536" cy="5355639"/>
                    <a:chOff x="857224" y="428604"/>
                    <a:chExt cx="6785536" cy="5355639"/>
                  </a:xfrm>
                </p:grpSpPr>
                <p:grpSp>
                  <p:nvGrpSpPr>
                    <p:cNvPr id="130" name="Группа 33"/>
                    <p:cNvGrpSpPr/>
                    <p:nvPr/>
                  </p:nvGrpSpPr>
                  <p:grpSpPr>
                    <a:xfrm>
                      <a:off x="857224" y="428604"/>
                      <a:ext cx="6785536" cy="5355639"/>
                      <a:chOff x="996392" y="391706"/>
                      <a:chExt cx="6785536" cy="5355639"/>
                    </a:xfrm>
                  </p:grpSpPr>
                  <p:sp>
                    <p:nvSpPr>
                      <p:cNvPr id="133" name="Полилиния 132"/>
                      <p:cNvSpPr/>
                      <p:nvPr/>
                    </p:nvSpPr>
                    <p:spPr>
                      <a:xfrm rot="697549">
                        <a:off x="1095408" y="391706"/>
                        <a:ext cx="5531556" cy="2218029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8480171" h="3431150">
                            <a:moveTo>
                              <a:pt x="1115827" y="3176612"/>
                            </a:moveTo>
                            <a:cubicBezTo>
                              <a:pt x="-1" y="3370654"/>
                              <a:pt x="899869" y="3221965"/>
                              <a:pt x="1178957" y="2937856"/>
                            </a:cubicBezTo>
                            <a:cubicBezTo>
                              <a:pt x="1458045" y="2653747"/>
                              <a:pt x="2503202" y="1718135"/>
                              <a:pt x="2790353" y="1471961"/>
                            </a:cubicBezTo>
                            <a:cubicBezTo>
                              <a:pt x="3077504" y="1225787"/>
                              <a:pt x="2875846" y="1471961"/>
                              <a:pt x="2901865" y="1460810"/>
                            </a:cubicBezTo>
                            <a:cubicBezTo>
                              <a:pt x="2927884" y="1449659"/>
                              <a:pt x="2886997" y="1497981"/>
                              <a:pt x="2946470" y="1405054"/>
                            </a:cubicBezTo>
                            <a:cubicBezTo>
                              <a:pt x="3005943" y="1312127"/>
                              <a:pt x="3145333" y="973873"/>
                              <a:pt x="3258704" y="903249"/>
                            </a:cubicBezTo>
                            <a:cubicBezTo>
                              <a:pt x="3372075" y="832625"/>
                              <a:pt x="3550494" y="968298"/>
                              <a:pt x="3626694" y="981308"/>
                            </a:cubicBezTo>
                            <a:cubicBezTo>
                              <a:pt x="3702894" y="994318"/>
                              <a:pt x="3606250" y="1120698"/>
                              <a:pt x="3715904" y="981308"/>
                            </a:cubicBezTo>
                            <a:cubicBezTo>
                              <a:pt x="3825558" y="841918"/>
                              <a:pt x="4059733" y="289932"/>
                              <a:pt x="4284616" y="144966"/>
                            </a:cubicBezTo>
                            <a:cubicBezTo>
                              <a:pt x="4509499" y="0"/>
                              <a:pt x="4901650" y="78059"/>
                              <a:pt x="5065201" y="111513"/>
                            </a:cubicBezTo>
                            <a:cubicBezTo>
                              <a:pt x="5228752" y="144967"/>
                              <a:pt x="5184147" y="308517"/>
                              <a:pt x="5265923" y="345688"/>
                            </a:cubicBezTo>
                            <a:cubicBezTo>
                              <a:pt x="5347699" y="382859"/>
                              <a:pt x="5444343" y="284357"/>
                              <a:pt x="5555855" y="334537"/>
                            </a:cubicBezTo>
                            <a:cubicBezTo>
                              <a:pt x="5667367" y="384717"/>
                              <a:pt x="5830918" y="581722"/>
                              <a:pt x="5934996" y="646771"/>
                            </a:cubicBezTo>
                            <a:cubicBezTo>
                              <a:pt x="6039074" y="711820"/>
                              <a:pt x="6137577" y="685801"/>
                              <a:pt x="6180323" y="724830"/>
                            </a:cubicBezTo>
                            <a:cubicBezTo>
                              <a:pt x="6223069" y="763859"/>
                              <a:pt x="6092973" y="828908"/>
                              <a:pt x="6191475" y="880947"/>
                            </a:cubicBezTo>
                            <a:cubicBezTo>
                              <a:pt x="6289977" y="932986"/>
                              <a:pt x="6598494" y="1027771"/>
                              <a:pt x="6771338" y="1037064"/>
                            </a:cubicBezTo>
                            <a:cubicBezTo>
                              <a:pt x="6944182" y="1046357"/>
                              <a:pt x="7137470" y="879088"/>
                              <a:pt x="7228538" y="936703"/>
                            </a:cubicBezTo>
                            <a:cubicBezTo>
                              <a:pt x="7319606" y="994318"/>
                              <a:pt x="7211812" y="1273098"/>
                              <a:pt x="7317748" y="1382752"/>
                            </a:cubicBezTo>
                            <a:cubicBezTo>
                              <a:pt x="7423684" y="1492406"/>
                              <a:pt x="7771460" y="1529483"/>
                              <a:pt x="7864157" y="1594625"/>
                            </a:cubicBezTo>
                            <a:cubicBezTo>
                              <a:pt x="7956854" y="1659767"/>
                              <a:pt x="8480171" y="1617577"/>
                              <a:pt x="7873928" y="1773604"/>
                            </a:cubicBezTo>
                            <a:cubicBezTo>
                              <a:pt x="7267685" y="1929631"/>
                              <a:pt x="5277858" y="2293757"/>
                              <a:pt x="4226700" y="2530785"/>
                            </a:cubicBezTo>
                            <a:lnTo>
                              <a:pt x="1566980" y="3195774"/>
                            </a:lnTo>
                            <a:cubicBezTo>
                              <a:pt x="518490" y="3431150"/>
                              <a:pt x="1579655" y="3187928"/>
                              <a:pt x="1582990" y="3185863"/>
                            </a:cubicBezTo>
                            <a:lnTo>
                              <a:pt x="1566983" y="3195775"/>
                            </a:lnTo>
                            <a:cubicBezTo>
                              <a:pt x="1569199" y="3192380"/>
                              <a:pt x="1590184" y="3171801"/>
                              <a:pt x="1596289" y="3165492"/>
                            </a:cubicBezTo>
                            <a:lnTo>
                              <a:pt x="1115827" y="31766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34" name="Полилиния 133"/>
                      <p:cNvSpPr/>
                      <p:nvPr/>
                    </p:nvSpPr>
                    <p:spPr>
                      <a:xfrm rot="20993468" flipV="1">
                        <a:off x="996392" y="1250658"/>
                        <a:ext cx="6785536" cy="4496687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8 w 8431823"/>
                          <a:gd name="connsiteY0" fmla="*/ 3176612 h 3431150"/>
                          <a:gd name="connsiteX1" fmla="*/ 1178958 w 8431823"/>
                          <a:gd name="connsiteY1" fmla="*/ 2937856 h 3431150"/>
                          <a:gd name="connsiteX2" fmla="*/ 2790354 w 8431823"/>
                          <a:gd name="connsiteY2" fmla="*/ 1471961 h 3431150"/>
                          <a:gd name="connsiteX3" fmla="*/ 2901866 w 8431823"/>
                          <a:gd name="connsiteY3" fmla="*/ 1460810 h 3431150"/>
                          <a:gd name="connsiteX4" fmla="*/ 2946471 w 8431823"/>
                          <a:gd name="connsiteY4" fmla="*/ 1405054 h 3431150"/>
                          <a:gd name="connsiteX5" fmla="*/ 3258705 w 8431823"/>
                          <a:gd name="connsiteY5" fmla="*/ 903249 h 3431150"/>
                          <a:gd name="connsiteX6" fmla="*/ 3626695 w 8431823"/>
                          <a:gd name="connsiteY6" fmla="*/ 981308 h 3431150"/>
                          <a:gd name="connsiteX7" fmla="*/ 3715905 w 8431823"/>
                          <a:gd name="connsiteY7" fmla="*/ 981308 h 3431150"/>
                          <a:gd name="connsiteX8" fmla="*/ 4284617 w 8431823"/>
                          <a:gd name="connsiteY8" fmla="*/ 144966 h 3431150"/>
                          <a:gd name="connsiteX9" fmla="*/ 5065202 w 8431823"/>
                          <a:gd name="connsiteY9" fmla="*/ 111513 h 3431150"/>
                          <a:gd name="connsiteX10" fmla="*/ 5265924 w 8431823"/>
                          <a:gd name="connsiteY10" fmla="*/ 345688 h 3431150"/>
                          <a:gd name="connsiteX11" fmla="*/ 5555856 w 8431823"/>
                          <a:gd name="connsiteY11" fmla="*/ 334537 h 3431150"/>
                          <a:gd name="connsiteX12" fmla="*/ 5934997 w 8431823"/>
                          <a:gd name="connsiteY12" fmla="*/ 646771 h 3431150"/>
                          <a:gd name="connsiteX13" fmla="*/ 6180324 w 8431823"/>
                          <a:gd name="connsiteY13" fmla="*/ 724830 h 3431150"/>
                          <a:gd name="connsiteX14" fmla="*/ 6191476 w 8431823"/>
                          <a:gd name="connsiteY14" fmla="*/ 880947 h 3431150"/>
                          <a:gd name="connsiteX15" fmla="*/ 6771339 w 8431823"/>
                          <a:gd name="connsiteY15" fmla="*/ 1037064 h 3431150"/>
                          <a:gd name="connsiteX16" fmla="*/ 7228539 w 8431823"/>
                          <a:gd name="connsiteY16" fmla="*/ 936703 h 3431150"/>
                          <a:gd name="connsiteX17" fmla="*/ 7317749 w 8431823"/>
                          <a:gd name="connsiteY17" fmla="*/ 1382752 h 3431150"/>
                          <a:gd name="connsiteX18" fmla="*/ 7864158 w 8431823"/>
                          <a:gd name="connsiteY18" fmla="*/ 1594625 h 3431150"/>
                          <a:gd name="connsiteX19" fmla="*/ 7873929 w 8431823"/>
                          <a:gd name="connsiteY19" fmla="*/ 1773604 h 3431150"/>
                          <a:gd name="connsiteX20" fmla="*/ 7823951 w 8431823"/>
                          <a:gd name="connsiteY20" fmla="*/ 1767766 h 3431150"/>
                          <a:gd name="connsiteX21" fmla="*/ 4226701 w 8431823"/>
                          <a:gd name="connsiteY21" fmla="*/ 2530785 h 3431150"/>
                          <a:gd name="connsiteX22" fmla="*/ 1566981 w 8431823"/>
                          <a:gd name="connsiteY22" fmla="*/ 3195774 h 3431150"/>
                          <a:gd name="connsiteX23" fmla="*/ 1582991 w 8431823"/>
                          <a:gd name="connsiteY23" fmla="*/ 3185863 h 3431150"/>
                          <a:gd name="connsiteX24" fmla="*/ 1566984 w 8431823"/>
                          <a:gd name="connsiteY24" fmla="*/ 3195775 h 3431150"/>
                          <a:gd name="connsiteX25" fmla="*/ 1596290 w 8431823"/>
                          <a:gd name="connsiteY25" fmla="*/ 3165492 h 3431150"/>
                          <a:gd name="connsiteX26" fmla="*/ 1115828 w 8431823"/>
                          <a:gd name="connsiteY26" fmla="*/ 3176612 h 3431150"/>
                          <a:gd name="connsiteX0" fmla="*/ 1115828 w 7973475"/>
                          <a:gd name="connsiteY0" fmla="*/ 3176612 h 3431150"/>
                          <a:gd name="connsiteX1" fmla="*/ 1178958 w 7973475"/>
                          <a:gd name="connsiteY1" fmla="*/ 2937856 h 3431150"/>
                          <a:gd name="connsiteX2" fmla="*/ 2790354 w 7973475"/>
                          <a:gd name="connsiteY2" fmla="*/ 1471961 h 3431150"/>
                          <a:gd name="connsiteX3" fmla="*/ 2901866 w 7973475"/>
                          <a:gd name="connsiteY3" fmla="*/ 1460810 h 3431150"/>
                          <a:gd name="connsiteX4" fmla="*/ 2946471 w 7973475"/>
                          <a:gd name="connsiteY4" fmla="*/ 1405054 h 3431150"/>
                          <a:gd name="connsiteX5" fmla="*/ 3258705 w 7973475"/>
                          <a:gd name="connsiteY5" fmla="*/ 903249 h 3431150"/>
                          <a:gd name="connsiteX6" fmla="*/ 3626695 w 7973475"/>
                          <a:gd name="connsiteY6" fmla="*/ 981308 h 3431150"/>
                          <a:gd name="connsiteX7" fmla="*/ 3715905 w 7973475"/>
                          <a:gd name="connsiteY7" fmla="*/ 981308 h 3431150"/>
                          <a:gd name="connsiteX8" fmla="*/ 4284617 w 7973475"/>
                          <a:gd name="connsiteY8" fmla="*/ 144966 h 3431150"/>
                          <a:gd name="connsiteX9" fmla="*/ 5065202 w 7973475"/>
                          <a:gd name="connsiteY9" fmla="*/ 111513 h 3431150"/>
                          <a:gd name="connsiteX10" fmla="*/ 5265924 w 7973475"/>
                          <a:gd name="connsiteY10" fmla="*/ 345688 h 3431150"/>
                          <a:gd name="connsiteX11" fmla="*/ 5555856 w 7973475"/>
                          <a:gd name="connsiteY11" fmla="*/ 334537 h 3431150"/>
                          <a:gd name="connsiteX12" fmla="*/ 5934997 w 7973475"/>
                          <a:gd name="connsiteY12" fmla="*/ 646771 h 3431150"/>
                          <a:gd name="connsiteX13" fmla="*/ 6180324 w 7973475"/>
                          <a:gd name="connsiteY13" fmla="*/ 724830 h 3431150"/>
                          <a:gd name="connsiteX14" fmla="*/ 6191476 w 7973475"/>
                          <a:gd name="connsiteY14" fmla="*/ 880947 h 3431150"/>
                          <a:gd name="connsiteX15" fmla="*/ 6771339 w 7973475"/>
                          <a:gd name="connsiteY15" fmla="*/ 1037064 h 3431150"/>
                          <a:gd name="connsiteX16" fmla="*/ 7228539 w 7973475"/>
                          <a:gd name="connsiteY16" fmla="*/ 936703 h 3431150"/>
                          <a:gd name="connsiteX17" fmla="*/ 7317749 w 7973475"/>
                          <a:gd name="connsiteY17" fmla="*/ 1382752 h 3431150"/>
                          <a:gd name="connsiteX18" fmla="*/ 7864158 w 7973475"/>
                          <a:gd name="connsiteY18" fmla="*/ 1594625 h 3431150"/>
                          <a:gd name="connsiteX19" fmla="*/ 7873929 w 7973475"/>
                          <a:gd name="connsiteY19" fmla="*/ 1773604 h 3431150"/>
                          <a:gd name="connsiteX20" fmla="*/ 7266884 w 7973475"/>
                          <a:gd name="connsiteY20" fmla="*/ 2233651 h 3431150"/>
                          <a:gd name="connsiteX21" fmla="*/ 4226701 w 7973475"/>
                          <a:gd name="connsiteY21" fmla="*/ 2530785 h 3431150"/>
                          <a:gd name="connsiteX22" fmla="*/ 1566981 w 7973475"/>
                          <a:gd name="connsiteY22" fmla="*/ 3195774 h 3431150"/>
                          <a:gd name="connsiteX23" fmla="*/ 1582991 w 7973475"/>
                          <a:gd name="connsiteY23" fmla="*/ 3185863 h 3431150"/>
                          <a:gd name="connsiteX24" fmla="*/ 1566984 w 7973475"/>
                          <a:gd name="connsiteY24" fmla="*/ 3195775 h 3431150"/>
                          <a:gd name="connsiteX25" fmla="*/ 1596290 w 7973475"/>
                          <a:gd name="connsiteY25" fmla="*/ 3165492 h 3431150"/>
                          <a:gd name="connsiteX26" fmla="*/ 1115828 w 7973475"/>
                          <a:gd name="connsiteY26" fmla="*/ 3176612 h 3431150"/>
                          <a:gd name="connsiteX0" fmla="*/ 1115828 w 8480172"/>
                          <a:gd name="connsiteY0" fmla="*/ 3176612 h 3431150"/>
                          <a:gd name="connsiteX1" fmla="*/ 1178958 w 8480172"/>
                          <a:gd name="connsiteY1" fmla="*/ 2937856 h 3431150"/>
                          <a:gd name="connsiteX2" fmla="*/ 2790354 w 8480172"/>
                          <a:gd name="connsiteY2" fmla="*/ 1471961 h 3431150"/>
                          <a:gd name="connsiteX3" fmla="*/ 2901866 w 8480172"/>
                          <a:gd name="connsiteY3" fmla="*/ 1460810 h 3431150"/>
                          <a:gd name="connsiteX4" fmla="*/ 2946471 w 8480172"/>
                          <a:gd name="connsiteY4" fmla="*/ 1405054 h 3431150"/>
                          <a:gd name="connsiteX5" fmla="*/ 3258705 w 8480172"/>
                          <a:gd name="connsiteY5" fmla="*/ 903249 h 3431150"/>
                          <a:gd name="connsiteX6" fmla="*/ 3626695 w 8480172"/>
                          <a:gd name="connsiteY6" fmla="*/ 981308 h 3431150"/>
                          <a:gd name="connsiteX7" fmla="*/ 3715905 w 8480172"/>
                          <a:gd name="connsiteY7" fmla="*/ 981308 h 3431150"/>
                          <a:gd name="connsiteX8" fmla="*/ 4284617 w 8480172"/>
                          <a:gd name="connsiteY8" fmla="*/ 144966 h 3431150"/>
                          <a:gd name="connsiteX9" fmla="*/ 5065202 w 8480172"/>
                          <a:gd name="connsiteY9" fmla="*/ 111513 h 3431150"/>
                          <a:gd name="connsiteX10" fmla="*/ 5265924 w 8480172"/>
                          <a:gd name="connsiteY10" fmla="*/ 345688 h 3431150"/>
                          <a:gd name="connsiteX11" fmla="*/ 5555856 w 8480172"/>
                          <a:gd name="connsiteY11" fmla="*/ 334537 h 3431150"/>
                          <a:gd name="connsiteX12" fmla="*/ 5934997 w 8480172"/>
                          <a:gd name="connsiteY12" fmla="*/ 646771 h 3431150"/>
                          <a:gd name="connsiteX13" fmla="*/ 6180324 w 8480172"/>
                          <a:gd name="connsiteY13" fmla="*/ 724830 h 3431150"/>
                          <a:gd name="connsiteX14" fmla="*/ 6191476 w 8480172"/>
                          <a:gd name="connsiteY14" fmla="*/ 880947 h 3431150"/>
                          <a:gd name="connsiteX15" fmla="*/ 6771339 w 8480172"/>
                          <a:gd name="connsiteY15" fmla="*/ 1037064 h 3431150"/>
                          <a:gd name="connsiteX16" fmla="*/ 7228539 w 8480172"/>
                          <a:gd name="connsiteY16" fmla="*/ 936703 h 3431150"/>
                          <a:gd name="connsiteX17" fmla="*/ 7317749 w 8480172"/>
                          <a:gd name="connsiteY17" fmla="*/ 1382752 h 3431150"/>
                          <a:gd name="connsiteX18" fmla="*/ 7864158 w 8480172"/>
                          <a:gd name="connsiteY18" fmla="*/ 1594625 h 3431150"/>
                          <a:gd name="connsiteX19" fmla="*/ 7873929 w 8480172"/>
                          <a:gd name="connsiteY19" fmla="*/ 1773604 h 3431150"/>
                          <a:gd name="connsiteX20" fmla="*/ 4226701 w 8480172"/>
                          <a:gd name="connsiteY20" fmla="*/ 2530785 h 3431150"/>
                          <a:gd name="connsiteX21" fmla="*/ 1566981 w 8480172"/>
                          <a:gd name="connsiteY21" fmla="*/ 3195774 h 3431150"/>
                          <a:gd name="connsiteX22" fmla="*/ 1582991 w 8480172"/>
                          <a:gd name="connsiteY22" fmla="*/ 3185863 h 3431150"/>
                          <a:gd name="connsiteX23" fmla="*/ 1566984 w 8480172"/>
                          <a:gd name="connsiteY23" fmla="*/ 3195775 h 3431150"/>
                          <a:gd name="connsiteX24" fmla="*/ 1596290 w 8480172"/>
                          <a:gd name="connsiteY24" fmla="*/ 3165492 h 3431150"/>
                          <a:gd name="connsiteX25" fmla="*/ 1115828 w 8480172"/>
                          <a:gd name="connsiteY25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4226701 w 8027413"/>
                          <a:gd name="connsiteY21" fmla="*/ 2530785 h 3431150"/>
                          <a:gd name="connsiteX22" fmla="*/ 1566981 w 8027413"/>
                          <a:gd name="connsiteY22" fmla="*/ 3195774 h 3431150"/>
                          <a:gd name="connsiteX23" fmla="*/ 1582991 w 8027413"/>
                          <a:gd name="connsiteY23" fmla="*/ 3185863 h 3431150"/>
                          <a:gd name="connsiteX24" fmla="*/ 1566984 w 8027413"/>
                          <a:gd name="connsiteY24" fmla="*/ 3195775 h 3431150"/>
                          <a:gd name="connsiteX25" fmla="*/ 1596290 w 8027413"/>
                          <a:gd name="connsiteY25" fmla="*/ 3165492 h 3431150"/>
                          <a:gd name="connsiteX26" fmla="*/ 1115828 w 8027413"/>
                          <a:gd name="connsiteY26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5890778 w 8027413"/>
                          <a:gd name="connsiteY21" fmla="*/ 2183777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8027413"/>
                          <a:gd name="connsiteY0" fmla="*/ 3176612 h 3431150"/>
                          <a:gd name="connsiteX1" fmla="*/ 1178958 w 8027413"/>
                          <a:gd name="connsiteY1" fmla="*/ 2937856 h 3431150"/>
                          <a:gd name="connsiteX2" fmla="*/ 2790354 w 8027413"/>
                          <a:gd name="connsiteY2" fmla="*/ 1471961 h 3431150"/>
                          <a:gd name="connsiteX3" fmla="*/ 2901866 w 8027413"/>
                          <a:gd name="connsiteY3" fmla="*/ 1460810 h 3431150"/>
                          <a:gd name="connsiteX4" fmla="*/ 2946471 w 8027413"/>
                          <a:gd name="connsiteY4" fmla="*/ 1405054 h 3431150"/>
                          <a:gd name="connsiteX5" fmla="*/ 3258705 w 8027413"/>
                          <a:gd name="connsiteY5" fmla="*/ 903249 h 3431150"/>
                          <a:gd name="connsiteX6" fmla="*/ 3626695 w 8027413"/>
                          <a:gd name="connsiteY6" fmla="*/ 981308 h 3431150"/>
                          <a:gd name="connsiteX7" fmla="*/ 3715905 w 8027413"/>
                          <a:gd name="connsiteY7" fmla="*/ 981308 h 3431150"/>
                          <a:gd name="connsiteX8" fmla="*/ 4284617 w 8027413"/>
                          <a:gd name="connsiteY8" fmla="*/ 144966 h 3431150"/>
                          <a:gd name="connsiteX9" fmla="*/ 5065202 w 8027413"/>
                          <a:gd name="connsiteY9" fmla="*/ 111513 h 3431150"/>
                          <a:gd name="connsiteX10" fmla="*/ 5265924 w 8027413"/>
                          <a:gd name="connsiteY10" fmla="*/ 345688 h 3431150"/>
                          <a:gd name="connsiteX11" fmla="*/ 5555856 w 8027413"/>
                          <a:gd name="connsiteY11" fmla="*/ 334537 h 3431150"/>
                          <a:gd name="connsiteX12" fmla="*/ 5934997 w 8027413"/>
                          <a:gd name="connsiteY12" fmla="*/ 646771 h 3431150"/>
                          <a:gd name="connsiteX13" fmla="*/ 6180324 w 8027413"/>
                          <a:gd name="connsiteY13" fmla="*/ 724830 h 3431150"/>
                          <a:gd name="connsiteX14" fmla="*/ 6191476 w 8027413"/>
                          <a:gd name="connsiteY14" fmla="*/ 880947 h 3431150"/>
                          <a:gd name="connsiteX15" fmla="*/ 6771339 w 8027413"/>
                          <a:gd name="connsiteY15" fmla="*/ 1037064 h 3431150"/>
                          <a:gd name="connsiteX16" fmla="*/ 7228539 w 8027413"/>
                          <a:gd name="connsiteY16" fmla="*/ 936703 h 3431150"/>
                          <a:gd name="connsiteX17" fmla="*/ 7317749 w 8027413"/>
                          <a:gd name="connsiteY17" fmla="*/ 1382752 h 3431150"/>
                          <a:gd name="connsiteX18" fmla="*/ 7864158 w 8027413"/>
                          <a:gd name="connsiteY18" fmla="*/ 1594625 h 3431150"/>
                          <a:gd name="connsiteX19" fmla="*/ 7873929 w 8027413"/>
                          <a:gd name="connsiteY19" fmla="*/ 1773604 h 3431150"/>
                          <a:gd name="connsiteX20" fmla="*/ 6943256 w 8027413"/>
                          <a:gd name="connsiteY20" fmla="*/ 1979768 h 3431150"/>
                          <a:gd name="connsiteX21" fmla="*/ 6227591 w 8027413"/>
                          <a:gd name="connsiteY21" fmla="*/ 2752509 h 3431150"/>
                          <a:gd name="connsiteX22" fmla="*/ 4226701 w 8027413"/>
                          <a:gd name="connsiteY22" fmla="*/ 2530785 h 3431150"/>
                          <a:gd name="connsiteX23" fmla="*/ 1566981 w 8027413"/>
                          <a:gd name="connsiteY23" fmla="*/ 3195774 h 3431150"/>
                          <a:gd name="connsiteX24" fmla="*/ 1582991 w 8027413"/>
                          <a:gd name="connsiteY24" fmla="*/ 3185863 h 3431150"/>
                          <a:gd name="connsiteX25" fmla="*/ 1566984 w 8027413"/>
                          <a:gd name="connsiteY25" fmla="*/ 3195775 h 3431150"/>
                          <a:gd name="connsiteX26" fmla="*/ 1596290 w 8027413"/>
                          <a:gd name="connsiteY26" fmla="*/ 3165492 h 3431150"/>
                          <a:gd name="connsiteX27" fmla="*/ 1115828 w 8027413"/>
                          <a:gd name="connsiteY27" fmla="*/ 3176612 h 3431150"/>
                          <a:gd name="connsiteX0" fmla="*/ 1115828 w 7956855"/>
                          <a:gd name="connsiteY0" fmla="*/ 3176612 h 3431150"/>
                          <a:gd name="connsiteX1" fmla="*/ 1178958 w 7956855"/>
                          <a:gd name="connsiteY1" fmla="*/ 2937856 h 3431150"/>
                          <a:gd name="connsiteX2" fmla="*/ 2790354 w 7956855"/>
                          <a:gd name="connsiteY2" fmla="*/ 1471961 h 3431150"/>
                          <a:gd name="connsiteX3" fmla="*/ 2901866 w 7956855"/>
                          <a:gd name="connsiteY3" fmla="*/ 1460810 h 3431150"/>
                          <a:gd name="connsiteX4" fmla="*/ 2946471 w 7956855"/>
                          <a:gd name="connsiteY4" fmla="*/ 1405054 h 3431150"/>
                          <a:gd name="connsiteX5" fmla="*/ 3258705 w 7956855"/>
                          <a:gd name="connsiteY5" fmla="*/ 903249 h 3431150"/>
                          <a:gd name="connsiteX6" fmla="*/ 3626695 w 7956855"/>
                          <a:gd name="connsiteY6" fmla="*/ 981308 h 3431150"/>
                          <a:gd name="connsiteX7" fmla="*/ 3715905 w 7956855"/>
                          <a:gd name="connsiteY7" fmla="*/ 981308 h 3431150"/>
                          <a:gd name="connsiteX8" fmla="*/ 4284617 w 7956855"/>
                          <a:gd name="connsiteY8" fmla="*/ 144966 h 3431150"/>
                          <a:gd name="connsiteX9" fmla="*/ 5065202 w 7956855"/>
                          <a:gd name="connsiteY9" fmla="*/ 111513 h 3431150"/>
                          <a:gd name="connsiteX10" fmla="*/ 5265924 w 7956855"/>
                          <a:gd name="connsiteY10" fmla="*/ 345688 h 3431150"/>
                          <a:gd name="connsiteX11" fmla="*/ 5555856 w 7956855"/>
                          <a:gd name="connsiteY11" fmla="*/ 334537 h 3431150"/>
                          <a:gd name="connsiteX12" fmla="*/ 5934997 w 7956855"/>
                          <a:gd name="connsiteY12" fmla="*/ 646771 h 3431150"/>
                          <a:gd name="connsiteX13" fmla="*/ 6180324 w 7956855"/>
                          <a:gd name="connsiteY13" fmla="*/ 724830 h 3431150"/>
                          <a:gd name="connsiteX14" fmla="*/ 6191476 w 7956855"/>
                          <a:gd name="connsiteY14" fmla="*/ 880947 h 3431150"/>
                          <a:gd name="connsiteX15" fmla="*/ 6771339 w 7956855"/>
                          <a:gd name="connsiteY15" fmla="*/ 1037064 h 3431150"/>
                          <a:gd name="connsiteX16" fmla="*/ 7228539 w 7956855"/>
                          <a:gd name="connsiteY16" fmla="*/ 936703 h 3431150"/>
                          <a:gd name="connsiteX17" fmla="*/ 7317749 w 7956855"/>
                          <a:gd name="connsiteY17" fmla="*/ 1382752 h 3431150"/>
                          <a:gd name="connsiteX18" fmla="*/ 7864158 w 7956855"/>
                          <a:gd name="connsiteY18" fmla="*/ 1594625 h 3431150"/>
                          <a:gd name="connsiteX19" fmla="*/ 7873929 w 7956855"/>
                          <a:gd name="connsiteY19" fmla="*/ 1773604 h 3431150"/>
                          <a:gd name="connsiteX20" fmla="*/ 7668005 w 7956855"/>
                          <a:gd name="connsiteY20" fmla="*/ 2607589 h 3431150"/>
                          <a:gd name="connsiteX21" fmla="*/ 6227591 w 7956855"/>
                          <a:gd name="connsiteY21" fmla="*/ 2752509 h 3431150"/>
                          <a:gd name="connsiteX22" fmla="*/ 4226701 w 7956855"/>
                          <a:gd name="connsiteY22" fmla="*/ 2530785 h 3431150"/>
                          <a:gd name="connsiteX23" fmla="*/ 1566981 w 7956855"/>
                          <a:gd name="connsiteY23" fmla="*/ 3195774 h 3431150"/>
                          <a:gd name="connsiteX24" fmla="*/ 1582991 w 7956855"/>
                          <a:gd name="connsiteY24" fmla="*/ 3185863 h 3431150"/>
                          <a:gd name="connsiteX25" fmla="*/ 1566984 w 7956855"/>
                          <a:gd name="connsiteY25" fmla="*/ 3195775 h 3431150"/>
                          <a:gd name="connsiteX26" fmla="*/ 1596290 w 7956855"/>
                          <a:gd name="connsiteY26" fmla="*/ 3165492 h 3431150"/>
                          <a:gd name="connsiteX27" fmla="*/ 1115828 w 7956855"/>
                          <a:gd name="connsiteY27" fmla="*/ 3176612 h 3431150"/>
                          <a:gd name="connsiteX0" fmla="*/ 1115828 w 8478015"/>
                          <a:gd name="connsiteY0" fmla="*/ 3176612 h 3431150"/>
                          <a:gd name="connsiteX1" fmla="*/ 1178958 w 8478015"/>
                          <a:gd name="connsiteY1" fmla="*/ 2937856 h 3431150"/>
                          <a:gd name="connsiteX2" fmla="*/ 2790354 w 8478015"/>
                          <a:gd name="connsiteY2" fmla="*/ 1471961 h 3431150"/>
                          <a:gd name="connsiteX3" fmla="*/ 2901866 w 8478015"/>
                          <a:gd name="connsiteY3" fmla="*/ 1460810 h 3431150"/>
                          <a:gd name="connsiteX4" fmla="*/ 2946471 w 8478015"/>
                          <a:gd name="connsiteY4" fmla="*/ 1405054 h 3431150"/>
                          <a:gd name="connsiteX5" fmla="*/ 3258705 w 8478015"/>
                          <a:gd name="connsiteY5" fmla="*/ 903249 h 3431150"/>
                          <a:gd name="connsiteX6" fmla="*/ 3626695 w 8478015"/>
                          <a:gd name="connsiteY6" fmla="*/ 981308 h 3431150"/>
                          <a:gd name="connsiteX7" fmla="*/ 3715905 w 8478015"/>
                          <a:gd name="connsiteY7" fmla="*/ 981308 h 3431150"/>
                          <a:gd name="connsiteX8" fmla="*/ 4284617 w 8478015"/>
                          <a:gd name="connsiteY8" fmla="*/ 144966 h 3431150"/>
                          <a:gd name="connsiteX9" fmla="*/ 5065202 w 8478015"/>
                          <a:gd name="connsiteY9" fmla="*/ 111513 h 3431150"/>
                          <a:gd name="connsiteX10" fmla="*/ 5265924 w 8478015"/>
                          <a:gd name="connsiteY10" fmla="*/ 345688 h 3431150"/>
                          <a:gd name="connsiteX11" fmla="*/ 5555856 w 8478015"/>
                          <a:gd name="connsiteY11" fmla="*/ 334537 h 3431150"/>
                          <a:gd name="connsiteX12" fmla="*/ 5934997 w 8478015"/>
                          <a:gd name="connsiteY12" fmla="*/ 646771 h 3431150"/>
                          <a:gd name="connsiteX13" fmla="*/ 6180324 w 8478015"/>
                          <a:gd name="connsiteY13" fmla="*/ 724830 h 3431150"/>
                          <a:gd name="connsiteX14" fmla="*/ 6191476 w 8478015"/>
                          <a:gd name="connsiteY14" fmla="*/ 880947 h 3431150"/>
                          <a:gd name="connsiteX15" fmla="*/ 6771339 w 8478015"/>
                          <a:gd name="connsiteY15" fmla="*/ 1037064 h 3431150"/>
                          <a:gd name="connsiteX16" fmla="*/ 7228539 w 8478015"/>
                          <a:gd name="connsiteY16" fmla="*/ 936703 h 3431150"/>
                          <a:gd name="connsiteX17" fmla="*/ 7317749 w 8478015"/>
                          <a:gd name="connsiteY17" fmla="*/ 1382752 h 3431150"/>
                          <a:gd name="connsiteX18" fmla="*/ 7864158 w 8478015"/>
                          <a:gd name="connsiteY18" fmla="*/ 1594625 h 3431150"/>
                          <a:gd name="connsiteX19" fmla="*/ 8445322 w 8478015"/>
                          <a:gd name="connsiteY19" fmla="*/ 2562717 h 3431150"/>
                          <a:gd name="connsiteX20" fmla="*/ 7668005 w 8478015"/>
                          <a:gd name="connsiteY20" fmla="*/ 2607589 h 3431150"/>
                          <a:gd name="connsiteX21" fmla="*/ 6227591 w 8478015"/>
                          <a:gd name="connsiteY21" fmla="*/ 2752509 h 3431150"/>
                          <a:gd name="connsiteX22" fmla="*/ 4226701 w 8478015"/>
                          <a:gd name="connsiteY22" fmla="*/ 2530785 h 3431150"/>
                          <a:gd name="connsiteX23" fmla="*/ 1566981 w 8478015"/>
                          <a:gd name="connsiteY23" fmla="*/ 3195774 h 3431150"/>
                          <a:gd name="connsiteX24" fmla="*/ 1582991 w 8478015"/>
                          <a:gd name="connsiteY24" fmla="*/ 3185863 h 3431150"/>
                          <a:gd name="connsiteX25" fmla="*/ 1566984 w 8478015"/>
                          <a:gd name="connsiteY25" fmla="*/ 3195775 h 3431150"/>
                          <a:gd name="connsiteX26" fmla="*/ 1596290 w 8478015"/>
                          <a:gd name="connsiteY26" fmla="*/ 3165492 h 3431150"/>
                          <a:gd name="connsiteX27" fmla="*/ 1115828 w 8478015"/>
                          <a:gd name="connsiteY27" fmla="*/ 3176612 h 3431150"/>
                          <a:gd name="connsiteX0" fmla="*/ 1115828 w 8478014"/>
                          <a:gd name="connsiteY0" fmla="*/ 3176612 h 3431150"/>
                          <a:gd name="connsiteX1" fmla="*/ 1178958 w 8478014"/>
                          <a:gd name="connsiteY1" fmla="*/ 2937856 h 3431150"/>
                          <a:gd name="connsiteX2" fmla="*/ 2790354 w 8478014"/>
                          <a:gd name="connsiteY2" fmla="*/ 1471961 h 3431150"/>
                          <a:gd name="connsiteX3" fmla="*/ 2901866 w 8478014"/>
                          <a:gd name="connsiteY3" fmla="*/ 1460810 h 3431150"/>
                          <a:gd name="connsiteX4" fmla="*/ 2946471 w 8478014"/>
                          <a:gd name="connsiteY4" fmla="*/ 1405054 h 3431150"/>
                          <a:gd name="connsiteX5" fmla="*/ 3258705 w 8478014"/>
                          <a:gd name="connsiteY5" fmla="*/ 903249 h 3431150"/>
                          <a:gd name="connsiteX6" fmla="*/ 3626695 w 8478014"/>
                          <a:gd name="connsiteY6" fmla="*/ 981308 h 3431150"/>
                          <a:gd name="connsiteX7" fmla="*/ 3715905 w 8478014"/>
                          <a:gd name="connsiteY7" fmla="*/ 981308 h 3431150"/>
                          <a:gd name="connsiteX8" fmla="*/ 4284617 w 8478014"/>
                          <a:gd name="connsiteY8" fmla="*/ 144966 h 3431150"/>
                          <a:gd name="connsiteX9" fmla="*/ 5065202 w 8478014"/>
                          <a:gd name="connsiteY9" fmla="*/ 111513 h 3431150"/>
                          <a:gd name="connsiteX10" fmla="*/ 5265924 w 8478014"/>
                          <a:gd name="connsiteY10" fmla="*/ 345688 h 3431150"/>
                          <a:gd name="connsiteX11" fmla="*/ 5555856 w 8478014"/>
                          <a:gd name="connsiteY11" fmla="*/ 334537 h 3431150"/>
                          <a:gd name="connsiteX12" fmla="*/ 5934997 w 8478014"/>
                          <a:gd name="connsiteY12" fmla="*/ 646771 h 3431150"/>
                          <a:gd name="connsiteX13" fmla="*/ 6180324 w 8478014"/>
                          <a:gd name="connsiteY13" fmla="*/ 724830 h 3431150"/>
                          <a:gd name="connsiteX14" fmla="*/ 6191476 w 8478014"/>
                          <a:gd name="connsiteY14" fmla="*/ 880947 h 3431150"/>
                          <a:gd name="connsiteX15" fmla="*/ 6771339 w 8478014"/>
                          <a:gd name="connsiteY15" fmla="*/ 1037064 h 3431150"/>
                          <a:gd name="connsiteX16" fmla="*/ 7228539 w 8478014"/>
                          <a:gd name="connsiteY16" fmla="*/ 936703 h 3431150"/>
                          <a:gd name="connsiteX17" fmla="*/ 7317749 w 8478014"/>
                          <a:gd name="connsiteY17" fmla="*/ 1382752 h 3431150"/>
                          <a:gd name="connsiteX18" fmla="*/ 7864158 w 8478014"/>
                          <a:gd name="connsiteY18" fmla="*/ 1594625 h 3431150"/>
                          <a:gd name="connsiteX19" fmla="*/ 8445322 w 8478014"/>
                          <a:gd name="connsiteY19" fmla="*/ 2562717 h 3431150"/>
                          <a:gd name="connsiteX20" fmla="*/ 7668005 w 8478014"/>
                          <a:gd name="connsiteY20" fmla="*/ 2607589 h 3431150"/>
                          <a:gd name="connsiteX21" fmla="*/ 6227591 w 8478014"/>
                          <a:gd name="connsiteY21" fmla="*/ 2752509 h 3431150"/>
                          <a:gd name="connsiteX22" fmla="*/ 4466734 w 8478014"/>
                          <a:gd name="connsiteY22" fmla="*/ 3163007 h 3431150"/>
                          <a:gd name="connsiteX23" fmla="*/ 1566981 w 8478014"/>
                          <a:gd name="connsiteY23" fmla="*/ 3195774 h 3431150"/>
                          <a:gd name="connsiteX24" fmla="*/ 1582991 w 8478014"/>
                          <a:gd name="connsiteY24" fmla="*/ 3185863 h 3431150"/>
                          <a:gd name="connsiteX25" fmla="*/ 1566984 w 8478014"/>
                          <a:gd name="connsiteY25" fmla="*/ 3195775 h 3431150"/>
                          <a:gd name="connsiteX26" fmla="*/ 1596290 w 8478014"/>
                          <a:gd name="connsiteY26" fmla="*/ 3165492 h 3431150"/>
                          <a:gd name="connsiteX27" fmla="*/ 1115828 w 8478014"/>
                          <a:gd name="connsiteY27" fmla="*/ 3176612 h 3431150"/>
                          <a:gd name="connsiteX0" fmla="*/ 1115828 w 8478014"/>
                          <a:gd name="connsiteY0" fmla="*/ 3176612 h 3540924"/>
                          <a:gd name="connsiteX1" fmla="*/ 1178958 w 8478014"/>
                          <a:gd name="connsiteY1" fmla="*/ 2937856 h 3540924"/>
                          <a:gd name="connsiteX2" fmla="*/ 2790354 w 8478014"/>
                          <a:gd name="connsiteY2" fmla="*/ 1471961 h 3540924"/>
                          <a:gd name="connsiteX3" fmla="*/ 2901866 w 8478014"/>
                          <a:gd name="connsiteY3" fmla="*/ 1460810 h 3540924"/>
                          <a:gd name="connsiteX4" fmla="*/ 2946471 w 8478014"/>
                          <a:gd name="connsiteY4" fmla="*/ 1405054 h 3540924"/>
                          <a:gd name="connsiteX5" fmla="*/ 3258705 w 8478014"/>
                          <a:gd name="connsiteY5" fmla="*/ 903249 h 3540924"/>
                          <a:gd name="connsiteX6" fmla="*/ 3626695 w 8478014"/>
                          <a:gd name="connsiteY6" fmla="*/ 981308 h 3540924"/>
                          <a:gd name="connsiteX7" fmla="*/ 3715905 w 8478014"/>
                          <a:gd name="connsiteY7" fmla="*/ 981308 h 3540924"/>
                          <a:gd name="connsiteX8" fmla="*/ 4284617 w 8478014"/>
                          <a:gd name="connsiteY8" fmla="*/ 144966 h 3540924"/>
                          <a:gd name="connsiteX9" fmla="*/ 5065202 w 8478014"/>
                          <a:gd name="connsiteY9" fmla="*/ 111513 h 3540924"/>
                          <a:gd name="connsiteX10" fmla="*/ 5265924 w 8478014"/>
                          <a:gd name="connsiteY10" fmla="*/ 345688 h 3540924"/>
                          <a:gd name="connsiteX11" fmla="*/ 5555856 w 8478014"/>
                          <a:gd name="connsiteY11" fmla="*/ 334537 h 3540924"/>
                          <a:gd name="connsiteX12" fmla="*/ 5934997 w 8478014"/>
                          <a:gd name="connsiteY12" fmla="*/ 646771 h 3540924"/>
                          <a:gd name="connsiteX13" fmla="*/ 6180324 w 8478014"/>
                          <a:gd name="connsiteY13" fmla="*/ 724830 h 3540924"/>
                          <a:gd name="connsiteX14" fmla="*/ 6191476 w 8478014"/>
                          <a:gd name="connsiteY14" fmla="*/ 880947 h 3540924"/>
                          <a:gd name="connsiteX15" fmla="*/ 6771339 w 8478014"/>
                          <a:gd name="connsiteY15" fmla="*/ 1037064 h 3540924"/>
                          <a:gd name="connsiteX16" fmla="*/ 7228539 w 8478014"/>
                          <a:gd name="connsiteY16" fmla="*/ 936703 h 3540924"/>
                          <a:gd name="connsiteX17" fmla="*/ 7317749 w 8478014"/>
                          <a:gd name="connsiteY17" fmla="*/ 1382752 h 3540924"/>
                          <a:gd name="connsiteX18" fmla="*/ 7864158 w 8478014"/>
                          <a:gd name="connsiteY18" fmla="*/ 1594625 h 3540924"/>
                          <a:gd name="connsiteX19" fmla="*/ 8445322 w 8478014"/>
                          <a:gd name="connsiteY19" fmla="*/ 2562717 h 3540924"/>
                          <a:gd name="connsiteX20" fmla="*/ 7668005 w 8478014"/>
                          <a:gd name="connsiteY20" fmla="*/ 2607589 h 3540924"/>
                          <a:gd name="connsiteX21" fmla="*/ 6227591 w 8478014"/>
                          <a:gd name="connsiteY21" fmla="*/ 2752509 h 3540924"/>
                          <a:gd name="connsiteX22" fmla="*/ 4466734 w 8478014"/>
                          <a:gd name="connsiteY22" fmla="*/ 3163007 h 3540924"/>
                          <a:gd name="connsiteX23" fmla="*/ 1566981 w 8478014"/>
                          <a:gd name="connsiteY23" fmla="*/ 3195774 h 3540924"/>
                          <a:gd name="connsiteX24" fmla="*/ 1582991 w 8478014"/>
                          <a:gd name="connsiteY24" fmla="*/ 3185863 h 3540924"/>
                          <a:gd name="connsiteX25" fmla="*/ 1566984 w 8478014"/>
                          <a:gd name="connsiteY25" fmla="*/ 3195775 h 3540924"/>
                          <a:gd name="connsiteX26" fmla="*/ 2003797 w 8478014"/>
                          <a:gd name="connsiteY26" fmla="*/ 3534615 h 3540924"/>
                          <a:gd name="connsiteX27" fmla="*/ 1115828 w 8478014"/>
                          <a:gd name="connsiteY27" fmla="*/ 3176612 h 3540924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1815755 w 8726785"/>
                          <a:gd name="connsiteY25" fmla="*/ 3195775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1815752 w 8726785"/>
                          <a:gd name="connsiteY23" fmla="*/ 3195774 h 3900168"/>
                          <a:gd name="connsiteX24" fmla="*/ 1831762 w 8726785"/>
                          <a:gd name="connsiteY24" fmla="*/ 3185863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2751117 w 8726785"/>
                          <a:gd name="connsiteY23" fmla="*/ 3181048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1831762 w 8726785"/>
                          <a:gd name="connsiteY25" fmla="*/ 3185863 h 3900168"/>
                          <a:gd name="connsiteX26" fmla="*/ 2915665 w 8726785"/>
                          <a:gd name="connsiteY26" fmla="*/ 3434566 h 3900168"/>
                          <a:gd name="connsiteX27" fmla="*/ 2252568 w 8726785"/>
                          <a:gd name="connsiteY27" fmla="*/ 3534615 h 3900168"/>
                          <a:gd name="connsiteX28" fmla="*/ 1115828 w 8726785"/>
                          <a:gd name="connsiteY28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1815752 w 8726785"/>
                          <a:gd name="connsiteY24" fmla="*/ 3195774 h 3900168"/>
                          <a:gd name="connsiteX25" fmla="*/ 2915665 w 8726785"/>
                          <a:gd name="connsiteY25" fmla="*/ 3434566 h 3900168"/>
                          <a:gd name="connsiteX26" fmla="*/ 2252568 w 8726785"/>
                          <a:gd name="connsiteY26" fmla="*/ 3534615 h 3900168"/>
                          <a:gd name="connsiteX27" fmla="*/ 1115828 w 8726785"/>
                          <a:gd name="connsiteY27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476362 w 8726785"/>
                          <a:gd name="connsiteY21" fmla="*/ 2752509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6785"/>
                          <a:gd name="connsiteY0" fmla="*/ 3706126 h 3900168"/>
                          <a:gd name="connsiteX1" fmla="*/ 1427729 w 8726785"/>
                          <a:gd name="connsiteY1" fmla="*/ 2937856 h 3900168"/>
                          <a:gd name="connsiteX2" fmla="*/ 3039125 w 8726785"/>
                          <a:gd name="connsiteY2" fmla="*/ 1471961 h 3900168"/>
                          <a:gd name="connsiteX3" fmla="*/ 3150637 w 8726785"/>
                          <a:gd name="connsiteY3" fmla="*/ 1460810 h 3900168"/>
                          <a:gd name="connsiteX4" fmla="*/ 3195242 w 8726785"/>
                          <a:gd name="connsiteY4" fmla="*/ 1405054 h 3900168"/>
                          <a:gd name="connsiteX5" fmla="*/ 3507476 w 8726785"/>
                          <a:gd name="connsiteY5" fmla="*/ 903249 h 3900168"/>
                          <a:gd name="connsiteX6" fmla="*/ 3875466 w 8726785"/>
                          <a:gd name="connsiteY6" fmla="*/ 981308 h 3900168"/>
                          <a:gd name="connsiteX7" fmla="*/ 3964676 w 8726785"/>
                          <a:gd name="connsiteY7" fmla="*/ 981308 h 3900168"/>
                          <a:gd name="connsiteX8" fmla="*/ 4533388 w 8726785"/>
                          <a:gd name="connsiteY8" fmla="*/ 144966 h 3900168"/>
                          <a:gd name="connsiteX9" fmla="*/ 5313973 w 8726785"/>
                          <a:gd name="connsiteY9" fmla="*/ 111513 h 3900168"/>
                          <a:gd name="connsiteX10" fmla="*/ 5514695 w 8726785"/>
                          <a:gd name="connsiteY10" fmla="*/ 345688 h 3900168"/>
                          <a:gd name="connsiteX11" fmla="*/ 5804627 w 8726785"/>
                          <a:gd name="connsiteY11" fmla="*/ 334537 h 3900168"/>
                          <a:gd name="connsiteX12" fmla="*/ 6183768 w 8726785"/>
                          <a:gd name="connsiteY12" fmla="*/ 646771 h 3900168"/>
                          <a:gd name="connsiteX13" fmla="*/ 6429095 w 8726785"/>
                          <a:gd name="connsiteY13" fmla="*/ 724830 h 3900168"/>
                          <a:gd name="connsiteX14" fmla="*/ 6440247 w 8726785"/>
                          <a:gd name="connsiteY14" fmla="*/ 880947 h 3900168"/>
                          <a:gd name="connsiteX15" fmla="*/ 7020110 w 8726785"/>
                          <a:gd name="connsiteY15" fmla="*/ 1037064 h 3900168"/>
                          <a:gd name="connsiteX16" fmla="*/ 7477310 w 8726785"/>
                          <a:gd name="connsiteY16" fmla="*/ 936703 h 3900168"/>
                          <a:gd name="connsiteX17" fmla="*/ 7566520 w 8726785"/>
                          <a:gd name="connsiteY17" fmla="*/ 1382752 h 3900168"/>
                          <a:gd name="connsiteX18" fmla="*/ 8112929 w 8726785"/>
                          <a:gd name="connsiteY18" fmla="*/ 1594625 h 3900168"/>
                          <a:gd name="connsiteX19" fmla="*/ 8694093 w 8726785"/>
                          <a:gd name="connsiteY19" fmla="*/ 2562717 h 3900168"/>
                          <a:gd name="connsiteX20" fmla="*/ 7916776 w 8726785"/>
                          <a:gd name="connsiteY20" fmla="*/ 2607589 h 3900168"/>
                          <a:gd name="connsiteX21" fmla="*/ 6610069 w 8726785"/>
                          <a:gd name="connsiteY21" fmla="*/ 2877154 h 3900168"/>
                          <a:gd name="connsiteX22" fmla="*/ 4715505 w 8726785"/>
                          <a:gd name="connsiteY22" fmla="*/ 3163007 h 3900168"/>
                          <a:gd name="connsiteX23" fmla="*/ 3275089 w 8726785"/>
                          <a:gd name="connsiteY23" fmla="*/ 3307926 h 3900168"/>
                          <a:gd name="connsiteX24" fmla="*/ 2915665 w 8726785"/>
                          <a:gd name="connsiteY24" fmla="*/ 3434566 h 3900168"/>
                          <a:gd name="connsiteX25" fmla="*/ 2252568 w 8726785"/>
                          <a:gd name="connsiteY25" fmla="*/ 3534615 h 3900168"/>
                          <a:gd name="connsiteX26" fmla="*/ 1115828 w 8726785"/>
                          <a:gd name="connsiteY26" fmla="*/ 3706126 h 3900168"/>
                          <a:gd name="connsiteX0" fmla="*/ 1115828 w 8720289"/>
                          <a:gd name="connsiteY0" fmla="*/ 3706126 h 3900168"/>
                          <a:gd name="connsiteX1" fmla="*/ 1427729 w 8720289"/>
                          <a:gd name="connsiteY1" fmla="*/ 2937856 h 3900168"/>
                          <a:gd name="connsiteX2" fmla="*/ 3039125 w 8720289"/>
                          <a:gd name="connsiteY2" fmla="*/ 1471961 h 3900168"/>
                          <a:gd name="connsiteX3" fmla="*/ 3150637 w 8720289"/>
                          <a:gd name="connsiteY3" fmla="*/ 1460810 h 3900168"/>
                          <a:gd name="connsiteX4" fmla="*/ 3195242 w 8720289"/>
                          <a:gd name="connsiteY4" fmla="*/ 1405054 h 3900168"/>
                          <a:gd name="connsiteX5" fmla="*/ 3507476 w 8720289"/>
                          <a:gd name="connsiteY5" fmla="*/ 903249 h 3900168"/>
                          <a:gd name="connsiteX6" fmla="*/ 3875466 w 8720289"/>
                          <a:gd name="connsiteY6" fmla="*/ 981308 h 3900168"/>
                          <a:gd name="connsiteX7" fmla="*/ 3964676 w 8720289"/>
                          <a:gd name="connsiteY7" fmla="*/ 981308 h 3900168"/>
                          <a:gd name="connsiteX8" fmla="*/ 4533388 w 8720289"/>
                          <a:gd name="connsiteY8" fmla="*/ 144966 h 3900168"/>
                          <a:gd name="connsiteX9" fmla="*/ 5313973 w 8720289"/>
                          <a:gd name="connsiteY9" fmla="*/ 111513 h 3900168"/>
                          <a:gd name="connsiteX10" fmla="*/ 5514695 w 8720289"/>
                          <a:gd name="connsiteY10" fmla="*/ 345688 h 3900168"/>
                          <a:gd name="connsiteX11" fmla="*/ 5804627 w 8720289"/>
                          <a:gd name="connsiteY11" fmla="*/ 334537 h 3900168"/>
                          <a:gd name="connsiteX12" fmla="*/ 6183768 w 8720289"/>
                          <a:gd name="connsiteY12" fmla="*/ 646771 h 3900168"/>
                          <a:gd name="connsiteX13" fmla="*/ 6429095 w 8720289"/>
                          <a:gd name="connsiteY13" fmla="*/ 724830 h 3900168"/>
                          <a:gd name="connsiteX14" fmla="*/ 6440247 w 8720289"/>
                          <a:gd name="connsiteY14" fmla="*/ 880947 h 3900168"/>
                          <a:gd name="connsiteX15" fmla="*/ 7020110 w 8720289"/>
                          <a:gd name="connsiteY15" fmla="*/ 1037064 h 3900168"/>
                          <a:gd name="connsiteX16" fmla="*/ 7477310 w 8720289"/>
                          <a:gd name="connsiteY16" fmla="*/ 936703 h 3900168"/>
                          <a:gd name="connsiteX17" fmla="*/ 7566520 w 8720289"/>
                          <a:gd name="connsiteY17" fmla="*/ 1382752 h 3900168"/>
                          <a:gd name="connsiteX18" fmla="*/ 8112929 w 8720289"/>
                          <a:gd name="connsiteY18" fmla="*/ 1594625 h 3900168"/>
                          <a:gd name="connsiteX19" fmla="*/ 8694093 w 8720289"/>
                          <a:gd name="connsiteY19" fmla="*/ 2562717 h 3900168"/>
                          <a:gd name="connsiteX20" fmla="*/ 7955755 w 8720289"/>
                          <a:gd name="connsiteY20" fmla="*/ 2746527 h 3900168"/>
                          <a:gd name="connsiteX21" fmla="*/ 6610069 w 8720289"/>
                          <a:gd name="connsiteY21" fmla="*/ 2877154 h 3900168"/>
                          <a:gd name="connsiteX22" fmla="*/ 4715505 w 8720289"/>
                          <a:gd name="connsiteY22" fmla="*/ 3163007 h 3900168"/>
                          <a:gd name="connsiteX23" fmla="*/ 3275089 w 8720289"/>
                          <a:gd name="connsiteY23" fmla="*/ 3307926 h 3900168"/>
                          <a:gd name="connsiteX24" fmla="*/ 2915665 w 8720289"/>
                          <a:gd name="connsiteY24" fmla="*/ 3434566 h 3900168"/>
                          <a:gd name="connsiteX25" fmla="*/ 2252568 w 8720289"/>
                          <a:gd name="connsiteY25" fmla="*/ 3534615 h 3900168"/>
                          <a:gd name="connsiteX26" fmla="*/ 1115828 w 8720289"/>
                          <a:gd name="connsiteY26" fmla="*/ 3706126 h 3900168"/>
                          <a:gd name="connsiteX0" fmla="*/ 1115828 w 9004474"/>
                          <a:gd name="connsiteY0" fmla="*/ 3706126 h 3900168"/>
                          <a:gd name="connsiteX1" fmla="*/ 1427729 w 9004474"/>
                          <a:gd name="connsiteY1" fmla="*/ 2937856 h 3900168"/>
                          <a:gd name="connsiteX2" fmla="*/ 3039125 w 9004474"/>
                          <a:gd name="connsiteY2" fmla="*/ 1471961 h 3900168"/>
                          <a:gd name="connsiteX3" fmla="*/ 3150637 w 9004474"/>
                          <a:gd name="connsiteY3" fmla="*/ 1460810 h 3900168"/>
                          <a:gd name="connsiteX4" fmla="*/ 3195242 w 9004474"/>
                          <a:gd name="connsiteY4" fmla="*/ 1405054 h 3900168"/>
                          <a:gd name="connsiteX5" fmla="*/ 3507476 w 9004474"/>
                          <a:gd name="connsiteY5" fmla="*/ 903249 h 3900168"/>
                          <a:gd name="connsiteX6" fmla="*/ 3875466 w 9004474"/>
                          <a:gd name="connsiteY6" fmla="*/ 981308 h 3900168"/>
                          <a:gd name="connsiteX7" fmla="*/ 3964676 w 9004474"/>
                          <a:gd name="connsiteY7" fmla="*/ 981308 h 3900168"/>
                          <a:gd name="connsiteX8" fmla="*/ 4533388 w 9004474"/>
                          <a:gd name="connsiteY8" fmla="*/ 144966 h 3900168"/>
                          <a:gd name="connsiteX9" fmla="*/ 5313973 w 9004474"/>
                          <a:gd name="connsiteY9" fmla="*/ 111513 h 3900168"/>
                          <a:gd name="connsiteX10" fmla="*/ 5514695 w 9004474"/>
                          <a:gd name="connsiteY10" fmla="*/ 345688 h 3900168"/>
                          <a:gd name="connsiteX11" fmla="*/ 5804627 w 9004474"/>
                          <a:gd name="connsiteY11" fmla="*/ 334537 h 3900168"/>
                          <a:gd name="connsiteX12" fmla="*/ 6183768 w 9004474"/>
                          <a:gd name="connsiteY12" fmla="*/ 646771 h 3900168"/>
                          <a:gd name="connsiteX13" fmla="*/ 6429095 w 9004474"/>
                          <a:gd name="connsiteY13" fmla="*/ 724830 h 3900168"/>
                          <a:gd name="connsiteX14" fmla="*/ 6440247 w 9004474"/>
                          <a:gd name="connsiteY14" fmla="*/ 880947 h 3900168"/>
                          <a:gd name="connsiteX15" fmla="*/ 7020110 w 9004474"/>
                          <a:gd name="connsiteY15" fmla="*/ 1037064 h 3900168"/>
                          <a:gd name="connsiteX16" fmla="*/ 7477310 w 9004474"/>
                          <a:gd name="connsiteY16" fmla="*/ 936703 h 3900168"/>
                          <a:gd name="connsiteX17" fmla="*/ 7566520 w 9004474"/>
                          <a:gd name="connsiteY17" fmla="*/ 1382752 h 3900168"/>
                          <a:gd name="connsiteX18" fmla="*/ 8112929 w 9004474"/>
                          <a:gd name="connsiteY18" fmla="*/ 1594625 h 3900168"/>
                          <a:gd name="connsiteX19" fmla="*/ 8978277 w 9004474"/>
                          <a:gd name="connsiteY19" fmla="*/ 2519838 h 3900168"/>
                          <a:gd name="connsiteX20" fmla="*/ 7955755 w 9004474"/>
                          <a:gd name="connsiteY20" fmla="*/ 2746527 h 3900168"/>
                          <a:gd name="connsiteX21" fmla="*/ 6610069 w 9004474"/>
                          <a:gd name="connsiteY21" fmla="*/ 2877154 h 3900168"/>
                          <a:gd name="connsiteX22" fmla="*/ 4715505 w 9004474"/>
                          <a:gd name="connsiteY22" fmla="*/ 3163007 h 3900168"/>
                          <a:gd name="connsiteX23" fmla="*/ 3275089 w 9004474"/>
                          <a:gd name="connsiteY23" fmla="*/ 3307926 h 3900168"/>
                          <a:gd name="connsiteX24" fmla="*/ 2915665 w 9004474"/>
                          <a:gd name="connsiteY24" fmla="*/ 3434566 h 3900168"/>
                          <a:gd name="connsiteX25" fmla="*/ 2252568 w 9004474"/>
                          <a:gd name="connsiteY25" fmla="*/ 3534615 h 3900168"/>
                          <a:gd name="connsiteX26" fmla="*/ 1115828 w 9004474"/>
                          <a:gd name="connsiteY26" fmla="*/ 3706126 h 3900168"/>
                          <a:gd name="connsiteX0" fmla="*/ 1115828 w 9122280"/>
                          <a:gd name="connsiteY0" fmla="*/ 3706126 h 3900168"/>
                          <a:gd name="connsiteX1" fmla="*/ 1427729 w 9122280"/>
                          <a:gd name="connsiteY1" fmla="*/ 2937856 h 3900168"/>
                          <a:gd name="connsiteX2" fmla="*/ 3039125 w 9122280"/>
                          <a:gd name="connsiteY2" fmla="*/ 1471961 h 3900168"/>
                          <a:gd name="connsiteX3" fmla="*/ 3150637 w 9122280"/>
                          <a:gd name="connsiteY3" fmla="*/ 1460810 h 3900168"/>
                          <a:gd name="connsiteX4" fmla="*/ 3195242 w 9122280"/>
                          <a:gd name="connsiteY4" fmla="*/ 1405054 h 3900168"/>
                          <a:gd name="connsiteX5" fmla="*/ 3507476 w 9122280"/>
                          <a:gd name="connsiteY5" fmla="*/ 903249 h 3900168"/>
                          <a:gd name="connsiteX6" fmla="*/ 3875466 w 9122280"/>
                          <a:gd name="connsiteY6" fmla="*/ 981308 h 3900168"/>
                          <a:gd name="connsiteX7" fmla="*/ 3964676 w 9122280"/>
                          <a:gd name="connsiteY7" fmla="*/ 981308 h 3900168"/>
                          <a:gd name="connsiteX8" fmla="*/ 4533388 w 9122280"/>
                          <a:gd name="connsiteY8" fmla="*/ 144966 h 3900168"/>
                          <a:gd name="connsiteX9" fmla="*/ 5313973 w 9122280"/>
                          <a:gd name="connsiteY9" fmla="*/ 111513 h 3900168"/>
                          <a:gd name="connsiteX10" fmla="*/ 5514695 w 9122280"/>
                          <a:gd name="connsiteY10" fmla="*/ 345688 h 3900168"/>
                          <a:gd name="connsiteX11" fmla="*/ 5804627 w 9122280"/>
                          <a:gd name="connsiteY11" fmla="*/ 334537 h 3900168"/>
                          <a:gd name="connsiteX12" fmla="*/ 6183768 w 9122280"/>
                          <a:gd name="connsiteY12" fmla="*/ 646771 h 3900168"/>
                          <a:gd name="connsiteX13" fmla="*/ 6429095 w 9122280"/>
                          <a:gd name="connsiteY13" fmla="*/ 724830 h 3900168"/>
                          <a:gd name="connsiteX14" fmla="*/ 6440247 w 9122280"/>
                          <a:gd name="connsiteY14" fmla="*/ 880947 h 3900168"/>
                          <a:gd name="connsiteX15" fmla="*/ 7020110 w 9122280"/>
                          <a:gd name="connsiteY15" fmla="*/ 1037064 h 3900168"/>
                          <a:gd name="connsiteX16" fmla="*/ 7477310 w 9122280"/>
                          <a:gd name="connsiteY16" fmla="*/ 936703 h 3900168"/>
                          <a:gd name="connsiteX17" fmla="*/ 7566520 w 9122280"/>
                          <a:gd name="connsiteY17" fmla="*/ 1382752 h 3900168"/>
                          <a:gd name="connsiteX18" fmla="*/ 8112929 w 9122280"/>
                          <a:gd name="connsiteY18" fmla="*/ 1594625 h 3900168"/>
                          <a:gd name="connsiteX19" fmla="*/ 8819773 w 9122280"/>
                          <a:gd name="connsiteY19" fmla="*/ 2288015 h 3900168"/>
                          <a:gd name="connsiteX20" fmla="*/ 8978277 w 9122280"/>
                          <a:gd name="connsiteY20" fmla="*/ 2519838 h 3900168"/>
                          <a:gd name="connsiteX21" fmla="*/ 7955755 w 9122280"/>
                          <a:gd name="connsiteY21" fmla="*/ 2746527 h 3900168"/>
                          <a:gd name="connsiteX22" fmla="*/ 6610069 w 9122280"/>
                          <a:gd name="connsiteY22" fmla="*/ 2877154 h 3900168"/>
                          <a:gd name="connsiteX23" fmla="*/ 4715505 w 9122280"/>
                          <a:gd name="connsiteY23" fmla="*/ 3163007 h 3900168"/>
                          <a:gd name="connsiteX24" fmla="*/ 3275089 w 9122280"/>
                          <a:gd name="connsiteY24" fmla="*/ 3307926 h 3900168"/>
                          <a:gd name="connsiteX25" fmla="*/ 2915665 w 9122280"/>
                          <a:gd name="connsiteY25" fmla="*/ 3434566 h 3900168"/>
                          <a:gd name="connsiteX26" fmla="*/ 2252568 w 9122280"/>
                          <a:gd name="connsiteY26" fmla="*/ 3534615 h 3900168"/>
                          <a:gd name="connsiteX27" fmla="*/ 1115828 w 9122280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8112929 w 9063261"/>
                          <a:gd name="connsiteY18" fmla="*/ 1594625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3706126 h 3900168"/>
                          <a:gd name="connsiteX1" fmla="*/ 1427729 w 9063261"/>
                          <a:gd name="connsiteY1" fmla="*/ 2937856 h 3900168"/>
                          <a:gd name="connsiteX2" fmla="*/ 3039125 w 9063261"/>
                          <a:gd name="connsiteY2" fmla="*/ 1471961 h 3900168"/>
                          <a:gd name="connsiteX3" fmla="*/ 3150637 w 9063261"/>
                          <a:gd name="connsiteY3" fmla="*/ 1460810 h 3900168"/>
                          <a:gd name="connsiteX4" fmla="*/ 3195242 w 9063261"/>
                          <a:gd name="connsiteY4" fmla="*/ 1405054 h 3900168"/>
                          <a:gd name="connsiteX5" fmla="*/ 3507476 w 9063261"/>
                          <a:gd name="connsiteY5" fmla="*/ 903249 h 3900168"/>
                          <a:gd name="connsiteX6" fmla="*/ 3875466 w 9063261"/>
                          <a:gd name="connsiteY6" fmla="*/ 981308 h 3900168"/>
                          <a:gd name="connsiteX7" fmla="*/ 3964676 w 9063261"/>
                          <a:gd name="connsiteY7" fmla="*/ 981308 h 3900168"/>
                          <a:gd name="connsiteX8" fmla="*/ 4533388 w 9063261"/>
                          <a:gd name="connsiteY8" fmla="*/ 144966 h 3900168"/>
                          <a:gd name="connsiteX9" fmla="*/ 5313973 w 9063261"/>
                          <a:gd name="connsiteY9" fmla="*/ 111513 h 3900168"/>
                          <a:gd name="connsiteX10" fmla="*/ 5514695 w 9063261"/>
                          <a:gd name="connsiteY10" fmla="*/ 345688 h 3900168"/>
                          <a:gd name="connsiteX11" fmla="*/ 5804627 w 9063261"/>
                          <a:gd name="connsiteY11" fmla="*/ 334537 h 3900168"/>
                          <a:gd name="connsiteX12" fmla="*/ 6183768 w 9063261"/>
                          <a:gd name="connsiteY12" fmla="*/ 646771 h 3900168"/>
                          <a:gd name="connsiteX13" fmla="*/ 6429095 w 9063261"/>
                          <a:gd name="connsiteY13" fmla="*/ 724830 h 3900168"/>
                          <a:gd name="connsiteX14" fmla="*/ 6440247 w 9063261"/>
                          <a:gd name="connsiteY14" fmla="*/ 880947 h 3900168"/>
                          <a:gd name="connsiteX15" fmla="*/ 7020110 w 9063261"/>
                          <a:gd name="connsiteY15" fmla="*/ 1037064 h 3900168"/>
                          <a:gd name="connsiteX16" fmla="*/ 7477310 w 9063261"/>
                          <a:gd name="connsiteY16" fmla="*/ 936703 h 3900168"/>
                          <a:gd name="connsiteX17" fmla="*/ 7566520 w 9063261"/>
                          <a:gd name="connsiteY17" fmla="*/ 1382752 h 3900168"/>
                          <a:gd name="connsiteX18" fmla="*/ 7532426 w 9063261"/>
                          <a:gd name="connsiteY18" fmla="*/ 1941480 h 3900168"/>
                          <a:gd name="connsiteX19" fmla="*/ 8465657 w 9063261"/>
                          <a:gd name="connsiteY19" fmla="*/ 2452363 h 3900168"/>
                          <a:gd name="connsiteX20" fmla="*/ 8978277 w 9063261"/>
                          <a:gd name="connsiteY20" fmla="*/ 2519838 h 3900168"/>
                          <a:gd name="connsiteX21" fmla="*/ 7955755 w 9063261"/>
                          <a:gd name="connsiteY21" fmla="*/ 2746527 h 3900168"/>
                          <a:gd name="connsiteX22" fmla="*/ 6610069 w 9063261"/>
                          <a:gd name="connsiteY22" fmla="*/ 2877154 h 3900168"/>
                          <a:gd name="connsiteX23" fmla="*/ 4715505 w 9063261"/>
                          <a:gd name="connsiteY23" fmla="*/ 3163007 h 3900168"/>
                          <a:gd name="connsiteX24" fmla="*/ 3275089 w 9063261"/>
                          <a:gd name="connsiteY24" fmla="*/ 3307926 h 3900168"/>
                          <a:gd name="connsiteX25" fmla="*/ 2915665 w 9063261"/>
                          <a:gd name="connsiteY25" fmla="*/ 3434566 h 3900168"/>
                          <a:gd name="connsiteX26" fmla="*/ 2252568 w 9063261"/>
                          <a:gd name="connsiteY26" fmla="*/ 3534615 h 3900168"/>
                          <a:gd name="connsiteX27" fmla="*/ 1115828 w 9063261"/>
                          <a:gd name="connsiteY27" fmla="*/ 3706126 h 3900168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3039125 w 9063261"/>
                          <a:gd name="connsiteY2" fmla="*/ 2152079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195242 w 9063261"/>
                          <a:gd name="connsiteY4" fmla="*/ 2085172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183768 w 9063261"/>
                          <a:gd name="connsiteY12" fmla="*/ 1326889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20110 w 9063261"/>
                          <a:gd name="connsiteY15" fmla="*/ 1717182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63261"/>
                          <a:gd name="connsiteY0" fmla="*/ 4386244 h 4580286"/>
                          <a:gd name="connsiteX1" fmla="*/ 1427729 w 9063261"/>
                          <a:gd name="connsiteY1" fmla="*/ 3617974 h 4580286"/>
                          <a:gd name="connsiteX2" fmla="*/ 2980029 w 9063261"/>
                          <a:gd name="connsiteY2" fmla="*/ 2584366 h 4580286"/>
                          <a:gd name="connsiteX3" fmla="*/ 3150637 w 9063261"/>
                          <a:gd name="connsiteY3" fmla="*/ 2140928 h 4580286"/>
                          <a:gd name="connsiteX4" fmla="*/ 3242006 w 9063261"/>
                          <a:gd name="connsiteY4" fmla="*/ 2110380 h 4580286"/>
                          <a:gd name="connsiteX5" fmla="*/ 3507476 w 9063261"/>
                          <a:gd name="connsiteY5" fmla="*/ 1583367 h 4580286"/>
                          <a:gd name="connsiteX6" fmla="*/ 3875466 w 9063261"/>
                          <a:gd name="connsiteY6" fmla="*/ 1661426 h 4580286"/>
                          <a:gd name="connsiteX7" fmla="*/ 3964676 w 9063261"/>
                          <a:gd name="connsiteY7" fmla="*/ 1661426 h 4580286"/>
                          <a:gd name="connsiteX8" fmla="*/ 4270424 w 9063261"/>
                          <a:gd name="connsiteY8" fmla="*/ 144966 h 4580286"/>
                          <a:gd name="connsiteX9" fmla="*/ 5313973 w 9063261"/>
                          <a:gd name="connsiteY9" fmla="*/ 791631 h 4580286"/>
                          <a:gd name="connsiteX10" fmla="*/ 5514695 w 9063261"/>
                          <a:gd name="connsiteY10" fmla="*/ 1025806 h 4580286"/>
                          <a:gd name="connsiteX11" fmla="*/ 5804627 w 9063261"/>
                          <a:gd name="connsiteY11" fmla="*/ 1014655 h 4580286"/>
                          <a:gd name="connsiteX12" fmla="*/ 6064366 w 9063261"/>
                          <a:gd name="connsiteY12" fmla="*/ 1612132 h 4580286"/>
                          <a:gd name="connsiteX13" fmla="*/ 6429095 w 9063261"/>
                          <a:gd name="connsiteY13" fmla="*/ 1404948 h 4580286"/>
                          <a:gd name="connsiteX14" fmla="*/ 6440247 w 9063261"/>
                          <a:gd name="connsiteY14" fmla="*/ 1561065 h 4580286"/>
                          <a:gd name="connsiteX15" fmla="*/ 7014368 w 9063261"/>
                          <a:gd name="connsiteY15" fmla="*/ 1830845 h 4580286"/>
                          <a:gd name="connsiteX16" fmla="*/ 7477310 w 9063261"/>
                          <a:gd name="connsiteY16" fmla="*/ 1616821 h 4580286"/>
                          <a:gd name="connsiteX17" fmla="*/ 7566520 w 9063261"/>
                          <a:gd name="connsiteY17" fmla="*/ 2062870 h 4580286"/>
                          <a:gd name="connsiteX18" fmla="*/ 7532426 w 9063261"/>
                          <a:gd name="connsiteY18" fmla="*/ 2621598 h 4580286"/>
                          <a:gd name="connsiteX19" fmla="*/ 8465657 w 9063261"/>
                          <a:gd name="connsiteY19" fmla="*/ 3132481 h 4580286"/>
                          <a:gd name="connsiteX20" fmla="*/ 8978277 w 9063261"/>
                          <a:gd name="connsiteY20" fmla="*/ 3199956 h 4580286"/>
                          <a:gd name="connsiteX21" fmla="*/ 7955755 w 9063261"/>
                          <a:gd name="connsiteY21" fmla="*/ 3426645 h 4580286"/>
                          <a:gd name="connsiteX22" fmla="*/ 6610069 w 9063261"/>
                          <a:gd name="connsiteY22" fmla="*/ 3557272 h 4580286"/>
                          <a:gd name="connsiteX23" fmla="*/ 4715505 w 9063261"/>
                          <a:gd name="connsiteY23" fmla="*/ 3843125 h 4580286"/>
                          <a:gd name="connsiteX24" fmla="*/ 3275089 w 9063261"/>
                          <a:gd name="connsiteY24" fmla="*/ 3988044 h 4580286"/>
                          <a:gd name="connsiteX25" fmla="*/ 2915665 w 9063261"/>
                          <a:gd name="connsiteY25" fmla="*/ 4114684 h 4580286"/>
                          <a:gd name="connsiteX26" fmla="*/ 2252568 w 9063261"/>
                          <a:gd name="connsiteY26" fmla="*/ 4214733 h 4580286"/>
                          <a:gd name="connsiteX27" fmla="*/ 1115828 w 9063261"/>
                          <a:gd name="connsiteY27" fmla="*/ 4386244 h 4580286"/>
                          <a:gd name="connsiteX0" fmla="*/ 1115828 w 9003705"/>
                          <a:gd name="connsiteY0" fmla="*/ 4386244 h 4580286"/>
                          <a:gd name="connsiteX1" fmla="*/ 1427729 w 9003705"/>
                          <a:gd name="connsiteY1" fmla="*/ 3617974 h 4580286"/>
                          <a:gd name="connsiteX2" fmla="*/ 2980029 w 9003705"/>
                          <a:gd name="connsiteY2" fmla="*/ 2584366 h 4580286"/>
                          <a:gd name="connsiteX3" fmla="*/ 3150637 w 9003705"/>
                          <a:gd name="connsiteY3" fmla="*/ 2140928 h 4580286"/>
                          <a:gd name="connsiteX4" fmla="*/ 3242006 w 9003705"/>
                          <a:gd name="connsiteY4" fmla="*/ 2110380 h 4580286"/>
                          <a:gd name="connsiteX5" fmla="*/ 3507476 w 9003705"/>
                          <a:gd name="connsiteY5" fmla="*/ 1583367 h 4580286"/>
                          <a:gd name="connsiteX6" fmla="*/ 3875466 w 9003705"/>
                          <a:gd name="connsiteY6" fmla="*/ 1661426 h 4580286"/>
                          <a:gd name="connsiteX7" fmla="*/ 3964676 w 9003705"/>
                          <a:gd name="connsiteY7" fmla="*/ 1661426 h 4580286"/>
                          <a:gd name="connsiteX8" fmla="*/ 4270424 w 9003705"/>
                          <a:gd name="connsiteY8" fmla="*/ 144966 h 4580286"/>
                          <a:gd name="connsiteX9" fmla="*/ 5313973 w 9003705"/>
                          <a:gd name="connsiteY9" fmla="*/ 791631 h 4580286"/>
                          <a:gd name="connsiteX10" fmla="*/ 5514695 w 9003705"/>
                          <a:gd name="connsiteY10" fmla="*/ 1025806 h 4580286"/>
                          <a:gd name="connsiteX11" fmla="*/ 5804627 w 9003705"/>
                          <a:gd name="connsiteY11" fmla="*/ 1014655 h 4580286"/>
                          <a:gd name="connsiteX12" fmla="*/ 6064366 w 9003705"/>
                          <a:gd name="connsiteY12" fmla="*/ 1612132 h 4580286"/>
                          <a:gd name="connsiteX13" fmla="*/ 6429095 w 9003705"/>
                          <a:gd name="connsiteY13" fmla="*/ 1404948 h 4580286"/>
                          <a:gd name="connsiteX14" fmla="*/ 6440247 w 9003705"/>
                          <a:gd name="connsiteY14" fmla="*/ 1561065 h 4580286"/>
                          <a:gd name="connsiteX15" fmla="*/ 7014368 w 9003705"/>
                          <a:gd name="connsiteY15" fmla="*/ 1830845 h 4580286"/>
                          <a:gd name="connsiteX16" fmla="*/ 7477310 w 9003705"/>
                          <a:gd name="connsiteY16" fmla="*/ 1616821 h 4580286"/>
                          <a:gd name="connsiteX17" fmla="*/ 7566520 w 9003705"/>
                          <a:gd name="connsiteY17" fmla="*/ 2062870 h 4580286"/>
                          <a:gd name="connsiteX18" fmla="*/ 7532426 w 9003705"/>
                          <a:gd name="connsiteY18" fmla="*/ 2621598 h 4580286"/>
                          <a:gd name="connsiteX19" fmla="*/ 8465657 w 9003705"/>
                          <a:gd name="connsiteY19" fmla="*/ 3132481 h 4580286"/>
                          <a:gd name="connsiteX20" fmla="*/ 8978277 w 9003705"/>
                          <a:gd name="connsiteY20" fmla="*/ 3199956 h 4580286"/>
                          <a:gd name="connsiteX21" fmla="*/ 8313091 w 9003705"/>
                          <a:gd name="connsiteY21" fmla="*/ 3362532 h 4580286"/>
                          <a:gd name="connsiteX22" fmla="*/ 7955755 w 9003705"/>
                          <a:gd name="connsiteY22" fmla="*/ 3426645 h 4580286"/>
                          <a:gd name="connsiteX23" fmla="*/ 6610069 w 9003705"/>
                          <a:gd name="connsiteY23" fmla="*/ 3557272 h 4580286"/>
                          <a:gd name="connsiteX24" fmla="*/ 4715505 w 9003705"/>
                          <a:gd name="connsiteY24" fmla="*/ 3843125 h 4580286"/>
                          <a:gd name="connsiteX25" fmla="*/ 3275089 w 9003705"/>
                          <a:gd name="connsiteY25" fmla="*/ 3988044 h 4580286"/>
                          <a:gd name="connsiteX26" fmla="*/ 2915665 w 9003705"/>
                          <a:gd name="connsiteY26" fmla="*/ 4114684 h 4580286"/>
                          <a:gd name="connsiteX27" fmla="*/ 2252568 w 9003705"/>
                          <a:gd name="connsiteY27" fmla="*/ 4214733 h 4580286"/>
                          <a:gd name="connsiteX28" fmla="*/ 1115828 w 9003705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5755 w 9016033"/>
                          <a:gd name="connsiteY22" fmla="*/ 3426645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016033"/>
                          <a:gd name="connsiteY0" fmla="*/ 4386244 h 4580286"/>
                          <a:gd name="connsiteX1" fmla="*/ 1427729 w 9016033"/>
                          <a:gd name="connsiteY1" fmla="*/ 3617974 h 4580286"/>
                          <a:gd name="connsiteX2" fmla="*/ 2980029 w 9016033"/>
                          <a:gd name="connsiteY2" fmla="*/ 2584366 h 4580286"/>
                          <a:gd name="connsiteX3" fmla="*/ 3150637 w 9016033"/>
                          <a:gd name="connsiteY3" fmla="*/ 2140928 h 4580286"/>
                          <a:gd name="connsiteX4" fmla="*/ 3242006 w 9016033"/>
                          <a:gd name="connsiteY4" fmla="*/ 2110380 h 4580286"/>
                          <a:gd name="connsiteX5" fmla="*/ 3507476 w 9016033"/>
                          <a:gd name="connsiteY5" fmla="*/ 1583367 h 4580286"/>
                          <a:gd name="connsiteX6" fmla="*/ 3875466 w 9016033"/>
                          <a:gd name="connsiteY6" fmla="*/ 1661426 h 4580286"/>
                          <a:gd name="connsiteX7" fmla="*/ 3964676 w 9016033"/>
                          <a:gd name="connsiteY7" fmla="*/ 1661426 h 4580286"/>
                          <a:gd name="connsiteX8" fmla="*/ 4270424 w 9016033"/>
                          <a:gd name="connsiteY8" fmla="*/ 144966 h 4580286"/>
                          <a:gd name="connsiteX9" fmla="*/ 5313973 w 9016033"/>
                          <a:gd name="connsiteY9" fmla="*/ 791631 h 4580286"/>
                          <a:gd name="connsiteX10" fmla="*/ 5514695 w 9016033"/>
                          <a:gd name="connsiteY10" fmla="*/ 1025806 h 4580286"/>
                          <a:gd name="connsiteX11" fmla="*/ 5804627 w 9016033"/>
                          <a:gd name="connsiteY11" fmla="*/ 1014655 h 4580286"/>
                          <a:gd name="connsiteX12" fmla="*/ 6064366 w 9016033"/>
                          <a:gd name="connsiteY12" fmla="*/ 1612132 h 4580286"/>
                          <a:gd name="connsiteX13" fmla="*/ 6429095 w 9016033"/>
                          <a:gd name="connsiteY13" fmla="*/ 1404948 h 4580286"/>
                          <a:gd name="connsiteX14" fmla="*/ 6440247 w 9016033"/>
                          <a:gd name="connsiteY14" fmla="*/ 1561065 h 4580286"/>
                          <a:gd name="connsiteX15" fmla="*/ 7014368 w 9016033"/>
                          <a:gd name="connsiteY15" fmla="*/ 1830845 h 4580286"/>
                          <a:gd name="connsiteX16" fmla="*/ 7477310 w 9016033"/>
                          <a:gd name="connsiteY16" fmla="*/ 1616821 h 4580286"/>
                          <a:gd name="connsiteX17" fmla="*/ 7566520 w 9016033"/>
                          <a:gd name="connsiteY17" fmla="*/ 2062870 h 4580286"/>
                          <a:gd name="connsiteX18" fmla="*/ 7532426 w 9016033"/>
                          <a:gd name="connsiteY18" fmla="*/ 2621598 h 4580286"/>
                          <a:gd name="connsiteX19" fmla="*/ 8465657 w 9016033"/>
                          <a:gd name="connsiteY19" fmla="*/ 3132481 h 4580286"/>
                          <a:gd name="connsiteX20" fmla="*/ 8978277 w 9016033"/>
                          <a:gd name="connsiteY20" fmla="*/ 3199956 h 4580286"/>
                          <a:gd name="connsiteX21" fmla="*/ 8239122 w 9016033"/>
                          <a:gd name="connsiteY21" fmla="*/ 3328845 h 4580286"/>
                          <a:gd name="connsiteX22" fmla="*/ 7954937 w 9016033"/>
                          <a:gd name="connsiteY22" fmla="*/ 3371722 h 4580286"/>
                          <a:gd name="connsiteX23" fmla="*/ 6610069 w 9016033"/>
                          <a:gd name="connsiteY23" fmla="*/ 3557272 h 4580286"/>
                          <a:gd name="connsiteX24" fmla="*/ 4715505 w 9016033"/>
                          <a:gd name="connsiteY24" fmla="*/ 3843125 h 4580286"/>
                          <a:gd name="connsiteX25" fmla="*/ 3275089 w 9016033"/>
                          <a:gd name="connsiteY25" fmla="*/ 3988044 h 4580286"/>
                          <a:gd name="connsiteX26" fmla="*/ 2915665 w 9016033"/>
                          <a:gd name="connsiteY26" fmla="*/ 4114684 h 4580286"/>
                          <a:gd name="connsiteX27" fmla="*/ 2252568 w 9016033"/>
                          <a:gd name="connsiteY27" fmla="*/ 4214733 h 4580286"/>
                          <a:gd name="connsiteX28" fmla="*/ 1115828 w 9016033"/>
                          <a:gd name="connsiteY28" fmla="*/ 4386244 h 4580286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22760 w 9186225"/>
                          <a:gd name="connsiteY27" fmla="*/ 42147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85857 w 9186225"/>
                          <a:gd name="connsiteY26" fmla="*/ 4114684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  <a:gd name="connsiteX0" fmla="*/ 1115828 w 9186225"/>
                          <a:gd name="connsiteY0" fmla="*/ 4270312 h 4464354"/>
                          <a:gd name="connsiteX1" fmla="*/ 1597921 w 9186225"/>
                          <a:gd name="connsiteY1" fmla="*/ 3617974 h 4464354"/>
                          <a:gd name="connsiteX2" fmla="*/ 3150221 w 9186225"/>
                          <a:gd name="connsiteY2" fmla="*/ 2584366 h 4464354"/>
                          <a:gd name="connsiteX3" fmla="*/ 3320829 w 9186225"/>
                          <a:gd name="connsiteY3" fmla="*/ 2140928 h 4464354"/>
                          <a:gd name="connsiteX4" fmla="*/ 3412198 w 9186225"/>
                          <a:gd name="connsiteY4" fmla="*/ 2110380 h 4464354"/>
                          <a:gd name="connsiteX5" fmla="*/ 3677668 w 9186225"/>
                          <a:gd name="connsiteY5" fmla="*/ 1583367 h 4464354"/>
                          <a:gd name="connsiteX6" fmla="*/ 4045658 w 9186225"/>
                          <a:gd name="connsiteY6" fmla="*/ 1661426 h 4464354"/>
                          <a:gd name="connsiteX7" fmla="*/ 4134868 w 9186225"/>
                          <a:gd name="connsiteY7" fmla="*/ 1661426 h 4464354"/>
                          <a:gd name="connsiteX8" fmla="*/ 4440616 w 9186225"/>
                          <a:gd name="connsiteY8" fmla="*/ 144966 h 4464354"/>
                          <a:gd name="connsiteX9" fmla="*/ 5484165 w 9186225"/>
                          <a:gd name="connsiteY9" fmla="*/ 791631 h 4464354"/>
                          <a:gd name="connsiteX10" fmla="*/ 5684887 w 9186225"/>
                          <a:gd name="connsiteY10" fmla="*/ 1025806 h 4464354"/>
                          <a:gd name="connsiteX11" fmla="*/ 5974819 w 9186225"/>
                          <a:gd name="connsiteY11" fmla="*/ 1014655 h 4464354"/>
                          <a:gd name="connsiteX12" fmla="*/ 6234558 w 9186225"/>
                          <a:gd name="connsiteY12" fmla="*/ 1612132 h 4464354"/>
                          <a:gd name="connsiteX13" fmla="*/ 6599287 w 9186225"/>
                          <a:gd name="connsiteY13" fmla="*/ 1404948 h 4464354"/>
                          <a:gd name="connsiteX14" fmla="*/ 6610439 w 9186225"/>
                          <a:gd name="connsiteY14" fmla="*/ 1561065 h 4464354"/>
                          <a:gd name="connsiteX15" fmla="*/ 7184560 w 9186225"/>
                          <a:gd name="connsiteY15" fmla="*/ 1830845 h 4464354"/>
                          <a:gd name="connsiteX16" fmla="*/ 7647502 w 9186225"/>
                          <a:gd name="connsiteY16" fmla="*/ 1616821 h 4464354"/>
                          <a:gd name="connsiteX17" fmla="*/ 7736712 w 9186225"/>
                          <a:gd name="connsiteY17" fmla="*/ 2062870 h 4464354"/>
                          <a:gd name="connsiteX18" fmla="*/ 7702618 w 9186225"/>
                          <a:gd name="connsiteY18" fmla="*/ 2621598 h 4464354"/>
                          <a:gd name="connsiteX19" fmla="*/ 8635849 w 9186225"/>
                          <a:gd name="connsiteY19" fmla="*/ 3132481 h 4464354"/>
                          <a:gd name="connsiteX20" fmla="*/ 9148469 w 9186225"/>
                          <a:gd name="connsiteY20" fmla="*/ 3199956 h 4464354"/>
                          <a:gd name="connsiteX21" fmla="*/ 8409314 w 9186225"/>
                          <a:gd name="connsiteY21" fmla="*/ 3328845 h 4464354"/>
                          <a:gd name="connsiteX22" fmla="*/ 8125129 w 9186225"/>
                          <a:gd name="connsiteY22" fmla="*/ 3371722 h 4464354"/>
                          <a:gd name="connsiteX23" fmla="*/ 6780261 w 9186225"/>
                          <a:gd name="connsiteY23" fmla="*/ 3557272 h 4464354"/>
                          <a:gd name="connsiteX24" fmla="*/ 4885697 w 9186225"/>
                          <a:gd name="connsiteY24" fmla="*/ 3843125 h 4464354"/>
                          <a:gd name="connsiteX25" fmla="*/ 3445281 w 9186225"/>
                          <a:gd name="connsiteY25" fmla="*/ 3988044 h 4464354"/>
                          <a:gd name="connsiteX26" fmla="*/ 3020049 w 9186225"/>
                          <a:gd name="connsiteY26" fmla="*/ 4021342 h 4464354"/>
                          <a:gd name="connsiteX27" fmla="*/ 2448783 w 9186225"/>
                          <a:gd name="connsiteY27" fmla="*/ 4096033 h 4464354"/>
                          <a:gd name="connsiteX28" fmla="*/ 1115828 w 9186225"/>
                          <a:gd name="connsiteY28" fmla="*/ 4270312 h 4464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</a:cxnLst>
                        <a:rect l="l" t="t" r="r" b="b"/>
                        <a:pathLst>
                          <a:path w="9186225" h="4464354">
                            <a:moveTo>
                              <a:pt x="1115828" y="4270312"/>
                            </a:moveTo>
                            <a:cubicBezTo>
                              <a:pt x="0" y="4464354"/>
                              <a:pt x="1258856" y="3898965"/>
                              <a:pt x="1597921" y="3617974"/>
                            </a:cubicBezTo>
                            <a:cubicBezTo>
                              <a:pt x="1936986" y="3336983"/>
                              <a:pt x="2863070" y="2830540"/>
                              <a:pt x="3150221" y="2584366"/>
                            </a:cubicBezTo>
                            <a:cubicBezTo>
                              <a:pt x="3437372" y="2338192"/>
                              <a:pt x="3277166" y="2219926"/>
                              <a:pt x="3320829" y="2140928"/>
                            </a:cubicBezTo>
                            <a:cubicBezTo>
                              <a:pt x="3364492" y="2061930"/>
                              <a:pt x="3352725" y="2203307"/>
                              <a:pt x="3412198" y="2110380"/>
                            </a:cubicBezTo>
                            <a:cubicBezTo>
                              <a:pt x="3471671" y="2017453"/>
                              <a:pt x="3572091" y="1658193"/>
                              <a:pt x="3677668" y="1583367"/>
                            </a:cubicBezTo>
                            <a:cubicBezTo>
                              <a:pt x="3783245" y="1508541"/>
                              <a:pt x="3969458" y="1648416"/>
                              <a:pt x="4045658" y="1661426"/>
                            </a:cubicBezTo>
                            <a:cubicBezTo>
                              <a:pt x="4121858" y="1674436"/>
                              <a:pt x="4069042" y="1914169"/>
                              <a:pt x="4134868" y="1661426"/>
                            </a:cubicBezTo>
                            <a:cubicBezTo>
                              <a:pt x="4200694" y="1408683"/>
                              <a:pt x="4215733" y="289932"/>
                              <a:pt x="4440616" y="144966"/>
                            </a:cubicBezTo>
                            <a:cubicBezTo>
                              <a:pt x="4665499" y="0"/>
                              <a:pt x="5276787" y="644824"/>
                              <a:pt x="5484165" y="791631"/>
                            </a:cubicBezTo>
                            <a:cubicBezTo>
                              <a:pt x="5691544" y="938438"/>
                              <a:pt x="5603111" y="988635"/>
                              <a:pt x="5684887" y="1025806"/>
                            </a:cubicBezTo>
                            <a:cubicBezTo>
                              <a:pt x="5766663" y="1062977"/>
                              <a:pt x="5883207" y="916934"/>
                              <a:pt x="5974819" y="1014655"/>
                            </a:cubicBezTo>
                            <a:cubicBezTo>
                              <a:pt x="6066431" y="1112376"/>
                              <a:pt x="6130480" y="1547083"/>
                              <a:pt x="6234558" y="1612132"/>
                            </a:cubicBezTo>
                            <a:cubicBezTo>
                              <a:pt x="6338636" y="1677181"/>
                              <a:pt x="6536640" y="1413459"/>
                              <a:pt x="6599287" y="1404948"/>
                            </a:cubicBezTo>
                            <a:cubicBezTo>
                              <a:pt x="6661934" y="1396437"/>
                              <a:pt x="6512894" y="1490082"/>
                              <a:pt x="6610439" y="1561065"/>
                            </a:cubicBezTo>
                            <a:cubicBezTo>
                              <a:pt x="6707984" y="1632048"/>
                              <a:pt x="7011716" y="1821552"/>
                              <a:pt x="7184560" y="1830845"/>
                            </a:cubicBezTo>
                            <a:cubicBezTo>
                              <a:pt x="7357404" y="1840138"/>
                              <a:pt x="7555477" y="1578150"/>
                              <a:pt x="7647502" y="1616821"/>
                            </a:cubicBezTo>
                            <a:cubicBezTo>
                              <a:pt x="7739527" y="1655492"/>
                              <a:pt x="7727526" y="1895407"/>
                              <a:pt x="7736712" y="2062870"/>
                            </a:cubicBezTo>
                            <a:cubicBezTo>
                              <a:pt x="7745898" y="2230333"/>
                              <a:pt x="7552762" y="2443330"/>
                              <a:pt x="7702618" y="2621598"/>
                            </a:cubicBezTo>
                            <a:cubicBezTo>
                              <a:pt x="7852474" y="2799866"/>
                              <a:pt x="8394874" y="3036088"/>
                              <a:pt x="8635849" y="3132481"/>
                            </a:cubicBezTo>
                            <a:cubicBezTo>
                              <a:pt x="8876824" y="3228874"/>
                              <a:pt x="9186225" y="3167229"/>
                              <a:pt x="9148469" y="3199956"/>
                            </a:cubicBezTo>
                            <a:cubicBezTo>
                              <a:pt x="9110713" y="3232683"/>
                              <a:pt x="8579871" y="3300217"/>
                              <a:pt x="8409314" y="3328845"/>
                            </a:cubicBezTo>
                            <a:cubicBezTo>
                              <a:pt x="8238757" y="3357473"/>
                              <a:pt x="8396638" y="3333651"/>
                              <a:pt x="8125129" y="3371722"/>
                            </a:cubicBezTo>
                            <a:lnTo>
                              <a:pt x="6780261" y="3557272"/>
                            </a:lnTo>
                            <a:cubicBezTo>
                              <a:pt x="6240356" y="3635839"/>
                              <a:pt x="5506571" y="3771702"/>
                              <a:pt x="4885697" y="3843125"/>
                            </a:cubicBezTo>
                            <a:lnTo>
                              <a:pt x="3445281" y="3988044"/>
                            </a:lnTo>
                            <a:lnTo>
                              <a:pt x="3020049" y="4021342"/>
                            </a:lnTo>
                            <a:cubicBezTo>
                              <a:pt x="3022265" y="4017947"/>
                              <a:pt x="2442678" y="4102342"/>
                              <a:pt x="2448783" y="4096033"/>
                            </a:cubicBezTo>
                            <a:lnTo>
                              <a:pt x="1115828" y="4270312"/>
                            </a:ln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  <p:sp>
                    <p:nvSpPr>
                      <p:cNvPr id="135" name="Полилиния 134"/>
                      <p:cNvSpPr/>
                      <p:nvPr/>
                    </p:nvSpPr>
                    <p:spPr>
                      <a:xfrm rot="20499877" flipV="1">
                        <a:off x="2092289" y="777437"/>
                        <a:ext cx="5575084" cy="3814148"/>
                      </a:xfrm>
                      <a:custGeom>
                        <a:avLst/>
                        <a:gdLst>
                          <a:gd name="connsiteX0" fmla="*/ 951571 w 8333679"/>
                          <a:gd name="connsiteY0" fmla="*/ 3100039 h 3118624"/>
                          <a:gd name="connsiteX1" fmla="*/ 1576040 w 8333679"/>
                          <a:gd name="connsiteY1" fmla="*/ 1550020 h 3118624"/>
                          <a:gd name="connsiteX2" fmla="*/ 2133601 w 8333679"/>
                          <a:gd name="connsiteY2" fmla="*/ 1471961 h 3118624"/>
                          <a:gd name="connsiteX3" fmla="*/ 2245113 w 8333679"/>
                          <a:gd name="connsiteY3" fmla="*/ 1460810 h 3118624"/>
                          <a:gd name="connsiteX4" fmla="*/ 2289718 w 8333679"/>
                          <a:gd name="connsiteY4" fmla="*/ 1405054 h 3118624"/>
                          <a:gd name="connsiteX5" fmla="*/ 2601952 w 8333679"/>
                          <a:gd name="connsiteY5" fmla="*/ 903249 h 3118624"/>
                          <a:gd name="connsiteX6" fmla="*/ 2969942 w 8333679"/>
                          <a:gd name="connsiteY6" fmla="*/ 981308 h 3118624"/>
                          <a:gd name="connsiteX7" fmla="*/ 3059152 w 8333679"/>
                          <a:gd name="connsiteY7" fmla="*/ 981308 h 3118624"/>
                          <a:gd name="connsiteX8" fmla="*/ 3627864 w 8333679"/>
                          <a:gd name="connsiteY8" fmla="*/ 144966 h 3118624"/>
                          <a:gd name="connsiteX9" fmla="*/ 4408449 w 8333679"/>
                          <a:gd name="connsiteY9" fmla="*/ 111513 h 3118624"/>
                          <a:gd name="connsiteX10" fmla="*/ 4609171 w 8333679"/>
                          <a:gd name="connsiteY10" fmla="*/ 345688 h 3118624"/>
                          <a:gd name="connsiteX11" fmla="*/ 4899103 w 8333679"/>
                          <a:gd name="connsiteY11" fmla="*/ 334537 h 3118624"/>
                          <a:gd name="connsiteX12" fmla="*/ 5278244 w 8333679"/>
                          <a:gd name="connsiteY12" fmla="*/ 646771 h 3118624"/>
                          <a:gd name="connsiteX13" fmla="*/ 5523571 w 8333679"/>
                          <a:gd name="connsiteY13" fmla="*/ 724830 h 3118624"/>
                          <a:gd name="connsiteX14" fmla="*/ 5534723 w 8333679"/>
                          <a:gd name="connsiteY14" fmla="*/ 880947 h 3118624"/>
                          <a:gd name="connsiteX15" fmla="*/ 6114586 w 8333679"/>
                          <a:gd name="connsiteY15" fmla="*/ 1037064 h 3118624"/>
                          <a:gd name="connsiteX16" fmla="*/ 6571786 w 8333679"/>
                          <a:gd name="connsiteY16" fmla="*/ 936703 h 3118624"/>
                          <a:gd name="connsiteX17" fmla="*/ 6660996 w 8333679"/>
                          <a:gd name="connsiteY17" fmla="*/ 1382752 h 3118624"/>
                          <a:gd name="connsiteX18" fmla="*/ 7207405 w 8333679"/>
                          <a:gd name="connsiteY18" fmla="*/ 1594625 h 3118624"/>
                          <a:gd name="connsiteX19" fmla="*/ 7285464 w 8333679"/>
                          <a:gd name="connsiteY19" fmla="*/ 1661532 h 3118624"/>
                          <a:gd name="connsiteX20" fmla="*/ 951571 w 8333679"/>
                          <a:gd name="connsiteY20" fmla="*/ 3100039 h 3118624"/>
                          <a:gd name="connsiteX0" fmla="*/ 951571 w 8376338"/>
                          <a:gd name="connsiteY0" fmla="*/ 3195774 h 3214359"/>
                          <a:gd name="connsiteX1" fmla="*/ 1617383 w 8376338"/>
                          <a:gd name="connsiteY1" fmla="*/ 1550020 h 3214359"/>
                          <a:gd name="connsiteX2" fmla="*/ 2174944 w 8376338"/>
                          <a:gd name="connsiteY2" fmla="*/ 1471961 h 3214359"/>
                          <a:gd name="connsiteX3" fmla="*/ 2286456 w 8376338"/>
                          <a:gd name="connsiteY3" fmla="*/ 1460810 h 3214359"/>
                          <a:gd name="connsiteX4" fmla="*/ 2331061 w 8376338"/>
                          <a:gd name="connsiteY4" fmla="*/ 1405054 h 3214359"/>
                          <a:gd name="connsiteX5" fmla="*/ 2643295 w 8376338"/>
                          <a:gd name="connsiteY5" fmla="*/ 903249 h 3214359"/>
                          <a:gd name="connsiteX6" fmla="*/ 3011285 w 8376338"/>
                          <a:gd name="connsiteY6" fmla="*/ 981308 h 3214359"/>
                          <a:gd name="connsiteX7" fmla="*/ 3100495 w 8376338"/>
                          <a:gd name="connsiteY7" fmla="*/ 981308 h 3214359"/>
                          <a:gd name="connsiteX8" fmla="*/ 3669207 w 8376338"/>
                          <a:gd name="connsiteY8" fmla="*/ 144966 h 3214359"/>
                          <a:gd name="connsiteX9" fmla="*/ 4449792 w 8376338"/>
                          <a:gd name="connsiteY9" fmla="*/ 111513 h 3214359"/>
                          <a:gd name="connsiteX10" fmla="*/ 4650514 w 8376338"/>
                          <a:gd name="connsiteY10" fmla="*/ 345688 h 3214359"/>
                          <a:gd name="connsiteX11" fmla="*/ 4940446 w 8376338"/>
                          <a:gd name="connsiteY11" fmla="*/ 334537 h 3214359"/>
                          <a:gd name="connsiteX12" fmla="*/ 5319587 w 8376338"/>
                          <a:gd name="connsiteY12" fmla="*/ 646771 h 3214359"/>
                          <a:gd name="connsiteX13" fmla="*/ 5564914 w 8376338"/>
                          <a:gd name="connsiteY13" fmla="*/ 724830 h 3214359"/>
                          <a:gd name="connsiteX14" fmla="*/ 5576066 w 8376338"/>
                          <a:gd name="connsiteY14" fmla="*/ 880947 h 3214359"/>
                          <a:gd name="connsiteX15" fmla="*/ 6155929 w 8376338"/>
                          <a:gd name="connsiteY15" fmla="*/ 1037064 h 3214359"/>
                          <a:gd name="connsiteX16" fmla="*/ 6613129 w 8376338"/>
                          <a:gd name="connsiteY16" fmla="*/ 936703 h 3214359"/>
                          <a:gd name="connsiteX17" fmla="*/ 6702339 w 8376338"/>
                          <a:gd name="connsiteY17" fmla="*/ 1382752 h 3214359"/>
                          <a:gd name="connsiteX18" fmla="*/ 7248748 w 8376338"/>
                          <a:gd name="connsiteY18" fmla="*/ 1594625 h 3214359"/>
                          <a:gd name="connsiteX19" fmla="*/ 7326807 w 8376338"/>
                          <a:gd name="connsiteY19" fmla="*/ 1661532 h 3214359"/>
                          <a:gd name="connsiteX20" fmla="*/ 951571 w 8376338"/>
                          <a:gd name="connsiteY20" fmla="*/ 3195774 h 3214359"/>
                          <a:gd name="connsiteX0" fmla="*/ 1127210 w 8551975"/>
                          <a:gd name="connsiteY0" fmla="*/ 3195774 h 3408495"/>
                          <a:gd name="connsiteX1" fmla="*/ 739187 w 8551975"/>
                          <a:gd name="connsiteY1" fmla="*/ 2937856 h 3408495"/>
                          <a:gd name="connsiteX2" fmla="*/ 2350583 w 8551975"/>
                          <a:gd name="connsiteY2" fmla="*/ 1471961 h 3408495"/>
                          <a:gd name="connsiteX3" fmla="*/ 2462095 w 8551975"/>
                          <a:gd name="connsiteY3" fmla="*/ 1460810 h 3408495"/>
                          <a:gd name="connsiteX4" fmla="*/ 2506700 w 8551975"/>
                          <a:gd name="connsiteY4" fmla="*/ 1405054 h 3408495"/>
                          <a:gd name="connsiteX5" fmla="*/ 2818934 w 8551975"/>
                          <a:gd name="connsiteY5" fmla="*/ 903249 h 3408495"/>
                          <a:gd name="connsiteX6" fmla="*/ 3186924 w 8551975"/>
                          <a:gd name="connsiteY6" fmla="*/ 981308 h 3408495"/>
                          <a:gd name="connsiteX7" fmla="*/ 3276134 w 8551975"/>
                          <a:gd name="connsiteY7" fmla="*/ 981308 h 3408495"/>
                          <a:gd name="connsiteX8" fmla="*/ 3844846 w 8551975"/>
                          <a:gd name="connsiteY8" fmla="*/ 144966 h 3408495"/>
                          <a:gd name="connsiteX9" fmla="*/ 4625431 w 8551975"/>
                          <a:gd name="connsiteY9" fmla="*/ 111513 h 3408495"/>
                          <a:gd name="connsiteX10" fmla="*/ 4826153 w 8551975"/>
                          <a:gd name="connsiteY10" fmla="*/ 345688 h 3408495"/>
                          <a:gd name="connsiteX11" fmla="*/ 5116085 w 8551975"/>
                          <a:gd name="connsiteY11" fmla="*/ 334537 h 3408495"/>
                          <a:gd name="connsiteX12" fmla="*/ 5495226 w 8551975"/>
                          <a:gd name="connsiteY12" fmla="*/ 646771 h 3408495"/>
                          <a:gd name="connsiteX13" fmla="*/ 5740553 w 8551975"/>
                          <a:gd name="connsiteY13" fmla="*/ 724830 h 3408495"/>
                          <a:gd name="connsiteX14" fmla="*/ 5751705 w 8551975"/>
                          <a:gd name="connsiteY14" fmla="*/ 880947 h 3408495"/>
                          <a:gd name="connsiteX15" fmla="*/ 6331568 w 8551975"/>
                          <a:gd name="connsiteY15" fmla="*/ 1037064 h 3408495"/>
                          <a:gd name="connsiteX16" fmla="*/ 6788768 w 8551975"/>
                          <a:gd name="connsiteY16" fmla="*/ 936703 h 3408495"/>
                          <a:gd name="connsiteX17" fmla="*/ 6877978 w 8551975"/>
                          <a:gd name="connsiteY17" fmla="*/ 1382752 h 3408495"/>
                          <a:gd name="connsiteX18" fmla="*/ 7424387 w 8551975"/>
                          <a:gd name="connsiteY18" fmla="*/ 1594625 h 3408495"/>
                          <a:gd name="connsiteX19" fmla="*/ 7502446 w 8551975"/>
                          <a:gd name="connsiteY19" fmla="*/ 1661532 h 3408495"/>
                          <a:gd name="connsiteX20" fmla="*/ 1127210 w 8551975"/>
                          <a:gd name="connsiteY20" fmla="*/ 3195774 h 3408495"/>
                          <a:gd name="connsiteX0" fmla="*/ 1115829 w 8472307"/>
                          <a:gd name="connsiteY0" fmla="*/ 3195774 h 3389816"/>
                          <a:gd name="connsiteX1" fmla="*/ 727806 w 8472307"/>
                          <a:gd name="connsiteY1" fmla="*/ 2937856 h 3389816"/>
                          <a:gd name="connsiteX2" fmla="*/ 2339202 w 8472307"/>
                          <a:gd name="connsiteY2" fmla="*/ 1471961 h 3389816"/>
                          <a:gd name="connsiteX3" fmla="*/ 2450714 w 8472307"/>
                          <a:gd name="connsiteY3" fmla="*/ 1460810 h 3389816"/>
                          <a:gd name="connsiteX4" fmla="*/ 2495319 w 8472307"/>
                          <a:gd name="connsiteY4" fmla="*/ 1405054 h 3389816"/>
                          <a:gd name="connsiteX5" fmla="*/ 2807553 w 8472307"/>
                          <a:gd name="connsiteY5" fmla="*/ 903249 h 3389816"/>
                          <a:gd name="connsiteX6" fmla="*/ 3175543 w 8472307"/>
                          <a:gd name="connsiteY6" fmla="*/ 981308 h 3389816"/>
                          <a:gd name="connsiteX7" fmla="*/ 3264753 w 8472307"/>
                          <a:gd name="connsiteY7" fmla="*/ 981308 h 3389816"/>
                          <a:gd name="connsiteX8" fmla="*/ 3833465 w 8472307"/>
                          <a:gd name="connsiteY8" fmla="*/ 144966 h 3389816"/>
                          <a:gd name="connsiteX9" fmla="*/ 4614050 w 8472307"/>
                          <a:gd name="connsiteY9" fmla="*/ 111513 h 3389816"/>
                          <a:gd name="connsiteX10" fmla="*/ 4814772 w 8472307"/>
                          <a:gd name="connsiteY10" fmla="*/ 345688 h 3389816"/>
                          <a:gd name="connsiteX11" fmla="*/ 5104704 w 8472307"/>
                          <a:gd name="connsiteY11" fmla="*/ 334537 h 3389816"/>
                          <a:gd name="connsiteX12" fmla="*/ 5483845 w 8472307"/>
                          <a:gd name="connsiteY12" fmla="*/ 646771 h 3389816"/>
                          <a:gd name="connsiteX13" fmla="*/ 5729172 w 8472307"/>
                          <a:gd name="connsiteY13" fmla="*/ 724830 h 3389816"/>
                          <a:gd name="connsiteX14" fmla="*/ 5740324 w 8472307"/>
                          <a:gd name="connsiteY14" fmla="*/ 880947 h 3389816"/>
                          <a:gd name="connsiteX15" fmla="*/ 6320187 w 8472307"/>
                          <a:gd name="connsiteY15" fmla="*/ 1037064 h 3389816"/>
                          <a:gd name="connsiteX16" fmla="*/ 6777387 w 8472307"/>
                          <a:gd name="connsiteY16" fmla="*/ 936703 h 3389816"/>
                          <a:gd name="connsiteX17" fmla="*/ 6866597 w 8472307"/>
                          <a:gd name="connsiteY17" fmla="*/ 1382752 h 3389816"/>
                          <a:gd name="connsiteX18" fmla="*/ 7413006 w 8472307"/>
                          <a:gd name="connsiteY18" fmla="*/ 1594625 h 3389816"/>
                          <a:gd name="connsiteX19" fmla="*/ 7422777 w 8472307"/>
                          <a:gd name="connsiteY19" fmla="*/ 1773604 h 3389816"/>
                          <a:gd name="connsiteX20" fmla="*/ 1115829 w 8472307"/>
                          <a:gd name="connsiteY20" fmla="*/ 3195774 h 3389816"/>
                          <a:gd name="connsiteX0" fmla="*/ 1115827 w 8472305"/>
                          <a:gd name="connsiteY0" fmla="*/ 3195774 h 3389816"/>
                          <a:gd name="connsiteX1" fmla="*/ 727804 w 8472305"/>
                          <a:gd name="connsiteY1" fmla="*/ 2937856 h 3389816"/>
                          <a:gd name="connsiteX2" fmla="*/ 2339200 w 8472305"/>
                          <a:gd name="connsiteY2" fmla="*/ 1471961 h 3389816"/>
                          <a:gd name="connsiteX3" fmla="*/ 2450712 w 8472305"/>
                          <a:gd name="connsiteY3" fmla="*/ 1460810 h 3389816"/>
                          <a:gd name="connsiteX4" fmla="*/ 2495317 w 8472305"/>
                          <a:gd name="connsiteY4" fmla="*/ 1405054 h 3389816"/>
                          <a:gd name="connsiteX5" fmla="*/ 2807551 w 8472305"/>
                          <a:gd name="connsiteY5" fmla="*/ 903249 h 3389816"/>
                          <a:gd name="connsiteX6" fmla="*/ 3175541 w 8472305"/>
                          <a:gd name="connsiteY6" fmla="*/ 981308 h 3389816"/>
                          <a:gd name="connsiteX7" fmla="*/ 3264751 w 8472305"/>
                          <a:gd name="connsiteY7" fmla="*/ 981308 h 3389816"/>
                          <a:gd name="connsiteX8" fmla="*/ 3833463 w 8472305"/>
                          <a:gd name="connsiteY8" fmla="*/ 144966 h 3389816"/>
                          <a:gd name="connsiteX9" fmla="*/ 4614048 w 8472305"/>
                          <a:gd name="connsiteY9" fmla="*/ 111513 h 3389816"/>
                          <a:gd name="connsiteX10" fmla="*/ 4814770 w 8472305"/>
                          <a:gd name="connsiteY10" fmla="*/ 345688 h 3389816"/>
                          <a:gd name="connsiteX11" fmla="*/ 5104702 w 8472305"/>
                          <a:gd name="connsiteY11" fmla="*/ 334537 h 3389816"/>
                          <a:gd name="connsiteX12" fmla="*/ 5483843 w 8472305"/>
                          <a:gd name="connsiteY12" fmla="*/ 646771 h 3389816"/>
                          <a:gd name="connsiteX13" fmla="*/ 5729170 w 8472305"/>
                          <a:gd name="connsiteY13" fmla="*/ 724830 h 3389816"/>
                          <a:gd name="connsiteX14" fmla="*/ 5740322 w 8472305"/>
                          <a:gd name="connsiteY14" fmla="*/ 880947 h 3389816"/>
                          <a:gd name="connsiteX15" fmla="*/ 6320185 w 8472305"/>
                          <a:gd name="connsiteY15" fmla="*/ 1037064 h 3389816"/>
                          <a:gd name="connsiteX16" fmla="*/ 6777385 w 8472305"/>
                          <a:gd name="connsiteY16" fmla="*/ 936703 h 3389816"/>
                          <a:gd name="connsiteX17" fmla="*/ 6866595 w 8472305"/>
                          <a:gd name="connsiteY17" fmla="*/ 1382752 h 3389816"/>
                          <a:gd name="connsiteX18" fmla="*/ 7413004 w 8472305"/>
                          <a:gd name="connsiteY18" fmla="*/ 1594625 h 3389816"/>
                          <a:gd name="connsiteX19" fmla="*/ 7422775 w 8472305"/>
                          <a:gd name="connsiteY19" fmla="*/ 1773604 h 3389816"/>
                          <a:gd name="connsiteX20" fmla="*/ 1115827 w 8472305"/>
                          <a:gd name="connsiteY20" fmla="*/ 3195774 h 3389816"/>
                          <a:gd name="connsiteX0" fmla="*/ 1115829 w 8472307"/>
                          <a:gd name="connsiteY0" fmla="*/ 3195774 h 3431150"/>
                          <a:gd name="connsiteX1" fmla="*/ 727806 w 8472307"/>
                          <a:gd name="connsiteY1" fmla="*/ 2937856 h 3431150"/>
                          <a:gd name="connsiteX2" fmla="*/ 2339202 w 8472307"/>
                          <a:gd name="connsiteY2" fmla="*/ 1471961 h 3431150"/>
                          <a:gd name="connsiteX3" fmla="*/ 2450714 w 8472307"/>
                          <a:gd name="connsiteY3" fmla="*/ 1460810 h 3431150"/>
                          <a:gd name="connsiteX4" fmla="*/ 2495319 w 8472307"/>
                          <a:gd name="connsiteY4" fmla="*/ 1405054 h 3431150"/>
                          <a:gd name="connsiteX5" fmla="*/ 2807553 w 8472307"/>
                          <a:gd name="connsiteY5" fmla="*/ 903249 h 3431150"/>
                          <a:gd name="connsiteX6" fmla="*/ 3175543 w 8472307"/>
                          <a:gd name="connsiteY6" fmla="*/ 981308 h 3431150"/>
                          <a:gd name="connsiteX7" fmla="*/ 3264753 w 8472307"/>
                          <a:gd name="connsiteY7" fmla="*/ 981308 h 3431150"/>
                          <a:gd name="connsiteX8" fmla="*/ 3833465 w 8472307"/>
                          <a:gd name="connsiteY8" fmla="*/ 144966 h 3431150"/>
                          <a:gd name="connsiteX9" fmla="*/ 4614050 w 8472307"/>
                          <a:gd name="connsiteY9" fmla="*/ 111513 h 3431150"/>
                          <a:gd name="connsiteX10" fmla="*/ 4814772 w 8472307"/>
                          <a:gd name="connsiteY10" fmla="*/ 345688 h 3431150"/>
                          <a:gd name="connsiteX11" fmla="*/ 5104704 w 8472307"/>
                          <a:gd name="connsiteY11" fmla="*/ 334537 h 3431150"/>
                          <a:gd name="connsiteX12" fmla="*/ 5483845 w 8472307"/>
                          <a:gd name="connsiteY12" fmla="*/ 646771 h 3431150"/>
                          <a:gd name="connsiteX13" fmla="*/ 5729172 w 8472307"/>
                          <a:gd name="connsiteY13" fmla="*/ 724830 h 3431150"/>
                          <a:gd name="connsiteX14" fmla="*/ 5740324 w 8472307"/>
                          <a:gd name="connsiteY14" fmla="*/ 880947 h 3431150"/>
                          <a:gd name="connsiteX15" fmla="*/ 6320187 w 8472307"/>
                          <a:gd name="connsiteY15" fmla="*/ 1037064 h 3431150"/>
                          <a:gd name="connsiteX16" fmla="*/ 6777387 w 8472307"/>
                          <a:gd name="connsiteY16" fmla="*/ 936703 h 3431150"/>
                          <a:gd name="connsiteX17" fmla="*/ 6866597 w 8472307"/>
                          <a:gd name="connsiteY17" fmla="*/ 1382752 h 3431150"/>
                          <a:gd name="connsiteX18" fmla="*/ 7413006 w 8472307"/>
                          <a:gd name="connsiteY18" fmla="*/ 1594625 h 3431150"/>
                          <a:gd name="connsiteX19" fmla="*/ 7422777 w 8472307"/>
                          <a:gd name="connsiteY19" fmla="*/ 1773604 h 3431150"/>
                          <a:gd name="connsiteX20" fmla="*/ 1115829 w 8472307"/>
                          <a:gd name="connsiteY20" fmla="*/ 3195774 h 3431150"/>
                          <a:gd name="connsiteX21" fmla="*/ 1131839 w 8472307"/>
                          <a:gd name="connsiteY21" fmla="*/ 3185863 h 3431150"/>
                          <a:gd name="connsiteX0" fmla="*/ 1115827 w 8020895"/>
                          <a:gd name="connsiteY0" fmla="*/ 3195774 h 3431150"/>
                          <a:gd name="connsiteX1" fmla="*/ 727804 w 8020895"/>
                          <a:gd name="connsiteY1" fmla="*/ 2937856 h 3431150"/>
                          <a:gd name="connsiteX2" fmla="*/ 2339200 w 8020895"/>
                          <a:gd name="connsiteY2" fmla="*/ 1471961 h 3431150"/>
                          <a:gd name="connsiteX3" fmla="*/ 2450712 w 8020895"/>
                          <a:gd name="connsiteY3" fmla="*/ 1460810 h 3431150"/>
                          <a:gd name="connsiteX4" fmla="*/ 2495317 w 8020895"/>
                          <a:gd name="connsiteY4" fmla="*/ 1405054 h 3431150"/>
                          <a:gd name="connsiteX5" fmla="*/ 2807551 w 8020895"/>
                          <a:gd name="connsiteY5" fmla="*/ 903249 h 3431150"/>
                          <a:gd name="connsiteX6" fmla="*/ 3175541 w 8020895"/>
                          <a:gd name="connsiteY6" fmla="*/ 981308 h 3431150"/>
                          <a:gd name="connsiteX7" fmla="*/ 3264751 w 8020895"/>
                          <a:gd name="connsiteY7" fmla="*/ 981308 h 3431150"/>
                          <a:gd name="connsiteX8" fmla="*/ 3833463 w 8020895"/>
                          <a:gd name="connsiteY8" fmla="*/ 144966 h 3431150"/>
                          <a:gd name="connsiteX9" fmla="*/ 4614048 w 8020895"/>
                          <a:gd name="connsiteY9" fmla="*/ 111513 h 3431150"/>
                          <a:gd name="connsiteX10" fmla="*/ 4814770 w 8020895"/>
                          <a:gd name="connsiteY10" fmla="*/ 345688 h 3431150"/>
                          <a:gd name="connsiteX11" fmla="*/ 5104702 w 8020895"/>
                          <a:gd name="connsiteY11" fmla="*/ 334537 h 3431150"/>
                          <a:gd name="connsiteX12" fmla="*/ 5483843 w 8020895"/>
                          <a:gd name="connsiteY12" fmla="*/ 646771 h 3431150"/>
                          <a:gd name="connsiteX13" fmla="*/ 5729170 w 8020895"/>
                          <a:gd name="connsiteY13" fmla="*/ 724830 h 3431150"/>
                          <a:gd name="connsiteX14" fmla="*/ 5740322 w 8020895"/>
                          <a:gd name="connsiteY14" fmla="*/ 880947 h 3431150"/>
                          <a:gd name="connsiteX15" fmla="*/ 6320185 w 8020895"/>
                          <a:gd name="connsiteY15" fmla="*/ 1037064 h 3431150"/>
                          <a:gd name="connsiteX16" fmla="*/ 6777385 w 8020895"/>
                          <a:gd name="connsiteY16" fmla="*/ 936703 h 3431150"/>
                          <a:gd name="connsiteX17" fmla="*/ 6866595 w 8020895"/>
                          <a:gd name="connsiteY17" fmla="*/ 1382752 h 3431150"/>
                          <a:gd name="connsiteX18" fmla="*/ 7413004 w 8020895"/>
                          <a:gd name="connsiteY18" fmla="*/ 1594625 h 3431150"/>
                          <a:gd name="connsiteX19" fmla="*/ 7422775 w 8020895"/>
                          <a:gd name="connsiteY19" fmla="*/ 1773604 h 3431150"/>
                          <a:gd name="connsiteX20" fmla="*/ 3824287 w 8020895"/>
                          <a:gd name="connsiteY20" fmla="*/ 2609290 h 3431150"/>
                          <a:gd name="connsiteX21" fmla="*/ 1115827 w 8020895"/>
                          <a:gd name="connsiteY21" fmla="*/ 3195774 h 3431150"/>
                          <a:gd name="connsiteX22" fmla="*/ 1131837 w 8020895"/>
                          <a:gd name="connsiteY22" fmla="*/ 3185863 h 3431150"/>
                          <a:gd name="connsiteX23" fmla="*/ 1115827 w 8020895"/>
                          <a:gd name="connsiteY23" fmla="*/ 3195774 h 3431150"/>
                          <a:gd name="connsiteX0" fmla="*/ 1115829 w 8029020"/>
                          <a:gd name="connsiteY0" fmla="*/ 3195774 h 3431150"/>
                          <a:gd name="connsiteX1" fmla="*/ 727806 w 8029020"/>
                          <a:gd name="connsiteY1" fmla="*/ 2937856 h 3431150"/>
                          <a:gd name="connsiteX2" fmla="*/ 2339202 w 8029020"/>
                          <a:gd name="connsiteY2" fmla="*/ 1471961 h 3431150"/>
                          <a:gd name="connsiteX3" fmla="*/ 2450714 w 8029020"/>
                          <a:gd name="connsiteY3" fmla="*/ 1460810 h 3431150"/>
                          <a:gd name="connsiteX4" fmla="*/ 2495319 w 8029020"/>
                          <a:gd name="connsiteY4" fmla="*/ 1405054 h 3431150"/>
                          <a:gd name="connsiteX5" fmla="*/ 2807553 w 8029020"/>
                          <a:gd name="connsiteY5" fmla="*/ 903249 h 3431150"/>
                          <a:gd name="connsiteX6" fmla="*/ 3175543 w 8029020"/>
                          <a:gd name="connsiteY6" fmla="*/ 981308 h 3431150"/>
                          <a:gd name="connsiteX7" fmla="*/ 3264753 w 8029020"/>
                          <a:gd name="connsiteY7" fmla="*/ 981308 h 3431150"/>
                          <a:gd name="connsiteX8" fmla="*/ 3833465 w 8029020"/>
                          <a:gd name="connsiteY8" fmla="*/ 144966 h 3431150"/>
                          <a:gd name="connsiteX9" fmla="*/ 4614050 w 8029020"/>
                          <a:gd name="connsiteY9" fmla="*/ 111513 h 3431150"/>
                          <a:gd name="connsiteX10" fmla="*/ 4814772 w 8029020"/>
                          <a:gd name="connsiteY10" fmla="*/ 345688 h 3431150"/>
                          <a:gd name="connsiteX11" fmla="*/ 5104704 w 8029020"/>
                          <a:gd name="connsiteY11" fmla="*/ 334537 h 3431150"/>
                          <a:gd name="connsiteX12" fmla="*/ 5483845 w 8029020"/>
                          <a:gd name="connsiteY12" fmla="*/ 646771 h 3431150"/>
                          <a:gd name="connsiteX13" fmla="*/ 5729172 w 8029020"/>
                          <a:gd name="connsiteY13" fmla="*/ 724830 h 3431150"/>
                          <a:gd name="connsiteX14" fmla="*/ 5740324 w 8029020"/>
                          <a:gd name="connsiteY14" fmla="*/ 880947 h 3431150"/>
                          <a:gd name="connsiteX15" fmla="*/ 6320187 w 8029020"/>
                          <a:gd name="connsiteY15" fmla="*/ 1037064 h 3431150"/>
                          <a:gd name="connsiteX16" fmla="*/ 6777387 w 8029020"/>
                          <a:gd name="connsiteY16" fmla="*/ 936703 h 3431150"/>
                          <a:gd name="connsiteX17" fmla="*/ 6866597 w 8029020"/>
                          <a:gd name="connsiteY17" fmla="*/ 1382752 h 3431150"/>
                          <a:gd name="connsiteX18" fmla="*/ 7413006 w 8029020"/>
                          <a:gd name="connsiteY18" fmla="*/ 1594625 h 3431150"/>
                          <a:gd name="connsiteX19" fmla="*/ 7422777 w 8029020"/>
                          <a:gd name="connsiteY19" fmla="*/ 1773604 h 3431150"/>
                          <a:gd name="connsiteX20" fmla="*/ 3775549 w 8029020"/>
                          <a:gd name="connsiteY20" fmla="*/ 2530785 h 3431150"/>
                          <a:gd name="connsiteX21" fmla="*/ 1115829 w 8029020"/>
                          <a:gd name="connsiteY21" fmla="*/ 3195774 h 3431150"/>
                          <a:gd name="connsiteX22" fmla="*/ 1131839 w 8029020"/>
                          <a:gd name="connsiteY22" fmla="*/ 3185863 h 3431150"/>
                          <a:gd name="connsiteX23" fmla="*/ 1115829 w 8029020"/>
                          <a:gd name="connsiteY23" fmla="*/ 3195774 h 3431150"/>
                          <a:gd name="connsiteX0" fmla="*/ 1115827 w 8029015"/>
                          <a:gd name="connsiteY0" fmla="*/ 3195775 h 3431150"/>
                          <a:gd name="connsiteX1" fmla="*/ 727801 w 8029015"/>
                          <a:gd name="connsiteY1" fmla="*/ 2937856 h 3431150"/>
                          <a:gd name="connsiteX2" fmla="*/ 2339197 w 8029015"/>
                          <a:gd name="connsiteY2" fmla="*/ 1471961 h 3431150"/>
                          <a:gd name="connsiteX3" fmla="*/ 2450709 w 8029015"/>
                          <a:gd name="connsiteY3" fmla="*/ 1460810 h 3431150"/>
                          <a:gd name="connsiteX4" fmla="*/ 2495314 w 8029015"/>
                          <a:gd name="connsiteY4" fmla="*/ 1405054 h 3431150"/>
                          <a:gd name="connsiteX5" fmla="*/ 2807548 w 8029015"/>
                          <a:gd name="connsiteY5" fmla="*/ 903249 h 3431150"/>
                          <a:gd name="connsiteX6" fmla="*/ 3175538 w 8029015"/>
                          <a:gd name="connsiteY6" fmla="*/ 981308 h 3431150"/>
                          <a:gd name="connsiteX7" fmla="*/ 3264748 w 8029015"/>
                          <a:gd name="connsiteY7" fmla="*/ 981308 h 3431150"/>
                          <a:gd name="connsiteX8" fmla="*/ 3833460 w 8029015"/>
                          <a:gd name="connsiteY8" fmla="*/ 144966 h 3431150"/>
                          <a:gd name="connsiteX9" fmla="*/ 4614045 w 8029015"/>
                          <a:gd name="connsiteY9" fmla="*/ 111513 h 3431150"/>
                          <a:gd name="connsiteX10" fmla="*/ 4814767 w 8029015"/>
                          <a:gd name="connsiteY10" fmla="*/ 345688 h 3431150"/>
                          <a:gd name="connsiteX11" fmla="*/ 5104699 w 8029015"/>
                          <a:gd name="connsiteY11" fmla="*/ 334537 h 3431150"/>
                          <a:gd name="connsiteX12" fmla="*/ 5483840 w 8029015"/>
                          <a:gd name="connsiteY12" fmla="*/ 646771 h 3431150"/>
                          <a:gd name="connsiteX13" fmla="*/ 5729167 w 8029015"/>
                          <a:gd name="connsiteY13" fmla="*/ 724830 h 3431150"/>
                          <a:gd name="connsiteX14" fmla="*/ 5740319 w 8029015"/>
                          <a:gd name="connsiteY14" fmla="*/ 880947 h 3431150"/>
                          <a:gd name="connsiteX15" fmla="*/ 6320182 w 8029015"/>
                          <a:gd name="connsiteY15" fmla="*/ 1037064 h 3431150"/>
                          <a:gd name="connsiteX16" fmla="*/ 6777382 w 8029015"/>
                          <a:gd name="connsiteY16" fmla="*/ 936703 h 3431150"/>
                          <a:gd name="connsiteX17" fmla="*/ 6866592 w 8029015"/>
                          <a:gd name="connsiteY17" fmla="*/ 1382752 h 3431150"/>
                          <a:gd name="connsiteX18" fmla="*/ 7413001 w 8029015"/>
                          <a:gd name="connsiteY18" fmla="*/ 1594625 h 3431150"/>
                          <a:gd name="connsiteX19" fmla="*/ 7422772 w 8029015"/>
                          <a:gd name="connsiteY19" fmla="*/ 1773604 h 3431150"/>
                          <a:gd name="connsiteX20" fmla="*/ 3775544 w 8029015"/>
                          <a:gd name="connsiteY20" fmla="*/ 2530785 h 3431150"/>
                          <a:gd name="connsiteX21" fmla="*/ 1115824 w 8029015"/>
                          <a:gd name="connsiteY21" fmla="*/ 3195774 h 3431150"/>
                          <a:gd name="connsiteX22" fmla="*/ 1131834 w 8029015"/>
                          <a:gd name="connsiteY22" fmla="*/ 3185863 h 3431150"/>
                          <a:gd name="connsiteX23" fmla="*/ 1115827 w 8029015"/>
                          <a:gd name="connsiteY23" fmla="*/ 3195775 h 3431150"/>
                          <a:gd name="connsiteX0" fmla="*/ 1115829 w 8029017"/>
                          <a:gd name="connsiteY0" fmla="*/ 3195775 h 3431150"/>
                          <a:gd name="connsiteX1" fmla="*/ 727803 w 8029017"/>
                          <a:gd name="connsiteY1" fmla="*/ 2937856 h 3431150"/>
                          <a:gd name="connsiteX2" fmla="*/ 2339199 w 8029017"/>
                          <a:gd name="connsiteY2" fmla="*/ 1471961 h 3431150"/>
                          <a:gd name="connsiteX3" fmla="*/ 2450711 w 8029017"/>
                          <a:gd name="connsiteY3" fmla="*/ 1460810 h 3431150"/>
                          <a:gd name="connsiteX4" fmla="*/ 2495316 w 8029017"/>
                          <a:gd name="connsiteY4" fmla="*/ 1405054 h 3431150"/>
                          <a:gd name="connsiteX5" fmla="*/ 2807550 w 8029017"/>
                          <a:gd name="connsiteY5" fmla="*/ 903249 h 3431150"/>
                          <a:gd name="connsiteX6" fmla="*/ 3175540 w 8029017"/>
                          <a:gd name="connsiteY6" fmla="*/ 981308 h 3431150"/>
                          <a:gd name="connsiteX7" fmla="*/ 3264750 w 8029017"/>
                          <a:gd name="connsiteY7" fmla="*/ 981308 h 3431150"/>
                          <a:gd name="connsiteX8" fmla="*/ 3833462 w 8029017"/>
                          <a:gd name="connsiteY8" fmla="*/ 144966 h 3431150"/>
                          <a:gd name="connsiteX9" fmla="*/ 4614047 w 8029017"/>
                          <a:gd name="connsiteY9" fmla="*/ 111513 h 3431150"/>
                          <a:gd name="connsiteX10" fmla="*/ 4814769 w 8029017"/>
                          <a:gd name="connsiteY10" fmla="*/ 345688 h 3431150"/>
                          <a:gd name="connsiteX11" fmla="*/ 5104701 w 8029017"/>
                          <a:gd name="connsiteY11" fmla="*/ 334537 h 3431150"/>
                          <a:gd name="connsiteX12" fmla="*/ 5483842 w 8029017"/>
                          <a:gd name="connsiteY12" fmla="*/ 646771 h 3431150"/>
                          <a:gd name="connsiteX13" fmla="*/ 5729169 w 8029017"/>
                          <a:gd name="connsiteY13" fmla="*/ 724830 h 3431150"/>
                          <a:gd name="connsiteX14" fmla="*/ 5740321 w 8029017"/>
                          <a:gd name="connsiteY14" fmla="*/ 880947 h 3431150"/>
                          <a:gd name="connsiteX15" fmla="*/ 6320184 w 8029017"/>
                          <a:gd name="connsiteY15" fmla="*/ 1037064 h 3431150"/>
                          <a:gd name="connsiteX16" fmla="*/ 6777384 w 8029017"/>
                          <a:gd name="connsiteY16" fmla="*/ 936703 h 3431150"/>
                          <a:gd name="connsiteX17" fmla="*/ 6866594 w 8029017"/>
                          <a:gd name="connsiteY17" fmla="*/ 1382752 h 3431150"/>
                          <a:gd name="connsiteX18" fmla="*/ 7413003 w 8029017"/>
                          <a:gd name="connsiteY18" fmla="*/ 1594625 h 3431150"/>
                          <a:gd name="connsiteX19" fmla="*/ 7422774 w 8029017"/>
                          <a:gd name="connsiteY19" fmla="*/ 1773604 h 3431150"/>
                          <a:gd name="connsiteX20" fmla="*/ 3775546 w 8029017"/>
                          <a:gd name="connsiteY20" fmla="*/ 2530785 h 3431150"/>
                          <a:gd name="connsiteX21" fmla="*/ 1115826 w 8029017"/>
                          <a:gd name="connsiteY21" fmla="*/ 3195774 h 3431150"/>
                          <a:gd name="connsiteX22" fmla="*/ 1131836 w 8029017"/>
                          <a:gd name="connsiteY22" fmla="*/ 3185863 h 3431150"/>
                          <a:gd name="connsiteX23" fmla="*/ 1115829 w 8029017"/>
                          <a:gd name="connsiteY23" fmla="*/ 3195775 h 3431150"/>
                          <a:gd name="connsiteX24" fmla="*/ 1145135 w 8029017"/>
                          <a:gd name="connsiteY24" fmla="*/ 3165492 h 3431150"/>
                          <a:gd name="connsiteX0" fmla="*/ 1115827 w 8458100"/>
                          <a:gd name="connsiteY0" fmla="*/ 3284855 h 3478898"/>
                          <a:gd name="connsiteX1" fmla="*/ 1156886 w 8458100"/>
                          <a:gd name="connsiteY1" fmla="*/ 2937856 h 3478898"/>
                          <a:gd name="connsiteX2" fmla="*/ 2768282 w 8458100"/>
                          <a:gd name="connsiteY2" fmla="*/ 1471961 h 3478898"/>
                          <a:gd name="connsiteX3" fmla="*/ 2879794 w 8458100"/>
                          <a:gd name="connsiteY3" fmla="*/ 1460810 h 3478898"/>
                          <a:gd name="connsiteX4" fmla="*/ 2924399 w 8458100"/>
                          <a:gd name="connsiteY4" fmla="*/ 1405054 h 3478898"/>
                          <a:gd name="connsiteX5" fmla="*/ 3236633 w 8458100"/>
                          <a:gd name="connsiteY5" fmla="*/ 903249 h 3478898"/>
                          <a:gd name="connsiteX6" fmla="*/ 3604623 w 8458100"/>
                          <a:gd name="connsiteY6" fmla="*/ 981308 h 3478898"/>
                          <a:gd name="connsiteX7" fmla="*/ 3693833 w 8458100"/>
                          <a:gd name="connsiteY7" fmla="*/ 981308 h 3478898"/>
                          <a:gd name="connsiteX8" fmla="*/ 4262545 w 8458100"/>
                          <a:gd name="connsiteY8" fmla="*/ 144966 h 3478898"/>
                          <a:gd name="connsiteX9" fmla="*/ 5043130 w 8458100"/>
                          <a:gd name="connsiteY9" fmla="*/ 111513 h 3478898"/>
                          <a:gd name="connsiteX10" fmla="*/ 5243852 w 8458100"/>
                          <a:gd name="connsiteY10" fmla="*/ 345688 h 3478898"/>
                          <a:gd name="connsiteX11" fmla="*/ 5533784 w 8458100"/>
                          <a:gd name="connsiteY11" fmla="*/ 334537 h 3478898"/>
                          <a:gd name="connsiteX12" fmla="*/ 5912925 w 8458100"/>
                          <a:gd name="connsiteY12" fmla="*/ 646771 h 3478898"/>
                          <a:gd name="connsiteX13" fmla="*/ 6158252 w 8458100"/>
                          <a:gd name="connsiteY13" fmla="*/ 724830 h 3478898"/>
                          <a:gd name="connsiteX14" fmla="*/ 6169404 w 8458100"/>
                          <a:gd name="connsiteY14" fmla="*/ 880947 h 3478898"/>
                          <a:gd name="connsiteX15" fmla="*/ 6749267 w 8458100"/>
                          <a:gd name="connsiteY15" fmla="*/ 1037064 h 3478898"/>
                          <a:gd name="connsiteX16" fmla="*/ 7206467 w 8458100"/>
                          <a:gd name="connsiteY16" fmla="*/ 936703 h 3478898"/>
                          <a:gd name="connsiteX17" fmla="*/ 7295677 w 8458100"/>
                          <a:gd name="connsiteY17" fmla="*/ 1382752 h 3478898"/>
                          <a:gd name="connsiteX18" fmla="*/ 7842086 w 8458100"/>
                          <a:gd name="connsiteY18" fmla="*/ 1594625 h 3478898"/>
                          <a:gd name="connsiteX19" fmla="*/ 7851857 w 8458100"/>
                          <a:gd name="connsiteY19" fmla="*/ 1773604 h 3478898"/>
                          <a:gd name="connsiteX20" fmla="*/ 4204629 w 8458100"/>
                          <a:gd name="connsiteY20" fmla="*/ 2530785 h 3478898"/>
                          <a:gd name="connsiteX21" fmla="*/ 1544909 w 8458100"/>
                          <a:gd name="connsiteY21" fmla="*/ 3195774 h 3478898"/>
                          <a:gd name="connsiteX22" fmla="*/ 1560919 w 8458100"/>
                          <a:gd name="connsiteY22" fmla="*/ 3185863 h 3478898"/>
                          <a:gd name="connsiteX23" fmla="*/ 1544912 w 8458100"/>
                          <a:gd name="connsiteY23" fmla="*/ 3195775 h 3478898"/>
                          <a:gd name="connsiteX24" fmla="*/ 1574218 w 8458100"/>
                          <a:gd name="connsiteY24" fmla="*/ 3165492 h 3478898"/>
                          <a:gd name="connsiteX25" fmla="*/ 1115827 w 8458100"/>
                          <a:gd name="connsiteY25" fmla="*/ 3284855 h 3478898"/>
                          <a:gd name="connsiteX0" fmla="*/ 1115827 w 8480171"/>
                          <a:gd name="connsiteY0" fmla="*/ 3176612 h 3431150"/>
                          <a:gd name="connsiteX1" fmla="*/ 1178957 w 8480171"/>
                          <a:gd name="connsiteY1" fmla="*/ 2937856 h 3431150"/>
                          <a:gd name="connsiteX2" fmla="*/ 2790353 w 8480171"/>
                          <a:gd name="connsiteY2" fmla="*/ 1471961 h 3431150"/>
                          <a:gd name="connsiteX3" fmla="*/ 2901865 w 8480171"/>
                          <a:gd name="connsiteY3" fmla="*/ 1460810 h 3431150"/>
                          <a:gd name="connsiteX4" fmla="*/ 2946470 w 8480171"/>
                          <a:gd name="connsiteY4" fmla="*/ 1405054 h 3431150"/>
                          <a:gd name="connsiteX5" fmla="*/ 3258704 w 8480171"/>
                          <a:gd name="connsiteY5" fmla="*/ 903249 h 3431150"/>
                          <a:gd name="connsiteX6" fmla="*/ 3626694 w 8480171"/>
                          <a:gd name="connsiteY6" fmla="*/ 981308 h 3431150"/>
                          <a:gd name="connsiteX7" fmla="*/ 3715904 w 8480171"/>
                          <a:gd name="connsiteY7" fmla="*/ 981308 h 3431150"/>
                          <a:gd name="connsiteX8" fmla="*/ 4284616 w 8480171"/>
                          <a:gd name="connsiteY8" fmla="*/ 144966 h 3431150"/>
                          <a:gd name="connsiteX9" fmla="*/ 5065201 w 8480171"/>
                          <a:gd name="connsiteY9" fmla="*/ 111513 h 3431150"/>
                          <a:gd name="connsiteX10" fmla="*/ 5265923 w 8480171"/>
                          <a:gd name="connsiteY10" fmla="*/ 345688 h 3431150"/>
                          <a:gd name="connsiteX11" fmla="*/ 5555855 w 8480171"/>
                          <a:gd name="connsiteY11" fmla="*/ 334537 h 3431150"/>
                          <a:gd name="connsiteX12" fmla="*/ 5934996 w 8480171"/>
                          <a:gd name="connsiteY12" fmla="*/ 646771 h 3431150"/>
                          <a:gd name="connsiteX13" fmla="*/ 6180323 w 8480171"/>
                          <a:gd name="connsiteY13" fmla="*/ 724830 h 3431150"/>
                          <a:gd name="connsiteX14" fmla="*/ 6191475 w 8480171"/>
                          <a:gd name="connsiteY14" fmla="*/ 880947 h 3431150"/>
                          <a:gd name="connsiteX15" fmla="*/ 6771338 w 8480171"/>
                          <a:gd name="connsiteY15" fmla="*/ 1037064 h 3431150"/>
                          <a:gd name="connsiteX16" fmla="*/ 7228538 w 8480171"/>
                          <a:gd name="connsiteY16" fmla="*/ 936703 h 3431150"/>
                          <a:gd name="connsiteX17" fmla="*/ 7317748 w 8480171"/>
                          <a:gd name="connsiteY17" fmla="*/ 1382752 h 3431150"/>
                          <a:gd name="connsiteX18" fmla="*/ 7864157 w 8480171"/>
                          <a:gd name="connsiteY18" fmla="*/ 1594625 h 3431150"/>
                          <a:gd name="connsiteX19" fmla="*/ 7873928 w 8480171"/>
                          <a:gd name="connsiteY19" fmla="*/ 1773604 h 3431150"/>
                          <a:gd name="connsiteX20" fmla="*/ 4226700 w 8480171"/>
                          <a:gd name="connsiteY20" fmla="*/ 2530785 h 3431150"/>
                          <a:gd name="connsiteX21" fmla="*/ 1566980 w 8480171"/>
                          <a:gd name="connsiteY21" fmla="*/ 3195774 h 3431150"/>
                          <a:gd name="connsiteX22" fmla="*/ 1582990 w 8480171"/>
                          <a:gd name="connsiteY22" fmla="*/ 3185863 h 3431150"/>
                          <a:gd name="connsiteX23" fmla="*/ 1566983 w 8480171"/>
                          <a:gd name="connsiteY23" fmla="*/ 3195775 h 3431150"/>
                          <a:gd name="connsiteX24" fmla="*/ 1596289 w 8480171"/>
                          <a:gd name="connsiteY24" fmla="*/ 3165492 h 3431150"/>
                          <a:gd name="connsiteX25" fmla="*/ 1115827 w 8480171"/>
                          <a:gd name="connsiteY25" fmla="*/ 3176612 h 3431150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3258704 w 8480171"/>
                          <a:gd name="connsiteY5" fmla="*/ 3614177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2790353 w 8480171"/>
                          <a:gd name="connsiteY2" fmla="*/ 4182889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555855 w 8480171"/>
                          <a:gd name="connsiteY11" fmla="*/ 3045465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6191475 w 8480171"/>
                          <a:gd name="connsiteY14" fmla="*/ 3591875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180323 w 8480171"/>
                          <a:gd name="connsiteY13" fmla="*/ 3435758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934996 w 8480171"/>
                          <a:gd name="connsiteY12" fmla="*/ 335769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5265923 w 8480171"/>
                          <a:gd name="connsiteY10" fmla="*/ 3056616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5887540 h 6142078"/>
                          <a:gd name="connsiteX1" fmla="*/ 1178957 w 8480171"/>
                          <a:gd name="connsiteY1" fmla="*/ 5648784 h 6142078"/>
                          <a:gd name="connsiteX2" fmla="*/ 1877606 w 8480171"/>
                          <a:gd name="connsiteY2" fmla="*/ 3731644 h 6142078"/>
                          <a:gd name="connsiteX3" fmla="*/ 2901865 w 8480171"/>
                          <a:gd name="connsiteY3" fmla="*/ 4171738 h 6142078"/>
                          <a:gd name="connsiteX4" fmla="*/ 2946470 w 8480171"/>
                          <a:gd name="connsiteY4" fmla="*/ 4115982 h 6142078"/>
                          <a:gd name="connsiteX5" fmla="*/ 1941966 w 8480171"/>
                          <a:gd name="connsiteY5" fmla="*/ 2169660 h 6142078"/>
                          <a:gd name="connsiteX6" fmla="*/ 3626694 w 8480171"/>
                          <a:gd name="connsiteY6" fmla="*/ 3692236 h 6142078"/>
                          <a:gd name="connsiteX7" fmla="*/ 3715904 w 8480171"/>
                          <a:gd name="connsiteY7" fmla="*/ 3692236 h 6142078"/>
                          <a:gd name="connsiteX8" fmla="*/ 3398318 w 8480171"/>
                          <a:gd name="connsiteY8" fmla="*/ 144966 h 6142078"/>
                          <a:gd name="connsiteX9" fmla="*/ 5065201 w 8480171"/>
                          <a:gd name="connsiteY9" fmla="*/ 2822441 h 6142078"/>
                          <a:gd name="connsiteX10" fmla="*/ 4908519 w 8480171"/>
                          <a:gd name="connsiteY10" fmla="*/ 780067 h 6142078"/>
                          <a:gd name="connsiteX11" fmla="*/ 5872064 w 8480171"/>
                          <a:gd name="connsiteY11" fmla="*/ 2385518 h 6142078"/>
                          <a:gd name="connsiteX12" fmla="*/ 5692647 w 8480171"/>
                          <a:gd name="connsiteY12" fmla="*/ 1583159 h 6142078"/>
                          <a:gd name="connsiteX13" fmla="*/ 6296307 w 8480171"/>
                          <a:gd name="connsiteY13" fmla="*/ 2006071 h 6142078"/>
                          <a:gd name="connsiteX14" fmla="*/ 7020280 w 8480171"/>
                          <a:gd name="connsiteY14" fmla="*/ 2682436 h 6142078"/>
                          <a:gd name="connsiteX15" fmla="*/ 6771338 w 8480171"/>
                          <a:gd name="connsiteY15" fmla="*/ 3747992 h 6142078"/>
                          <a:gd name="connsiteX16" fmla="*/ 7228538 w 8480171"/>
                          <a:gd name="connsiteY16" fmla="*/ 3647631 h 6142078"/>
                          <a:gd name="connsiteX17" fmla="*/ 7317748 w 8480171"/>
                          <a:gd name="connsiteY17" fmla="*/ 4093680 h 6142078"/>
                          <a:gd name="connsiteX18" fmla="*/ 7864157 w 8480171"/>
                          <a:gd name="connsiteY18" fmla="*/ 4305553 h 6142078"/>
                          <a:gd name="connsiteX19" fmla="*/ 7873928 w 8480171"/>
                          <a:gd name="connsiteY19" fmla="*/ 4484532 h 6142078"/>
                          <a:gd name="connsiteX20" fmla="*/ 4226700 w 8480171"/>
                          <a:gd name="connsiteY20" fmla="*/ 5241713 h 6142078"/>
                          <a:gd name="connsiteX21" fmla="*/ 1566980 w 8480171"/>
                          <a:gd name="connsiteY21" fmla="*/ 5906702 h 6142078"/>
                          <a:gd name="connsiteX22" fmla="*/ 1582990 w 8480171"/>
                          <a:gd name="connsiteY22" fmla="*/ 5896791 h 6142078"/>
                          <a:gd name="connsiteX23" fmla="*/ 1566983 w 8480171"/>
                          <a:gd name="connsiteY23" fmla="*/ 5906703 h 6142078"/>
                          <a:gd name="connsiteX24" fmla="*/ 1596289 w 8480171"/>
                          <a:gd name="connsiteY24" fmla="*/ 5876420 h 6142078"/>
                          <a:gd name="connsiteX25" fmla="*/ 1115827 w 8480171"/>
                          <a:gd name="connsiteY25" fmla="*/ 5887540 h 6142078"/>
                          <a:gd name="connsiteX0" fmla="*/ 1115827 w 8480171"/>
                          <a:gd name="connsiteY0" fmla="*/ 6312543 h 6567081"/>
                          <a:gd name="connsiteX1" fmla="*/ 1178957 w 8480171"/>
                          <a:gd name="connsiteY1" fmla="*/ 6073787 h 6567081"/>
                          <a:gd name="connsiteX2" fmla="*/ 1877606 w 8480171"/>
                          <a:gd name="connsiteY2" fmla="*/ 4156647 h 6567081"/>
                          <a:gd name="connsiteX3" fmla="*/ 2901865 w 8480171"/>
                          <a:gd name="connsiteY3" fmla="*/ 4596741 h 6567081"/>
                          <a:gd name="connsiteX4" fmla="*/ 2946470 w 8480171"/>
                          <a:gd name="connsiteY4" fmla="*/ 4540985 h 6567081"/>
                          <a:gd name="connsiteX5" fmla="*/ 1941966 w 8480171"/>
                          <a:gd name="connsiteY5" fmla="*/ 2594663 h 6567081"/>
                          <a:gd name="connsiteX6" fmla="*/ 3626694 w 8480171"/>
                          <a:gd name="connsiteY6" fmla="*/ 4117239 h 6567081"/>
                          <a:gd name="connsiteX7" fmla="*/ 3715904 w 8480171"/>
                          <a:gd name="connsiteY7" fmla="*/ 4117239 h 6567081"/>
                          <a:gd name="connsiteX8" fmla="*/ 3398318 w 8480171"/>
                          <a:gd name="connsiteY8" fmla="*/ 569969 h 6567081"/>
                          <a:gd name="connsiteX9" fmla="*/ 4063184 w 8480171"/>
                          <a:gd name="connsiteY9" fmla="*/ 697430 h 6567081"/>
                          <a:gd name="connsiteX10" fmla="*/ 4908519 w 8480171"/>
                          <a:gd name="connsiteY10" fmla="*/ 1205070 h 6567081"/>
                          <a:gd name="connsiteX11" fmla="*/ 5872064 w 8480171"/>
                          <a:gd name="connsiteY11" fmla="*/ 2810521 h 6567081"/>
                          <a:gd name="connsiteX12" fmla="*/ 5692647 w 8480171"/>
                          <a:gd name="connsiteY12" fmla="*/ 2008162 h 6567081"/>
                          <a:gd name="connsiteX13" fmla="*/ 6296307 w 8480171"/>
                          <a:gd name="connsiteY13" fmla="*/ 2431074 h 6567081"/>
                          <a:gd name="connsiteX14" fmla="*/ 7020280 w 8480171"/>
                          <a:gd name="connsiteY14" fmla="*/ 3107439 h 6567081"/>
                          <a:gd name="connsiteX15" fmla="*/ 6771338 w 8480171"/>
                          <a:gd name="connsiteY15" fmla="*/ 4172995 h 6567081"/>
                          <a:gd name="connsiteX16" fmla="*/ 7228538 w 8480171"/>
                          <a:gd name="connsiteY16" fmla="*/ 4072634 h 6567081"/>
                          <a:gd name="connsiteX17" fmla="*/ 7317748 w 8480171"/>
                          <a:gd name="connsiteY17" fmla="*/ 4518683 h 6567081"/>
                          <a:gd name="connsiteX18" fmla="*/ 7864157 w 8480171"/>
                          <a:gd name="connsiteY18" fmla="*/ 4730556 h 6567081"/>
                          <a:gd name="connsiteX19" fmla="*/ 7873928 w 8480171"/>
                          <a:gd name="connsiteY19" fmla="*/ 4909535 h 6567081"/>
                          <a:gd name="connsiteX20" fmla="*/ 4226700 w 8480171"/>
                          <a:gd name="connsiteY20" fmla="*/ 5666716 h 6567081"/>
                          <a:gd name="connsiteX21" fmla="*/ 1566980 w 8480171"/>
                          <a:gd name="connsiteY21" fmla="*/ 6331705 h 6567081"/>
                          <a:gd name="connsiteX22" fmla="*/ 1582990 w 8480171"/>
                          <a:gd name="connsiteY22" fmla="*/ 6321794 h 6567081"/>
                          <a:gd name="connsiteX23" fmla="*/ 1566983 w 8480171"/>
                          <a:gd name="connsiteY23" fmla="*/ 6331706 h 6567081"/>
                          <a:gd name="connsiteX24" fmla="*/ 1596289 w 8480171"/>
                          <a:gd name="connsiteY24" fmla="*/ 6301423 h 6567081"/>
                          <a:gd name="connsiteX25" fmla="*/ 1115827 w 8480171"/>
                          <a:gd name="connsiteY25" fmla="*/ 6312543 h 6567081"/>
                          <a:gd name="connsiteX0" fmla="*/ 3847192 w 11211536"/>
                          <a:gd name="connsiteY0" fmla="*/ 6312541 h 7381344"/>
                          <a:gd name="connsiteX1" fmla="*/ 126963 w 11211536"/>
                          <a:gd name="connsiteY1" fmla="*/ 7022028 h 7381344"/>
                          <a:gd name="connsiteX2" fmla="*/ 4608971 w 11211536"/>
                          <a:gd name="connsiteY2" fmla="*/ 4156645 h 7381344"/>
                          <a:gd name="connsiteX3" fmla="*/ 5633230 w 11211536"/>
                          <a:gd name="connsiteY3" fmla="*/ 4596739 h 7381344"/>
                          <a:gd name="connsiteX4" fmla="*/ 5677835 w 11211536"/>
                          <a:gd name="connsiteY4" fmla="*/ 4540983 h 7381344"/>
                          <a:gd name="connsiteX5" fmla="*/ 4673331 w 11211536"/>
                          <a:gd name="connsiteY5" fmla="*/ 2594661 h 7381344"/>
                          <a:gd name="connsiteX6" fmla="*/ 6358059 w 11211536"/>
                          <a:gd name="connsiteY6" fmla="*/ 4117237 h 7381344"/>
                          <a:gd name="connsiteX7" fmla="*/ 6447269 w 11211536"/>
                          <a:gd name="connsiteY7" fmla="*/ 4117237 h 7381344"/>
                          <a:gd name="connsiteX8" fmla="*/ 6129683 w 11211536"/>
                          <a:gd name="connsiteY8" fmla="*/ 569967 h 7381344"/>
                          <a:gd name="connsiteX9" fmla="*/ 6794549 w 11211536"/>
                          <a:gd name="connsiteY9" fmla="*/ 697428 h 7381344"/>
                          <a:gd name="connsiteX10" fmla="*/ 7639884 w 11211536"/>
                          <a:gd name="connsiteY10" fmla="*/ 1205068 h 7381344"/>
                          <a:gd name="connsiteX11" fmla="*/ 8603429 w 11211536"/>
                          <a:gd name="connsiteY11" fmla="*/ 2810519 h 7381344"/>
                          <a:gd name="connsiteX12" fmla="*/ 8424012 w 11211536"/>
                          <a:gd name="connsiteY12" fmla="*/ 2008160 h 7381344"/>
                          <a:gd name="connsiteX13" fmla="*/ 9027672 w 11211536"/>
                          <a:gd name="connsiteY13" fmla="*/ 2431072 h 7381344"/>
                          <a:gd name="connsiteX14" fmla="*/ 9751645 w 11211536"/>
                          <a:gd name="connsiteY14" fmla="*/ 3107437 h 7381344"/>
                          <a:gd name="connsiteX15" fmla="*/ 9502703 w 11211536"/>
                          <a:gd name="connsiteY15" fmla="*/ 4172993 h 7381344"/>
                          <a:gd name="connsiteX16" fmla="*/ 9959903 w 11211536"/>
                          <a:gd name="connsiteY16" fmla="*/ 4072632 h 7381344"/>
                          <a:gd name="connsiteX17" fmla="*/ 10049113 w 11211536"/>
                          <a:gd name="connsiteY17" fmla="*/ 4518681 h 7381344"/>
                          <a:gd name="connsiteX18" fmla="*/ 10595522 w 11211536"/>
                          <a:gd name="connsiteY18" fmla="*/ 4730554 h 7381344"/>
                          <a:gd name="connsiteX19" fmla="*/ 10605293 w 11211536"/>
                          <a:gd name="connsiteY19" fmla="*/ 4909533 h 7381344"/>
                          <a:gd name="connsiteX20" fmla="*/ 6958065 w 11211536"/>
                          <a:gd name="connsiteY20" fmla="*/ 5666714 h 7381344"/>
                          <a:gd name="connsiteX21" fmla="*/ 4298345 w 11211536"/>
                          <a:gd name="connsiteY21" fmla="*/ 6331703 h 7381344"/>
                          <a:gd name="connsiteX22" fmla="*/ 4314355 w 11211536"/>
                          <a:gd name="connsiteY22" fmla="*/ 6321792 h 7381344"/>
                          <a:gd name="connsiteX23" fmla="*/ 4298348 w 11211536"/>
                          <a:gd name="connsiteY23" fmla="*/ 6331704 h 7381344"/>
                          <a:gd name="connsiteX24" fmla="*/ 4327654 w 11211536"/>
                          <a:gd name="connsiteY24" fmla="*/ 6301421 h 7381344"/>
                          <a:gd name="connsiteX25" fmla="*/ 3847192 w 11211536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5677835 w 15177571"/>
                          <a:gd name="connsiteY4" fmla="*/ 4540985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605293 w 15177571"/>
                          <a:gd name="connsiteY19" fmla="*/ 4909535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847192 w 15177571"/>
                          <a:gd name="connsiteY0" fmla="*/ 6312541 h 7381344"/>
                          <a:gd name="connsiteX1" fmla="*/ 126963 w 15177571"/>
                          <a:gd name="connsiteY1" fmla="*/ 7022028 h 7381344"/>
                          <a:gd name="connsiteX2" fmla="*/ 4608971 w 15177571"/>
                          <a:gd name="connsiteY2" fmla="*/ 4156645 h 7381344"/>
                          <a:gd name="connsiteX3" fmla="*/ 5633230 w 15177571"/>
                          <a:gd name="connsiteY3" fmla="*/ 4596739 h 7381344"/>
                          <a:gd name="connsiteX4" fmla="*/ 5677835 w 15177571"/>
                          <a:gd name="connsiteY4" fmla="*/ 4540983 h 7381344"/>
                          <a:gd name="connsiteX5" fmla="*/ 4673331 w 15177571"/>
                          <a:gd name="connsiteY5" fmla="*/ 2594661 h 7381344"/>
                          <a:gd name="connsiteX6" fmla="*/ 6358059 w 15177571"/>
                          <a:gd name="connsiteY6" fmla="*/ 4117237 h 7381344"/>
                          <a:gd name="connsiteX7" fmla="*/ 6447269 w 15177571"/>
                          <a:gd name="connsiteY7" fmla="*/ 4117237 h 7381344"/>
                          <a:gd name="connsiteX8" fmla="*/ 6129683 w 15177571"/>
                          <a:gd name="connsiteY8" fmla="*/ 569967 h 7381344"/>
                          <a:gd name="connsiteX9" fmla="*/ 6794549 w 15177571"/>
                          <a:gd name="connsiteY9" fmla="*/ 697428 h 7381344"/>
                          <a:gd name="connsiteX10" fmla="*/ 7639884 w 15177571"/>
                          <a:gd name="connsiteY10" fmla="*/ 1205068 h 7381344"/>
                          <a:gd name="connsiteX11" fmla="*/ 8603429 w 15177571"/>
                          <a:gd name="connsiteY11" fmla="*/ 2810519 h 7381344"/>
                          <a:gd name="connsiteX12" fmla="*/ 8424012 w 15177571"/>
                          <a:gd name="connsiteY12" fmla="*/ 2008160 h 7381344"/>
                          <a:gd name="connsiteX13" fmla="*/ 9027672 w 15177571"/>
                          <a:gd name="connsiteY13" fmla="*/ 2431072 h 7381344"/>
                          <a:gd name="connsiteX14" fmla="*/ 9751645 w 15177571"/>
                          <a:gd name="connsiteY14" fmla="*/ 3107437 h 7381344"/>
                          <a:gd name="connsiteX15" fmla="*/ 9502703 w 15177571"/>
                          <a:gd name="connsiteY15" fmla="*/ 4172993 h 7381344"/>
                          <a:gd name="connsiteX16" fmla="*/ 9959903 w 15177571"/>
                          <a:gd name="connsiteY16" fmla="*/ 4072632 h 7381344"/>
                          <a:gd name="connsiteX17" fmla="*/ 15071636 w 15177571"/>
                          <a:gd name="connsiteY17" fmla="*/ 3704943 h 7381344"/>
                          <a:gd name="connsiteX18" fmla="*/ 10595522 w 15177571"/>
                          <a:gd name="connsiteY18" fmla="*/ 4730554 h 7381344"/>
                          <a:gd name="connsiteX19" fmla="*/ 10352156 w 15177571"/>
                          <a:gd name="connsiteY19" fmla="*/ 4796884 h 7381344"/>
                          <a:gd name="connsiteX20" fmla="*/ 6958065 w 15177571"/>
                          <a:gd name="connsiteY20" fmla="*/ 5666714 h 7381344"/>
                          <a:gd name="connsiteX21" fmla="*/ 4298345 w 15177571"/>
                          <a:gd name="connsiteY21" fmla="*/ 6331703 h 7381344"/>
                          <a:gd name="connsiteX22" fmla="*/ 4314355 w 15177571"/>
                          <a:gd name="connsiteY22" fmla="*/ 6321792 h 7381344"/>
                          <a:gd name="connsiteX23" fmla="*/ 4298348 w 15177571"/>
                          <a:gd name="connsiteY23" fmla="*/ 6331704 h 7381344"/>
                          <a:gd name="connsiteX24" fmla="*/ 4327654 w 15177571"/>
                          <a:gd name="connsiteY24" fmla="*/ 6301421 h 7381344"/>
                          <a:gd name="connsiteX25" fmla="*/ 3847192 w 15177571"/>
                          <a:gd name="connsiteY25" fmla="*/ 6312541 h 7381344"/>
                          <a:gd name="connsiteX0" fmla="*/ 3847192 w 15177571"/>
                          <a:gd name="connsiteY0" fmla="*/ 6312543 h 7381346"/>
                          <a:gd name="connsiteX1" fmla="*/ 126963 w 15177571"/>
                          <a:gd name="connsiteY1" fmla="*/ 7022030 h 7381346"/>
                          <a:gd name="connsiteX2" fmla="*/ 4608971 w 15177571"/>
                          <a:gd name="connsiteY2" fmla="*/ 4156647 h 7381346"/>
                          <a:gd name="connsiteX3" fmla="*/ 5633230 w 15177571"/>
                          <a:gd name="connsiteY3" fmla="*/ 4596741 h 7381346"/>
                          <a:gd name="connsiteX4" fmla="*/ 4420996 w 15177571"/>
                          <a:gd name="connsiteY4" fmla="*/ 3963039 h 7381346"/>
                          <a:gd name="connsiteX5" fmla="*/ 4673331 w 15177571"/>
                          <a:gd name="connsiteY5" fmla="*/ 2594663 h 7381346"/>
                          <a:gd name="connsiteX6" fmla="*/ 6358059 w 15177571"/>
                          <a:gd name="connsiteY6" fmla="*/ 4117239 h 7381346"/>
                          <a:gd name="connsiteX7" fmla="*/ 6447269 w 15177571"/>
                          <a:gd name="connsiteY7" fmla="*/ 4117239 h 7381346"/>
                          <a:gd name="connsiteX8" fmla="*/ 6129683 w 15177571"/>
                          <a:gd name="connsiteY8" fmla="*/ 569969 h 7381346"/>
                          <a:gd name="connsiteX9" fmla="*/ 6794549 w 15177571"/>
                          <a:gd name="connsiteY9" fmla="*/ 697430 h 7381346"/>
                          <a:gd name="connsiteX10" fmla="*/ 7639884 w 15177571"/>
                          <a:gd name="connsiteY10" fmla="*/ 1205070 h 7381346"/>
                          <a:gd name="connsiteX11" fmla="*/ 8603429 w 15177571"/>
                          <a:gd name="connsiteY11" fmla="*/ 2810521 h 7381346"/>
                          <a:gd name="connsiteX12" fmla="*/ 8424012 w 15177571"/>
                          <a:gd name="connsiteY12" fmla="*/ 2008162 h 7381346"/>
                          <a:gd name="connsiteX13" fmla="*/ 9027672 w 15177571"/>
                          <a:gd name="connsiteY13" fmla="*/ 2431074 h 7381346"/>
                          <a:gd name="connsiteX14" fmla="*/ 9751645 w 15177571"/>
                          <a:gd name="connsiteY14" fmla="*/ 3107439 h 7381346"/>
                          <a:gd name="connsiteX15" fmla="*/ 9502703 w 15177571"/>
                          <a:gd name="connsiteY15" fmla="*/ 4172995 h 7381346"/>
                          <a:gd name="connsiteX16" fmla="*/ 9959903 w 15177571"/>
                          <a:gd name="connsiteY16" fmla="*/ 4072634 h 7381346"/>
                          <a:gd name="connsiteX17" fmla="*/ 15071636 w 15177571"/>
                          <a:gd name="connsiteY17" fmla="*/ 3704945 h 7381346"/>
                          <a:gd name="connsiteX18" fmla="*/ 10595522 w 15177571"/>
                          <a:gd name="connsiteY18" fmla="*/ 4730556 h 7381346"/>
                          <a:gd name="connsiteX19" fmla="*/ 10352156 w 15177571"/>
                          <a:gd name="connsiteY19" fmla="*/ 4796886 h 7381346"/>
                          <a:gd name="connsiteX20" fmla="*/ 6958065 w 15177571"/>
                          <a:gd name="connsiteY20" fmla="*/ 5666716 h 7381346"/>
                          <a:gd name="connsiteX21" fmla="*/ 4298345 w 15177571"/>
                          <a:gd name="connsiteY21" fmla="*/ 6331705 h 7381346"/>
                          <a:gd name="connsiteX22" fmla="*/ 4314355 w 15177571"/>
                          <a:gd name="connsiteY22" fmla="*/ 6321794 h 7381346"/>
                          <a:gd name="connsiteX23" fmla="*/ 4298348 w 15177571"/>
                          <a:gd name="connsiteY23" fmla="*/ 6331706 h 7381346"/>
                          <a:gd name="connsiteX24" fmla="*/ 4327654 w 15177571"/>
                          <a:gd name="connsiteY24" fmla="*/ 6301423 h 7381346"/>
                          <a:gd name="connsiteX25" fmla="*/ 3847192 w 15177571"/>
                          <a:gd name="connsiteY25" fmla="*/ 6312543 h 7381346"/>
                          <a:gd name="connsiteX0" fmla="*/ 3755808 w 15086187"/>
                          <a:gd name="connsiteY0" fmla="*/ 6312541 h 7336373"/>
                          <a:gd name="connsiteX1" fmla="*/ 35579 w 15086187"/>
                          <a:gd name="connsiteY1" fmla="*/ 7022028 h 7336373"/>
                          <a:gd name="connsiteX2" fmla="*/ 3542331 w 15086187"/>
                          <a:gd name="connsiteY2" fmla="*/ 4426479 h 7336373"/>
                          <a:gd name="connsiteX3" fmla="*/ 5541846 w 15086187"/>
                          <a:gd name="connsiteY3" fmla="*/ 4596739 h 7336373"/>
                          <a:gd name="connsiteX4" fmla="*/ 4329612 w 15086187"/>
                          <a:gd name="connsiteY4" fmla="*/ 3963037 h 7336373"/>
                          <a:gd name="connsiteX5" fmla="*/ 4581947 w 15086187"/>
                          <a:gd name="connsiteY5" fmla="*/ 2594661 h 7336373"/>
                          <a:gd name="connsiteX6" fmla="*/ 6266675 w 15086187"/>
                          <a:gd name="connsiteY6" fmla="*/ 4117237 h 7336373"/>
                          <a:gd name="connsiteX7" fmla="*/ 6355885 w 15086187"/>
                          <a:gd name="connsiteY7" fmla="*/ 4117237 h 7336373"/>
                          <a:gd name="connsiteX8" fmla="*/ 6038299 w 15086187"/>
                          <a:gd name="connsiteY8" fmla="*/ 569967 h 7336373"/>
                          <a:gd name="connsiteX9" fmla="*/ 6703165 w 15086187"/>
                          <a:gd name="connsiteY9" fmla="*/ 697428 h 7336373"/>
                          <a:gd name="connsiteX10" fmla="*/ 7548500 w 15086187"/>
                          <a:gd name="connsiteY10" fmla="*/ 1205068 h 7336373"/>
                          <a:gd name="connsiteX11" fmla="*/ 8512045 w 15086187"/>
                          <a:gd name="connsiteY11" fmla="*/ 2810519 h 7336373"/>
                          <a:gd name="connsiteX12" fmla="*/ 8332628 w 15086187"/>
                          <a:gd name="connsiteY12" fmla="*/ 2008160 h 7336373"/>
                          <a:gd name="connsiteX13" fmla="*/ 8936288 w 15086187"/>
                          <a:gd name="connsiteY13" fmla="*/ 2431072 h 7336373"/>
                          <a:gd name="connsiteX14" fmla="*/ 9660261 w 15086187"/>
                          <a:gd name="connsiteY14" fmla="*/ 3107437 h 7336373"/>
                          <a:gd name="connsiteX15" fmla="*/ 9411319 w 15086187"/>
                          <a:gd name="connsiteY15" fmla="*/ 4172993 h 7336373"/>
                          <a:gd name="connsiteX16" fmla="*/ 9868519 w 15086187"/>
                          <a:gd name="connsiteY16" fmla="*/ 4072632 h 7336373"/>
                          <a:gd name="connsiteX17" fmla="*/ 14980252 w 15086187"/>
                          <a:gd name="connsiteY17" fmla="*/ 3704943 h 7336373"/>
                          <a:gd name="connsiteX18" fmla="*/ 10504138 w 15086187"/>
                          <a:gd name="connsiteY18" fmla="*/ 4730554 h 7336373"/>
                          <a:gd name="connsiteX19" fmla="*/ 10260772 w 15086187"/>
                          <a:gd name="connsiteY19" fmla="*/ 4796884 h 7336373"/>
                          <a:gd name="connsiteX20" fmla="*/ 6866681 w 15086187"/>
                          <a:gd name="connsiteY20" fmla="*/ 5666714 h 7336373"/>
                          <a:gd name="connsiteX21" fmla="*/ 4206961 w 15086187"/>
                          <a:gd name="connsiteY21" fmla="*/ 6331703 h 7336373"/>
                          <a:gd name="connsiteX22" fmla="*/ 4222971 w 15086187"/>
                          <a:gd name="connsiteY22" fmla="*/ 6321792 h 7336373"/>
                          <a:gd name="connsiteX23" fmla="*/ 4206964 w 15086187"/>
                          <a:gd name="connsiteY23" fmla="*/ 6331704 h 7336373"/>
                          <a:gd name="connsiteX24" fmla="*/ 4236270 w 15086187"/>
                          <a:gd name="connsiteY24" fmla="*/ 6301421 h 7336373"/>
                          <a:gd name="connsiteX25" fmla="*/ 3755808 w 15086187"/>
                          <a:gd name="connsiteY25" fmla="*/ 6312541 h 7336373"/>
                          <a:gd name="connsiteX0" fmla="*/ 3755808 w 15086187"/>
                          <a:gd name="connsiteY0" fmla="*/ 6312543 h 7336373"/>
                          <a:gd name="connsiteX1" fmla="*/ 35579 w 15086187"/>
                          <a:gd name="connsiteY1" fmla="*/ 7022030 h 7336373"/>
                          <a:gd name="connsiteX2" fmla="*/ 3542331 w 15086187"/>
                          <a:gd name="connsiteY2" fmla="*/ 4426481 h 7336373"/>
                          <a:gd name="connsiteX3" fmla="*/ 3483224 w 15086187"/>
                          <a:gd name="connsiteY3" fmla="*/ 3877576 h 7336373"/>
                          <a:gd name="connsiteX4" fmla="*/ 4329612 w 15086187"/>
                          <a:gd name="connsiteY4" fmla="*/ 3963039 h 7336373"/>
                          <a:gd name="connsiteX5" fmla="*/ 4581947 w 15086187"/>
                          <a:gd name="connsiteY5" fmla="*/ 2594663 h 7336373"/>
                          <a:gd name="connsiteX6" fmla="*/ 6266675 w 15086187"/>
                          <a:gd name="connsiteY6" fmla="*/ 4117239 h 7336373"/>
                          <a:gd name="connsiteX7" fmla="*/ 6355885 w 15086187"/>
                          <a:gd name="connsiteY7" fmla="*/ 4117239 h 7336373"/>
                          <a:gd name="connsiteX8" fmla="*/ 6038299 w 15086187"/>
                          <a:gd name="connsiteY8" fmla="*/ 569969 h 7336373"/>
                          <a:gd name="connsiteX9" fmla="*/ 6703165 w 15086187"/>
                          <a:gd name="connsiteY9" fmla="*/ 697430 h 7336373"/>
                          <a:gd name="connsiteX10" fmla="*/ 7548500 w 15086187"/>
                          <a:gd name="connsiteY10" fmla="*/ 1205070 h 7336373"/>
                          <a:gd name="connsiteX11" fmla="*/ 8512045 w 15086187"/>
                          <a:gd name="connsiteY11" fmla="*/ 2810521 h 7336373"/>
                          <a:gd name="connsiteX12" fmla="*/ 8332628 w 15086187"/>
                          <a:gd name="connsiteY12" fmla="*/ 2008162 h 7336373"/>
                          <a:gd name="connsiteX13" fmla="*/ 8936288 w 15086187"/>
                          <a:gd name="connsiteY13" fmla="*/ 2431074 h 7336373"/>
                          <a:gd name="connsiteX14" fmla="*/ 9660261 w 15086187"/>
                          <a:gd name="connsiteY14" fmla="*/ 3107439 h 7336373"/>
                          <a:gd name="connsiteX15" fmla="*/ 9411319 w 15086187"/>
                          <a:gd name="connsiteY15" fmla="*/ 4172995 h 7336373"/>
                          <a:gd name="connsiteX16" fmla="*/ 9868519 w 15086187"/>
                          <a:gd name="connsiteY16" fmla="*/ 4072634 h 7336373"/>
                          <a:gd name="connsiteX17" fmla="*/ 14980252 w 15086187"/>
                          <a:gd name="connsiteY17" fmla="*/ 3704945 h 7336373"/>
                          <a:gd name="connsiteX18" fmla="*/ 10504138 w 15086187"/>
                          <a:gd name="connsiteY18" fmla="*/ 4730556 h 7336373"/>
                          <a:gd name="connsiteX19" fmla="*/ 10260772 w 15086187"/>
                          <a:gd name="connsiteY19" fmla="*/ 4796886 h 7336373"/>
                          <a:gd name="connsiteX20" fmla="*/ 6866681 w 15086187"/>
                          <a:gd name="connsiteY20" fmla="*/ 5666716 h 7336373"/>
                          <a:gd name="connsiteX21" fmla="*/ 4206961 w 15086187"/>
                          <a:gd name="connsiteY21" fmla="*/ 6331705 h 7336373"/>
                          <a:gd name="connsiteX22" fmla="*/ 4222971 w 15086187"/>
                          <a:gd name="connsiteY22" fmla="*/ 6321794 h 7336373"/>
                          <a:gd name="connsiteX23" fmla="*/ 4206964 w 15086187"/>
                          <a:gd name="connsiteY23" fmla="*/ 6331706 h 7336373"/>
                          <a:gd name="connsiteX24" fmla="*/ 4236270 w 15086187"/>
                          <a:gd name="connsiteY24" fmla="*/ 6301423 h 7336373"/>
                          <a:gd name="connsiteX25" fmla="*/ 3755808 w 15086187"/>
                          <a:gd name="connsiteY25" fmla="*/ 6312543 h 7336373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6266675 w 15086187"/>
                          <a:gd name="connsiteY6" fmla="*/ 3908813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9411319 w 15086187"/>
                          <a:gd name="connsiteY15" fmla="*/ 3964569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86187"/>
                          <a:gd name="connsiteY0" fmla="*/ 6104119 h 7127949"/>
                          <a:gd name="connsiteX1" fmla="*/ 35579 w 15086187"/>
                          <a:gd name="connsiteY1" fmla="*/ 6813606 h 7127949"/>
                          <a:gd name="connsiteX2" fmla="*/ 3542331 w 15086187"/>
                          <a:gd name="connsiteY2" fmla="*/ 4218057 h 7127949"/>
                          <a:gd name="connsiteX3" fmla="*/ 3483224 w 15086187"/>
                          <a:gd name="connsiteY3" fmla="*/ 3669152 h 7127949"/>
                          <a:gd name="connsiteX4" fmla="*/ 4329612 w 15086187"/>
                          <a:gd name="connsiteY4" fmla="*/ 3754615 h 7127949"/>
                          <a:gd name="connsiteX5" fmla="*/ 4581947 w 15086187"/>
                          <a:gd name="connsiteY5" fmla="*/ 2386239 h 7127949"/>
                          <a:gd name="connsiteX6" fmla="*/ 5299460 w 15086187"/>
                          <a:gd name="connsiteY6" fmla="*/ 2826996 h 7127949"/>
                          <a:gd name="connsiteX7" fmla="*/ 5420820 w 15086187"/>
                          <a:gd name="connsiteY7" fmla="*/ 2658270 h 7127949"/>
                          <a:gd name="connsiteX8" fmla="*/ 6038299 w 15086187"/>
                          <a:gd name="connsiteY8" fmla="*/ 361545 h 7127949"/>
                          <a:gd name="connsiteX9" fmla="*/ 6703165 w 15086187"/>
                          <a:gd name="connsiteY9" fmla="*/ 489006 h 7127949"/>
                          <a:gd name="connsiteX10" fmla="*/ 7548500 w 15086187"/>
                          <a:gd name="connsiteY10" fmla="*/ 996646 h 7127949"/>
                          <a:gd name="connsiteX11" fmla="*/ 8512045 w 15086187"/>
                          <a:gd name="connsiteY11" fmla="*/ 2602097 h 7127949"/>
                          <a:gd name="connsiteX12" fmla="*/ 8332628 w 15086187"/>
                          <a:gd name="connsiteY12" fmla="*/ 1799738 h 7127949"/>
                          <a:gd name="connsiteX13" fmla="*/ 8936288 w 15086187"/>
                          <a:gd name="connsiteY13" fmla="*/ 2222650 h 7127949"/>
                          <a:gd name="connsiteX14" fmla="*/ 9660261 w 15086187"/>
                          <a:gd name="connsiteY14" fmla="*/ 2899015 h 7127949"/>
                          <a:gd name="connsiteX15" fmla="*/ 9411319 w 15086187"/>
                          <a:gd name="connsiteY15" fmla="*/ 3964571 h 7127949"/>
                          <a:gd name="connsiteX16" fmla="*/ 9868519 w 15086187"/>
                          <a:gd name="connsiteY16" fmla="*/ 3864210 h 7127949"/>
                          <a:gd name="connsiteX17" fmla="*/ 14980252 w 15086187"/>
                          <a:gd name="connsiteY17" fmla="*/ 3496521 h 7127949"/>
                          <a:gd name="connsiteX18" fmla="*/ 10504138 w 15086187"/>
                          <a:gd name="connsiteY18" fmla="*/ 4522132 h 7127949"/>
                          <a:gd name="connsiteX19" fmla="*/ 10260772 w 15086187"/>
                          <a:gd name="connsiteY19" fmla="*/ 4588462 h 7127949"/>
                          <a:gd name="connsiteX20" fmla="*/ 6866681 w 15086187"/>
                          <a:gd name="connsiteY20" fmla="*/ 5458292 h 7127949"/>
                          <a:gd name="connsiteX21" fmla="*/ 4206961 w 15086187"/>
                          <a:gd name="connsiteY21" fmla="*/ 6123281 h 7127949"/>
                          <a:gd name="connsiteX22" fmla="*/ 4222971 w 15086187"/>
                          <a:gd name="connsiteY22" fmla="*/ 6113370 h 7127949"/>
                          <a:gd name="connsiteX23" fmla="*/ 4206964 w 15086187"/>
                          <a:gd name="connsiteY23" fmla="*/ 6123282 h 7127949"/>
                          <a:gd name="connsiteX24" fmla="*/ 4236270 w 15086187"/>
                          <a:gd name="connsiteY24" fmla="*/ 6092999 h 7127949"/>
                          <a:gd name="connsiteX25" fmla="*/ 3755808 w 15086187"/>
                          <a:gd name="connsiteY25" fmla="*/ 6104119 h 7127949"/>
                          <a:gd name="connsiteX0" fmla="*/ 3755808 w 15086187"/>
                          <a:gd name="connsiteY0" fmla="*/ 6104117 h 7127949"/>
                          <a:gd name="connsiteX1" fmla="*/ 35579 w 15086187"/>
                          <a:gd name="connsiteY1" fmla="*/ 6813604 h 7127949"/>
                          <a:gd name="connsiteX2" fmla="*/ 3542331 w 15086187"/>
                          <a:gd name="connsiteY2" fmla="*/ 4218055 h 7127949"/>
                          <a:gd name="connsiteX3" fmla="*/ 3483224 w 15086187"/>
                          <a:gd name="connsiteY3" fmla="*/ 3669150 h 7127949"/>
                          <a:gd name="connsiteX4" fmla="*/ 4329612 w 15086187"/>
                          <a:gd name="connsiteY4" fmla="*/ 3754613 h 7127949"/>
                          <a:gd name="connsiteX5" fmla="*/ 4581947 w 15086187"/>
                          <a:gd name="connsiteY5" fmla="*/ 2386237 h 7127949"/>
                          <a:gd name="connsiteX6" fmla="*/ 5299460 w 15086187"/>
                          <a:gd name="connsiteY6" fmla="*/ 2826994 h 7127949"/>
                          <a:gd name="connsiteX7" fmla="*/ 5420820 w 15086187"/>
                          <a:gd name="connsiteY7" fmla="*/ 2658268 h 7127949"/>
                          <a:gd name="connsiteX8" fmla="*/ 6038299 w 15086187"/>
                          <a:gd name="connsiteY8" fmla="*/ 361543 h 7127949"/>
                          <a:gd name="connsiteX9" fmla="*/ 6703165 w 15086187"/>
                          <a:gd name="connsiteY9" fmla="*/ 489004 h 7127949"/>
                          <a:gd name="connsiteX10" fmla="*/ 7548500 w 15086187"/>
                          <a:gd name="connsiteY10" fmla="*/ 996644 h 7127949"/>
                          <a:gd name="connsiteX11" fmla="*/ 8512045 w 15086187"/>
                          <a:gd name="connsiteY11" fmla="*/ 2602095 h 7127949"/>
                          <a:gd name="connsiteX12" fmla="*/ 8332628 w 15086187"/>
                          <a:gd name="connsiteY12" fmla="*/ 1799736 h 7127949"/>
                          <a:gd name="connsiteX13" fmla="*/ 8936288 w 15086187"/>
                          <a:gd name="connsiteY13" fmla="*/ 2222648 h 7127949"/>
                          <a:gd name="connsiteX14" fmla="*/ 9660261 w 15086187"/>
                          <a:gd name="connsiteY14" fmla="*/ 2899013 h 7127949"/>
                          <a:gd name="connsiteX15" fmla="*/ 10561394 w 15086187"/>
                          <a:gd name="connsiteY15" fmla="*/ 2453415 h 7127949"/>
                          <a:gd name="connsiteX16" fmla="*/ 9868519 w 15086187"/>
                          <a:gd name="connsiteY16" fmla="*/ 3864208 h 7127949"/>
                          <a:gd name="connsiteX17" fmla="*/ 14980252 w 15086187"/>
                          <a:gd name="connsiteY17" fmla="*/ 3496519 h 7127949"/>
                          <a:gd name="connsiteX18" fmla="*/ 10504138 w 15086187"/>
                          <a:gd name="connsiteY18" fmla="*/ 4522130 h 7127949"/>
                          <a:gd name="connsiteX19" fmla="*/ 10260772 w 15086187"/>
                          <a:gd name="connsiteY19" fmla="*/ 4588460 h 7127949"/>
                          <a:gd name="connsiteX20" fmla="*/ 6866681 w 15086187"/>
                          <a:gd name="connsiteY20" fmla="*/ 5458290 h 7127949"/>
                          <a:gd name="connsiteX21" fmla="*/ 4206961 w 15086187"/>
                          <a:gd name="connsiteY21" fmla="*/ 6123279 h 7127949"/>
                          <a:gd name="connsiteX22" fmla="*/ 4222971 w 15086187"/>
                          <a:gd name="connsiteY22" fmla="*/ 6113368 h 7127949"/>
                          <a:gd name="connsiteX23" fmla="*/ 4206964 w 15086187"/>
                          <a:gd name="connsiteY23" fmla="*/ 6123280 h 7127949"/>
                          <a:gd name="connsiteX24" fmla="*/ 4236270 w 15086187"/>
                          <a:gd name="connsiteY24" fmla="*/ 6092997 h 7127949"/>
                          <a:gd name="connsiteX25" fmla="*/ 3755808 w 15086187"/>
                          <a:gd name="connsiteY25" fmla="*/ 6104117 h 7127949"/>
                          <a:gd name="connsiteX0" fmla="*/ 3755808 w 15007143"/>
                          <a:gd name="connsiteY0" fmla="*/ 6104119 h 7127949"/>
                          <a:gd name="connsiteX1" fmla="*/ 35579 w 15007143"/>
                          <a:gd name="connsiteY1" fmla="*/ 6813606 h 7127949"/>
                          <a:gd name="connsiteX2" fmla="*/ 3542331 w 15007143"/>
                          <a:gd name="connsiteY2" fmla="*/ 4218057 h 7127949"/>
                          <a:gd name="connsiteX3" fmla="*/ 3483224 w 15007143"/>
                          <a:gd name="connsiteY3" fmla="*/ 3669152 h 7127949"/>
                          <a:gd name="connsiteX4" fmla="*/ 4329612 w 15007143"/>
                          <a:gd name="connsiteY4" fmla="*/ 3754615 h 7127949"/>
                          <a:gd name="connsiteX5" fmla="*/ 4581947 w 15007143"/>
                          <a:gd name="connsiteY5" fmla="*/ 2386239 h 7127949"/>
                          <a:gd name="connsiteX6" fmla="*/ 5299460 w 15007143"/>
                          <a:gd name="connsiteY6" fmla="*/ 2826996 h 7127949"/>
                          <a:gd name="connsiteX7" fmla="*/ 5420820 w 15007143"/>
                          <a:gd name="connsiteY7" fmla="*/ 2658270 h 7127949"/>
                          <a:gd name="connsiteX8" fmla="*/ 6038299 w 15007143"/>
                          <a:gd name="connsiteY8" fmla="*/ 361545 h 7127949"/>
                          <a:gd name="connsiteX9" fmla="*/ 6703165 w 15007143"/>
                          <a:gd name="connsiteY9" fmla="*/ 489006 h 7127949"/>
                          <a:gd name="connsiteX10" fmla="*/ 7548500 w 15007143"/>
                          <a:gd name="connsiteY10" fmla="*/ 996646 h 7127949"/>
                          <a:gd name="connsiteX11" fmla="*/ 8512045 w 15007143"/>
                          <a:gd name="connsiteY11" fmla="*/ 2602097 h 7127949"/>
                          <a:gd name="connsiteX12" fmla="*/ 8332628 w 15007143"/>
                          <a:gd name="connsiteY12" fmla="*/ 1799738 h 7127949"/>
                          <a:gd name="connsiteX13" fmla="*/ 8936288 w 15007143"/>
                          <a:gd name="connsiteY13" fmla="*/ 2222650 h 7127949"/>
                          <a:gd name="connsiteX14" fmla="*/ 9660261 w 15007143"/>
                          <a:gd name="connsiteY14" fmla="*/ 2899015 h 7127949"/>
                          <a:gd name="connsiteX15" fmla="*/ 10561394 w 15007143"/>
                          <a:gd name="connsiteY15" fmla="*/ 2453417 h 7127949"/>
                          <a:gd name="connsiteX16" fmla="*/ 9868519 w 15007143"/>
                          <a:gd name="connsiteY16" fmla="*/ 3864210 h 7127949"/>
                          <a:gd name="connsiteX17" fmla="*/ 14901208 w 15007143"/>
                          <a:gd name="connsiteY17" fmla="*/ 3262534 h 7127949"/>
                          <a:gd name="connsiteX18" fmla="*/ 10504138 w 15007143"/>
                          <a:gd name="connsiteY18" fmla="*/ 4522132 h 7127949"/>
                          <a:gd name="connsiteX19" fmla="*/ 10260772 w 15007143"/>
                          <a:gd name="connsiteY19" fmla="*/ 4588462 h 7127949"/>
                          <a:gd name="connsiteX20" fmla="*/ 6866681 w 15007143"/>
                          <a:gd name="connsiteY20" fmla="*/ 5458292 h 7127949"/>
                          <a:gd name="connsiteX21" fmla="*/ 4206961 w 15007143"/>
                          <a:gd name="connsiteY21" fmla="*/ 6123281 h 7127949"/>
                          <a:gd name="connsiteX22" fmla="*/ 4222971 w 15007143"/>
                          <a:gd name="connsiteY22" fmla="*/ 6113370 h 7127949"/>
                          <a:gd name="connsiteX23" fmla="*/ 4206964 w 15007143"/>
                          <a:gd name="connsiteY23" fmla="*/ 6123282 h 7127949"/>
                          <a:gd name="connsiteX24" fmla="*/ 4236270 w 15007143"/>
                          <a:gd name="connsiteY24" fmla="*/ 6092999 h 7127949"/>
                          <a:gd name="connsiteX25" fmla="*/ 3755808 w 15007143"/>
                          <a:gd name="connsiteY25" fmla="*/ 6104119 h 7127949"/>
                          <a:gd name="connsiteX0" fmla="*/ 3755808 w 14983662"/>
                          <a:gd name="connsiteY0" fmla="*/ 6104117 h 7127949"/>
                          <a:gd name="connsiteX1" fmla="*/ 35579 w 14983662"/>
                          <a:gd name="connsiteY1" fmla="*/ 6813604 h 7127949"/>
                          <a:gd name="connsiteX2" fmla="*/ 3542331 w 14983662"/>
                          <a:gd name="connsiteY2" fmla="*/ 4218055 h 7127949"/>
                          <a:gd name="connsiteX3" fmla="*/ 3483224 w 14983662"/>
                          <a:gd name="connsiteY3" fmla="*/ 3669150 h 7127949"/>
                          <a:gd name="connsiteX4" fmla="*/ 4329612 w 14983662"/>
                          <a:gd name="connsiteY4" fmla="*/ 3754613 h 7127949"/>
                          <a:gd name="connsiteX5" fmla="*/ 4581947 w 14983662"/>
                          <a:gd name="connsiteY5" fmla="*/ 2386237 h 7127949"/>
                          <a:gd name="connsiteX6" fmla="*/ 5299460 w 14983662"/>
                          <a:gd name="connsiteY6" fmla="*/ 2826994 h 7127949"/>
                          <a:gd name="connsiteX7" fmla="*/ 5420820 w 14983662"/>
                          <a:gd name="connsiteY7" fmla="*/ 2658268 h 7127949"/>
                          <a:gd name="connsiteX8" fmla="*/ 6038299 w 14983662"/>
                          <a:gd name="connsiteY8" fmla="*/ 361543 h 7127949"/>
                          <a:gd name="connsiteX9" fmla="*/ 6703165 w 14983662"/>
                          <a:gd name="connsiteY9" fmla="*/ 489004 h 7127949"/>
                          <a:gd name="connsiteX10" fmla="*/ 7548500 w 14983662"/>
                          <a:gd name="connsiteY10" fmla="*/ 996644 h 7127949"/>
                          <a:gd name="connsiteX11" fmla="*/ 8512045 w 14983662"/>
                          <a:gd name="connsiteY11" fmla="*/ 2602095 h 7127949"/>
                          <a:gd name="connsiteX12" fmla="*/ 8332628 w 14983662"/>
                          <a:gd name="connsiteY12" fmla="*/ 1799736 h 7127949"/>
                          <a:gd name="connsiteX13" fmla="*/ 8936288 w 14983662"/>
                          <a:gd name="connsiteY13" fmla="*/ 2222648 h 7127949"/>
                          <a:gd name="connsiteX14" fmla="*/ 9660261 w 14983662"/>
                          <a:gd name="connsiteY14" fmla="*/ 2899013 h 7127949"/>
                          <a:gd name="connsiteX15" fmla="*/ 10561394 w 14983662"/>
                          <a:gd name="connsiteY15" fmla="*/ 2453415 h 7127949"/>
                          <a:gd name="connsiteX16" fmla="*/ 9868519 w 14983662"/>
                          <a:gd name="connsiteY16" fmla="*/ 3864208 h 7127949"/>
                          <a:gd name="connsiteX17" fmla="*/ 14901208 w 14983662"/>
                          <a:gd name="connsiteY17" fmla="*/ 3262532 h 7127949"/>
                          <a:gd name="connsiteX18" fmla="*/ 10363248 w 14983662"/>
                          <a:gd name="connsiteY18" fmla="*/ 4312474 h 7127949"/>
                          <a:gd name="connsiteX19" fmla="*/ 10260772 w 14983662"/>
                          <a:gd name="connsiteY19" fmla="*/ 4588460 h 7127949"/>
                          <a:gd name="connsiteX20" fmla="*/ 6866681 w 14983662"/>
                          <a:gd name="connsiteY20" fmla="*/ 5458290 h 7127949"/>
                          <a:gd name="connsiteX21" fmla="*/ 4206961 w 14983662"/>
                          <a:gd name="connsiteY21" fmla="*/ 6123279 h 7127949"/>
                          <a:gd name="connsiteX22" fmla="*/ 4222971 w 14983662"/>
                          <a:gd name="connsiteY22" fmla="*/ 6113368 h 7127949"/>
                          <a:gd name="connsiteX23" fmla="*/ 4206964 w 14983662"/>
                          <a:gd name="connsiteY23" fmla="*/ 6123280 h 7127949"/>
                          <a:gd name="connsiteX24" fmla="*/ 4236270 w 14983662"/>
                          <a:gd name="connsiteY24" fmla="*/ 6092997 h 7127949"/>
                          <a:gd name="connsiteX25" fmla="*/ 3755808 w 14983662"/>
                          <a:gd name="connsiteY25" fmla="*/ 6104117 h 7127949"/>
                          <a:gd name="connsiteX0" fmla="*/ 3755808 w 14923506"/>
                          <a:gd name="connsiteY0" fmla="*/ 6104119 h 7127949"/>
                          <a:gd name="connsiteX1" fmla="*/ 35579 w 14923506"/>
                          <a:gd name="connsiteY1" fmla="*/ 6813606 h 7127949"/>
                          <a:gd name="connsiteX2" fmla="*/ 3542331 w 14923506"/>
                          <a:gd name="connsiteY2" fmla="*/ 4218057 h 7127949"/>
                          <a:gd name="connsiteX3" fmla="*/ 3483224 w 14923506"/>
                          <a:gd name="connsiteY3" fmla="*/ 3669152 h 7127949"/>
                          <a:gd name="connsiteX4" fmla="*/ 4329612 w 14923506"/>
                          <a:gd name="connsiteY4" fmla="*/ 3754615 h 7127949"/>
                          <a:gd name="connsiteX5" fmla="*/ 4581947 w 14923506"/>
                          <a:gd name="connsiteY5" fmla="*/ 2386239 h 7127949"/>
                          <a:gd name="connsiteX6" fmla="*/ 5299460 w 14923506"/>
                          <a:gd name="connsiteY6" fmla="*/ 2826996 h 7127949"/>
                          <a:gd name="connsiteX7" fmla="*/ 5420820 w 14923506"/>
                          <a:gd name="connsiteY7" fmla="*/ 2658270 h 7127949"/>
                          <a:gd name="connsiteX8" fmla="*/ 6038299 w 14923506"/>
                          <a:gd name="connsiteY8" fmla="*/ 361545 h 7127949"/>
                          <a:gd name="connsiteX9" fmla="*/ 6703165 w 14923506"/>
                          <a:gd name="connsiteY9" fmla="*/ 489006 h 7127949"/>
                          <a:gd name="connsiteX10" fmla="*/ 7548500 w 14923506"/>
                          <a:gd name="connsiteY10" fmla="*/ 996646 h 7127949"/>
                          <a:gd name="connsiteX11" fmla="*/ 8512045 w 14923506"/>
                          <a:gd name="connsiteY11" fmla="*/ 2602097 h 7127949"/>
                          <a:gd name="connsiteX12" fmla="*/ 8332628 w 14923506"/>
                          <a:gd name="connsiteY12" fmla="*/ 1799738 h 7127949"/>
                          <a:gd name="connsiteX13" fmla="*/ 8936288 w 14923506"/>
                          <a:gd name="connsiteY13" fmla="*/ 2222650 h 7127949"/>
                          <a:gd name="connsiteX14" fmla="*/ 9660261 w 14923506"/>
                          <a:gd name="connsiteY14" fmla="*/ 2899015 h 7127949"/>
                          <a:gd name="connsiteX15" fmla="*/ 10561394 w 14923506"/>
                          <a:gd name="connsiteY15" fmla="*/ 2453417 h 7127949"/>
                          <a:gd name="connsiteX16" fmla="*/ 9868519 w 14923506"/>
                          <a:gd name="connsiteY16" fmla="*/ 3864210 h 7127949"/>
                          <a:gd name="connsiteX17" fmla="*/ 14841052 w 14923506"/>
                          <a:gd name="connsiteY17" fmla="*/ 3135805 h 7127949"/>
                          <a:gd name="connsiteX18" fmla="*/ 10363248 w 14923506"/>
                          <a:gd name="connsiteY18" fmla="*/ 4312476 h 7127949"/>
                          <a:gd name="connsiteX19" fmla="*/ 10260772 w 14923506"/>
                          <a:gd name="connsiteY19" fmla="*/ 4588462 h 7127949"/>
                          <a:gd name="connsiteX20" fmla="*/ 6866681 w 14923506"/>
                          <a:gd name="connsiteY20" fmla="*/ 5458292 h 7127949"/>
                          <a:gd name="connsiteX21" fmla="*/ 4206961 w 14923506"/>
                          <a:gd name="connsiteY21" fmla="*/ 6123281 h 7127949"/>
                          <a:gd name="connsiteX22" fmla="*/ 4222971 w 14923506"/>
                          <a:gd name="connsiteY22" fmla="*/ 6113370 h 7127949"/>
                          <a:gd name="connsiteX23" fmla="*/ 4206964 w 14923506"/>
                          <a:gd name="connsiteY23" fmla="*/ 6123282 h 7127949"/>
                          <a:gd name="connsiteX24" fmla="*/ 4236270 w 14923506"/>
                          <a:gd name="connsiteY24" fmla="*/ 6092999 h 7127949"/>
                          <a:gd name="connsiteX25" fmla="*/ 3755808 w 14923506"/>
                          <a:gd name="connsiteY25" fmla="*/ 6104119 h 712794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</a:cxnLst>
                        <a:rect l="l" t="t" r="r" b="b"/>
                        <a:pathLst>
                          <a:path w="14923506" h="7127949">
                            <a:moveTo>
                              <a:pt x="3755808" y="6104119"/>
                            </a:moveTo>
                            <a:cubicBezTo>
                              <a:pt x="2639980" y="6298161"/>
                              <a:pt x="71158" y="7127950"/>
                              <a:pt x="35579" y="6813606"/>
                            </a:cubicBezTo>
                            <a:cubicBezTo>
                              <a:pt x="0" y="6499262"/>
                              <a:pt x="2967724" y="4742133"/>
                              <a:pt x="3542331" y="4218057"/>
                            </a:cubicBezTo>
                            <a:cubicBezTo>
                              <a:pt x="4116938" y="3693981"/>
                              <a:pt x="3352011" y="3746392"/>
                              <a:pt x="3483224" y="3669152"/>
                            </a:cubicBezTo>
                            <a:cubicBezTo>
                              <a:pt x="3614438" y="3591912"/>
                              <a:pt x="4146492" y="3968434"/>
                              <a:pt x="4329612" y="3754615"/>
                            </a:cubicBezTo>
                            <a:cubicBezTo>
                              <a:pt x="4512732" y="3540796"/>
                              <a:pt x="4420306" y="2540842"/>
                              <a:pt x="4581947" y="2386239"/>
                            </a:cubicBezTo>
                            <a:cubicBezTo>
                              <a:pt x="4743588" y="2231636"/>
                              <a:pt x="5159648" y="2781658"/>
                              <a:pt x="5299460" y="2826996"/>
                            </a:cubicBezTo>
                            <a:cubicBezTo>
                              <a:pt x="5439272" y="2872334"/>
                              <a:pt x="5297680" y="3069178"/>
                              <a:pt x="5420820" y="2658270"/>
                            </a:cubicBezTo>
                            <a:cubicBezTo>
                              <a:pt x="5543960" y="2247362"/>
                              <a:pt x="5824575" y="723089"/>
                              <a:pt x="6038299" y="361545"/>
                            </a:cubicBezTo>
                            <a:cubicBezTo>
                              <a:pt x="6252023" y="1"/>
                              <a:pt x="6451465" y="383156"/>
                              <a:pt x="6703165" y="489006"/>
                            </a:cubicBezTo>
                            <a:cubicBezTo>
                              <a:pt x="6954865" y="594856"/>
                              <a:pt x="7247020" y="644464"/>
                              <a:pt x="7548500" y="996646"/>
                            </a:cubicBezTo>
                            <a:cubicBezTo>
                              <a:pt x="7849980" y="1348828"/>
                              <a:pt x="8381357" y="2468248"/>
                              <a:pt x="8512045" y="2602097"/>
                            </a:cubicBezTo>
                            <a:cubicBezTo>
                              <a:pt x="8642733" y="2735946"/>
                              <a:pt x="8261921" y="1862979"/>
                              <a:pt x="8332628" y="1799738"/>
                            </a:cubicBezTo>
                            <a:cubicBezTo>
                              <a:pt x="8403335" y="1736497"/>
                              <a:pt x="8715016" y="2039437"/>
                              <a:pt x="8936288" y="2222650"/>
                            </a:cubicBezTo>
                            <a:cubicBezTo>
                              <a:pt x="9157560" y="2405863"/>
                              <a:pt x="9389410" y="2860554"/>
                              <a:pt x="9660261" y="2899015"/>
                            </a:cubicBezTo>
                            <a:cubicBezTo>
                              <a:pt x="9931112" y="2937476"/>
                              <a:pt x="10526684" y="2292551"/>
                              <a:pt x="10561394" y="2453417"/>
                            </a:cubicBezTo>
                            <a:cubicBezTo>
                              <a:pt x="10596104" y="2614283"/>
                              <a:pt x="9155243" y="3750479"/>
                              <a:pt x="9868519" y="3864210"/>
                            </a:cubicBezTo>
                            <a:cubicBezTo>
                              <a:pt x="10581795" y="3977941"/>
                              <a:pt x="14758597" y="3061094"/>
                              <a:pt x="14841052" y="3135805"/>
                            </a:cubicBezTo>
                            <a:cubicBezTo>
                              <a:pt x="14923507" y="3210516"/>
                              <a:pt x="11126628" y="4070367"/>
                              <a:pt x="10363248" y="4312476"/>
                            </a:cubicBezTo>
                            <a:cubicBezTo>
                              <a:pt x="9599868" y="4554585"/>
                              <a:pt x="10843533" y="4397493"/>
                              <a:pt x="10260772" y="4588462"/>
                            </a:cubicBezTo>
                            <a:cubicBezTo>
                              <a:pt x="9678011" y="4779431"/>
                              <a:pt x="7917839" y="5221264"/>
                              <a:pt x="6866681" y="5458292"/>
                            </a:cubicBezTo>
                            <a:lnTo>
                              <a:pt x="4206961" y="6123281"/>
                            </a:lnTo>
                            <a:cubicBezTo>
                              <a:pt x="3158471" y="6358657"/>
                              <a:pt x="4219636" y="6115435"/>
                              <a:pt x="4222971" y="6113370"/>
                            </a:cubicBezTo>
                            <a:lnTo>
                              <a:pt x="4206964" y="6123282"/>
                            </a:lnTo>
                            <a:cubicBezTo>
                              <a:pt x="4209180" y="6119887"/>
                              <a:pt x="4230165" y="6099308"/>
                              <a:pt x="4236270" y="6092999"/>
                            </a:cubicBezTo>
                            <a:lnTo>
                              <a:pt x="3755808" y="6104119"/>
                            </a:lnTo>
                            <a:close/>
                          </a:path>
                        </a:pathLst>
                      </a:custGeom>
                      <a:gradFill flip="none" rotWithShape="1">
                        <a:gsLst>
                          <a:gs pos="0">
                            <a:srgbClr val="00B0F0">
                              <a:tint val="66000"/>
                              <a:satMod val="160000"/>
                            </a:srgbClr>
                          </a:gs>
                          <a:gs pos="50000">
                            <a:srgbClr val="00B0F0">
                              <a:tint val="44500"/>
                              <a:satMod val="160000"/>
                            </a:srgbClr>
                          </a:gs>
                          <a:gs pos="100000">
                            <a:srgbClr val="00B0F0">
                              <a:tint val="23500"/>
                              <a:satMod val="160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131" name="Полилиния 130"/>
                    <p:cNvSpPr/>
                    <p:nvPr/>
                  </p:nvSpPr>
                  <p:spPr>
                    <a:xfrm rot="21141687">
                      <a:off x="1766257" y="1174611"/>
                      <a:ext cx="1609914" cy="886532"/>
                    </a:xfrm>
                    <a:custGeom>
                      <a:avLst/>
                      <a:gdLst>
                        <a:gd name="connsiteX0" fmla="*/ 0 w 1616927"/>
                        <a:gd name="connsiteY0" fmla="*/ 847493 h 847493"/>
                        <a:gd name="connsiteX1" fmla="*/ 501805 w 1616927"/>
                        <a:gd name="connsiteY1" fmla="*/ 446049 h 847493"/>
                        <a:gd name="connsiteX2" fmla="*/ 490654 w 1616927"/>
                        <a:gd name="connsiteY2" fmla="*/ 624468 h 847493"/>
                        <a:gd name="connsiteX3" fmla="*/ 1048215 w 1616927"/>
                        <a:gd name="connsiteY3" fmla="*/ 100361 h 847493"/>
                        <a:gd name="connsiteX4" fmla="*/ 1449658 w 1616927"/>
                        <a:gd name="connsiteY4" fmla="*/ 22303 h 847493"/>
                        <a:gd name="connsiteX5" fmla="*/ 1594624 w 1616927"/>
                        <a:gd name="connsiteY5" fmla="*/ 167268 h 847493"/>
                        <a:gd name="connsiteX6" fmla="*/ 1583473 w 1616927"/>
                        <a:gd name="connsiteY6" fmla="*/ 167268 h 847493"/>
                        <a:gd name="connsiteX7" fmla="*/ 1583473 w 1616927"/>
                        <a:gd name="connsiteY7" fmla="*/ 167268 h 847493"/>
                        <a:gd name="connsiteX0" fmla="*/ 12883 w 1629810"/>
                        <a:gd name="connsiteY0" fmla="*/ 847493 h 847493"/>
                        <a:gd name="connsiteX1" fmla="*/ 83634 w 1629810"/>
                        <a:gd name="connsiteY1" fmla="*/ 604596 h 847493"/>
                        <a:gd name="connsiteX2" fmla="*/ 514688 w 1629810"/>
                        <a:gd name="connsiteY2" fmla="*/ 446049 h 847493"/>
                        <a:gd name="connsiteX3" fmla="*/ 503537 w 1629810"/>
                        <a:gd name="connsiteY3" fmla="*/ 624468 h 847493"/>
                        <a:gd name="connsiteX4" fmla="*/ 1061098 w 1629810"/>
                        <a:gd name="connsiteY4" fmla="*/ 100361 h 847493"/>
                        <a:gd name="connsiteX5" fmla="*/ 1462541 w 1629810"/>
                        <a:gd name="connsiteY5" fmla="*/ 22303 h 847493"/>
                        <a:gd name="connsiteX6" fmla="*/ 1607507 w 1629810"/>
                        <a:gd name="connsiteY6" fmla="*/ 167268 h 847493"/>
                        <a:gd name="connsiteX7" fmla="*/ 1596356 w 1629810"/>
                        <a:gd name="connsiteY7" fmla="*/ 167268 h 847493"/>
                        <a:gd name="connsiteX8" fmla="*/ 1596356 w 1629810"/>
                        <a:gd name="connsiteY8" fmla="*/ 167268 h 847493"/>
                        <a:gd name="connsiteX0" fmla="*/ 2183 w 1619110"/>
                        <a:gd name="connsiteY0" fmla="*/ 847493 h 847493"/>
                        <a:gd name="connsiteX1" fmla="*/ 214436 w 1619110"/>
                        <a:gd name="connsiteY1" fmla="*/ 549632 h 847493"/>
                        <a:gd name="connsiteX2" fmla="*/ 72934 w 1619110"/>
                        <a:gd name="connsiteY2" fmla="*/ 604596 h 847493"/>
                        <a:gd name="connsiteX3" fmla="*/ 503988 w 1619110"/>
                        <a:gd name="connsiteY3" fmla="*/ 446049 h 847493"/>
                        <a:gd name="connsiteX4" fmla="*/ 492837 w 1619110"/>
                        <a:gd name="connsiteY4" fmla="*/ 624468 h 847493"/>
                        <a:gd name="connsiteX5" fmla="*/ 1050398 w 1619110"/>
                        <a:gd name="connsiteY5" fmla="*/ 100361 h 847493"/>
                        <a:gd name="connsiteX6" fmla="*/ 1451841 w 1619110"/>
                        <a:gd name="connsiteY6" fmla="*/ 22303 h 847493"/>
                        <a:gd name="connsiteX7" fmla="*/ 1596807 w 1619110"/>
                        <a:gd name="connsiteY7" fmla="*/ 167268 h 847493"/>
                        <a:gd name="connsiteX8" fmla="*/ 1585656 w 1619110"/>
                        <a:gd name="connsiteY8" fmla="*/ 167268 h 847493"/>
                        <a:gd name="connsiteX9" fmla="*/ 1585656 w 1619110"/>
                        <a:gd name="connsiteY9" fmla="*/ 167268 h 847493"/>
                        <a:gd name="connsiteX0" fmla="*/ 331263 w 1594435"/>
                        <a:gd name="connsiteY0" fmla="*/ 604596 h 682083"/>
                        <a:gd name="connsiteX1" fmla="*/ 189761 w 1594435"/>
                        <a:gd name="connsiteY1" fmla="*/ 549632 h 682083"/>
                        <a:gd name="connsiteX2" fmla="*/ 48259 w 1594435"/>
                        <a:gd name="connsiteY2" fmla="*/ 604596 h 682083"/>
                        <a:gd name="connsiteX3" fmla="*/ 479313 w 1594435"/>
                        <a:gd name="connsiteY3" fmla="*/ 446049 h 682083"/>
                        <a:gd name="connsiteX4" fmla="*/ 468162 w 1594435"/>
                        <a:gd name="connsiteY4" fmla="*/ 624468 h 682083"/>
                        <a:gd name="connsiteX5" fmla="*/ 1025723 w 1594435"/>
                        <a:gd name="connsiteY5" fmla="*/ 100361 h 682083"/>
                        <a:gd name="connsiteX6" fmla="*/ 1427166 w 1594435"/>
                        <a:gd name="connsiteY6" fmla="*/ 22303 h 682083"/>
                        <a:gd name="connsiteX7" fmla="*/ 1572132 w 1594435"/>
                        <a:gd name="connsiteY7" fmla="*/ 167268 h 682083"/>
                        <a:gd name="connsiteX8" fmla="*/ 1560981 w 1594435"/>
                        <a:gd name="connsiteY8" fmla="*/ 167268 h 682083"/>
                        <a:gd name="connsiteX9" fmla="*/ 1560981 w 1594435"/>
                        <a:gd name="connsiteY9" fmla="*/ 167268 h 6820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594435" h="682083">
                          <a:moveTo>
                            <a:pt x="331263" y="604596"/>
                          </a:moveTo>
                          <a:cubicBezTo>
                            <a:pt x="329080" y="602767"/>
                            <a:pt x="236928" y="549632"/>
                            <a:pt x="189761" y="549632"/>
                          </a:cubicBezTo>
                          <a:cubicBezTo>
                            <a:pt x="142594" y="549632"/>
                            <a:pt x="0" y="621860"/>
                            <a:pt x="48259" y="604596"/>
                          </a:cubicBezTo>
                          <a:cubicBezTo>
                            <a:pt x="96518" y="587332"/>
                            <a:pt x="409329" y="442737"/>
                            <a:pt x="479313" y="446049"/>
                          </a:cubicBezTo>
                          <a:cubicBezTo>
                            <a:pt x="549297" y="449361"/>
                            <a:pt x="377094" y="682083"/>
                            <a:pt x="468162" y="624468"/>
                          </a:cubicBezTo>
                          <a:cubicBezTo>
                            <a:pt x="559230" y="566853"/>
                            <a:pt x="865889" y="200722"/>
                            <a:pt x="1025723" y="100361"/>
                          </a:cubicBezTo>
                          <a:cubicBezTo>
                            <a:pt x="1185557" y="0"/>
                            <a:pt x="1336098" y="11152"/>
                            <a:pt x="1427166" y="22303"/>
                          </a:cubicBezTo>
                          <a:cubicBezTo>
                            <a:pt x="1518234" y="33454"/>
                            <a:pt x="1549830" y="143107"/>
                            <a:pt x="1572132" y="167268"/>
                          </a:cubicBezTo>
                          <a:cubicBezTo>
                            <a:pt x="1594435" y="191429"/>
                            <a:pt x="1560981" y="167268"/>
                            <a:pt x="1560981" y="167268"/>
                          </a:cubicBezTo>
                          <a:lnTo>
                            <a:pt x="1560981" y="167268"/>
                          </a:lnTo>
                        </a:path>
                      </a:pathLst>
                    </a:custGeom>
                    <a:solidFill>
                      <a:schemeClr val="bg1"/>
                    </a:solidFill>
                    <a:ln w="28575">
                      <a:noFill/>
                    </a:ln>
                    <a:effectLst>
                      <a:outerShdw blurRad="44450" dist="27940" dir="5400000" algn="ctr">
                        <a:srgbClr val="000000">
                          <a:alpha val="32000"/>
                        </a:srgbClr>
                      </a:outerShdw>
                    </a:effectLst>
                    <a:scene3d>
                      <a:camera prst="orthographicFront">
                        <a:rot lat="0" lon="0" rev="0"/>
                      </a:camera>
                      <a:lightRig rig="balanced" dir="t">
                        <a:rot lat="0" lon="0" rev="8700000"/>
                      </a:lightRig>
                    </a:scene3d>
                    <a:sp3d>
                      <a:bevelT w="190500" h="38100"/>
                    </a:sp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32" name="Полилиния 131"/>
                    <p:cNvSpPr/>
                    <p:nvPr/>
                  </p:nvSpPr>
                  <p:spPr>
                    <a:xfrm rot="835048">
                      <a:off x="2245970" y="568331"/>
                      <a:ext cx="3168000" cy="1836000"/>
                    </a:xfrm>
                    <a:custGeom>
                      <a:avLst/>
                      <a:gdLst>
                        <a:gd name="connsiteX0" fmla="*/ 951571 w 8333679"/>
                        <a:gd name="connsiteY0" fmla="*/ 3100039 h 3118624"/>
                        <a:gd name="connsiteX1" fmla="*/ 1576040 w 8333679"/>
                        <a:gd name="connsiteY1" fmla="*/ 1550020 h 3118624"/>
                        <a:gd name="connsiteX2" fmla="*/ 2133601 w 8333679"/>
                        <a:gd name="connsiteY2" fmla="*/ 1471961 h 3118624"/>
                        <a:gd name="connsiteX3" fmla="*/ 2245113 w 8333679"/>
                        <a:gd name="connsiteY3" fmla="*/ 1460810 h 3118624"/>
                        <a:gd name="connsiteX4" fmla="*/ 2289718 w 8333679"/>
                        <a:gd name="connsiteY4" fmla="*/ 1405054 h 3118624"/>
                        <a:gd name="connsiteX5" fmla="*/ 2601952 w 8333679"/>
                        <a:gd name="connsiteY5" fmla="*/ 903249 h 3118624"/>
                        <a:gd name="connsiteX6" fmla="*/ 2969942 w 8333679"/>
                        <a:gd name="connsiteY6" fmla="*/ 981308 h 3118624"/>
                        <a:gd name="connsiteX7" fmla="*/ 3059152 w 8333679"/>
                        <a:gd name="connsiteY7" fmla="*/ 981308 h 3118624"/>
                        <a:gd name="connsiteX8" fmla="*/ 3627864 w 8333679"/>
                        <a:gd name="connsiteY8" fmla="*/ 144966 h 3118624"/>
                        <a:gd name="connsiteX9" fmla="*/ 4408449 w 8333679"/>
                        <a:gd name="connsiteY9" fmla="*/ 111513 h 3118624"/>
                        <a:gd name="connsiteX10" fmla="*/ 4609171 w 8333679"/>
                        <a:gd name="connsiteY10" fmla="*/ 345688 h 3118624"/>
                        <a:gd name="connsiteX11" fmla="*/ 4899103 w 8333679"/>
                        <a:gd name="connsiteY11" fmla="*/ 334537 h 3118624"/>
                        <a:gd name="connsiteX12" fmla="*/ 5278244 w 8333679"/>
                        <a:gd name="connsiteY12" fmla="*/ 646771 h 3118624"/>
                        <a:gd name="connsiteX13" fmla="*/ 5523571 w 8333679"/>
                        <a:gd name="connsiteY13" fmla="*/ 724830 h 3118624"/>
                        <a:gd name="connsiteX14" fmla="*/ 5534723 w 8333679"/>
                        <a:gd name="connsiteY14" fmla="*/ 880947 h 3118624"/>
                        <a:gd name="connsiteX15" fmla="*/ 6114586 w 8333679"/>
                        <a:gd name="connsiteY15" fmla="*/ 1037064 h 3118624"/>
                        <a:gd name="connsiteX16" fmla="*/ 6571786 w 8333679"/>
                        <a:gd name="connsiteY16" fmla="*/ 936703 h 3118624"/>
                        <a:gd name="connsiteX17" fmla="*/ 6660996 w 8333679"/>
                        <a:gd name="connsiteY17" fmla="*/ 1382752 h 3118624"/>
                        <a:gd name="connsiteX18" fmla="*/ 7207405 w 8333679"/>
                        <a:gd name="connsiteY18" fmla="*/ 1594625 h 3118624"/>
                        <a:gd name="connsiteX19" fmla="*/ 7285464 w 8333679"/>
                        <a:gd name="connsiteY19" fmla="*/ 1661532 h 3118624"/>
                        <a:gd name="connsiteX20" fmla="*/ 951571 w 8333679"/>
                        <a:gd name="connsiteY20" fmla="*/ 3100039 h 3118624"/>
                        <a:gd name="connsiteX0" fmla="*/ 951571 w 8376338"/>
                        <a:gd name="connsiteY0" fmla="*/ 3195774 h 3214359"/>
                        <a:gd name="connsiteX1" fmla="*/ 1617383 w 8376338"/>
                        <a:gd name="connsiteY1" fmla="*/ 1550020 h 3214359"/>
                        <a:gd name="connsiteX2" fmla="*/ 2174944 w 8376338"/>
                        <a:gd name="connsiteY2" fmla="*/ 1471961 h 3214359"/>
                        <a:gd name="connsiteX3" fmla="*/ 2286456 w 8376338"/>
                        <a:gd name="connsiteY3" fmla="*/ 1460810 h 3214359"/>
                        <a:gd name="connsiteX4" fmla="*/ 2331061 w 8376338"/>
                        <a:gd name="connsiteY4" fmla="*/ 1405054 h 3214359"/>
                        <a:gd name="connsiteX5" fmla="*/ 2643295 w 8376338"/>
                        <a:gd name="connsiteY5" fmla="*/ 903249 h 3214359"/>
                        <a:gd name="connsiteX6" fmla="*/ 3011285 w 8376338"/>
                        <a:gd name="connsiteY6" fmla="*/ 981308 h 3214359"/>
                        <a:gd name="connsiteX7" fmla="*/ 3100495 w 8376338"/>
                        <a:gd name="connsiteY7" fmla="*/ 981308 h 3214359"/>
                        <a:gd name="connsiteX8" fmla="*/ 3669207 w 8376338"/>
                        <a:gd name="connsiteY8" fmla="*/ 144966 h 3214359"/>
                        <a:gd name="connsiteX9" fmla="*/ 4449792 w 8376338"/>
                        <a:gd name="connsiteY9" fmla="*/ 111513 h 3214359"/>
                        <a:gd name="connsiteX10" fmla="*/ 4650514 w 8376338"/>
                        <a:gd name="connsiteY10" fmla="*/ 345688 h 3214359"/>
                        <a:gd name="connsiteX11" fmla="*/ 4940446 w 8376338"/>
                        <a:gd name="connsiteY11" fmla="*/ 334537 h 3214359"/>
                        <a:gd name="connsiteX12" fmla="*/ 5319587 w 8376338"/>
                        <a:gd name="connsiteY12" fmla="*/ 646771 h 3214359"/>
                        <a:gd name="connsiteX13" fmla="*/ 5564914 w 8376338"/>
                        <a:gd name="connsiteY13" fmla="*/ 724830 h 3214359"/>
                        <a:gd name="connsiteX14" fmla="*/ 5576066 w 8376338"/>
                        <a:gd name="connsiteY14" fmla="*/ 880947 h 3214359"/>
                        <a:gd name="connsiteX15" fmla="*/ 6155929 w 8376338"/>
                        <a:gd name="connsiteY15" fmla="*/ 1037064 h 3214359"/>
                        <a:gd name="connsiteX16" fmla="*/ 6613129 w 8376338"/>
                        <a:gd name="connsiteY16" fmla="*/ 936703 h 3214359"/>
                        <a:gd name="connsiteX17" fmla="*/ 6702339 w 8376338"/>
                        <a:gd name="connsiteY17" fmla="*/ 1382752 h 3214359"/>
                        <a:gd name="connsiteX18" fmla="*/ 7248748 w 8376338"/>
                        <a:gd name="connsiteY18" fmla="*/ 1594625 h 3214359"/>
                        <a:gd name="connsiteX19" fmla="*/ 7326807 w 8376338"/>
                        <a:gd name="connsiteY19" fmla="*/ 1661532 h 3214359"/>
                        <a:gd name="connsiteX20" fmla="*/ 951571 w 8376338"/>
                        <a:gd name="connsiteY20" fmla="*/ 3195774 h 3214359"/>
                        <a:gd name="connsiteX0" fmla="*/ 1127210 w 8551975"/>
                        <a:gd name="connsiteY0" fmla="*/ 3195774 h 3408495"/>
                        <a:gd name="connsiteX1" fmla="*/ 739187 w 8551975"/>
                        <a:gd name="connsiteY1" fmla="*/ 2937856 h 3408495"/>
                        <a:gd name="connsiteX2" fmla="*/ 2350583 w 8551975"/>
                        <a:gd name="connsiteY2" fmla="*/ 1471961 h 3408495"/>
                        <a:gd name="connsiteX3" fmla="*/ 2462095 w 8551975"/>
                        <a:gd name="connsiteY3" fmla="*/ 1460810 h 3408495"/>
                        <a:gd name="connsiteX4" fmla="*/ 2506700 w 8551975"/>
                        <a:gd name="connsiteY4" fmla="*/ 1405054 h 3408495"/>
                        <a:gd name="connsiteX5" fmla="*/ 2818934 w 8551975"/>
                        <a:gd name="connsiteY5" fmla="*/ 903249 h 3408495"/>
                        <a:gd name="connsiteX6" fmla="*/ 3186924 w 8551975"/>
                        <a:gd name="connsiteY6" fmla="*/ 981308 h 3408495"/>
                        <a:gd name="connsiteX7" fmla="*/ 3276134 w 8551975"/>
                        <a:gd name="connsiteY7" fmla="*/ 981308 h 3408495"/>
                        <a:gd name="connsiteX8" fmla="*/ 3844846 w 8551975"/>
                        <a:gd name="connsiteY8" fmla="*/ 144966 h 3408495"/>
                        <a:gd name="connsiteX9" fmla="*/ 4625431 w 8551975"/>
                        <a:gd name="connsiteY9" fmla="*/ 111513 h 3408495"/>
                        <a:gd name="connsiteX10" fmla="*/ 4826153 w 8551975"/>
                        <a:gd name="connsiteY10" fmla="*/ 345688 h 3408495"/>
                        <a:gd name="connsiteX11" fmla="*/ 5116085 w 8551975"/>
                        <a:gd name="connsiteY11" fmla="*/ 334537 h 3408495"/>
                        <a:gd name="connsiteX12" fmla="*/ 5495226 w 8551975"/>
                        <a:gd name="connsiteY12" fmla="*/ 646771 h 3408495"/>
                        <a:gd name="connsiteX13" fmla="*/ 5740553 w 8551975"/>
                        <a:gd name="connsiteY13" fmla="*/ 724830 h 3408495"/>
                        <a:gd name="connsiteX14" fmla="*/ 5751705 w 8551975"/>
                        <a:gd name="connsiteY14" fmla="*/ 880947 h 3408495"/>
                        <a:gd name="connsiteX15" fmla="*/ 6331568 w 8551975"/>
                        <a:gd name="connsiteY15" fmla="*/ 1037064 h 3408495"/>
                        <a:gd name="connsiteX16" fmla="*/ 6788768 w 8551975"/>
                        <a:gd name="connsiteY16" fmla="*/ 936703 h 3408495"/>
                        <a:gd name="connsiteX17" fmla="*/ 6877978 w 8551975"/>
                        <a:gd name="connsiteY17" fmla="*/ 1382752 h 3408495"/>
                        <a:gd name="connsiteX18" fmla="*/ 7424387 w 8551975"/>
                        <a:gd name="connsiteY18" fmla="*/ 1594625 h 3408495"/>
                        <a:gd name="connsiteX19" fmla="*/ 7502446 w 8551975"/>
                        <a:gd name="connsiteY19" fmla="*/ 1661532 h 3408495"/>
                        <a:gd name="connsiteX20" fmla="*/ 1127210 w 8551975"/>
                        <a:gd name="connsiteY20" fmla="*/ 3195774 h 3408495"/>
                        <a:gd name="connsiteX0" fmla="*/ 1115829 w 8472307"/>
                        <a:gd name="connsiteY0" fmla="*/ 3195774 h 3389816"/>
                        <a:gd name="connsiteX1" fmla="*/ 727806 w 8472307"/>
                        <a:gd name="connsiteY1" fmla="*/ 2937856 h 3389816"/>
                        <a:gd name="connsiteX2" fmla="*/ 2339202 w 8472307"/>
                        <a:gd name="connsiteY2" fmla="*/ 1471961 h 3389816"/>
                        <a:gd name="connsiteX3" fmla="*/ 2450714 w 8472307"/>
                        <a:gd name="connsiteY3" fmla="*/ 1460810 h 3389816"/>
                        <a:gd name="connsiteX4" fmla="*/ 2495319 w 8472307"/>
                        <a:gd name="connsiteY4" fmla="*/ 1405054 h 3389816"/>
                        <a:gd name="connsiteX5" fmla="*/ 2807553 w 8472307"/>
                        <a:gd name="connsiteY5" fmla="*/ 903249 h 3389816"/>
                        <a:gd name="connsiteX6" fmla="*/ 3175543 w 8472307"/>
                        <a:gd name="connsiteY6" fmla="*/ 981308 h 3389816"/>
                        <a:gd name="connsiteX7" fmla="*/ 3264753 w 8472307"/>
                        <a:gd name="connsiteY7" fmla="*/ 981308 h 3389816"/>
                        <a:gd name="connsiteX8" fmla="*/ 3833465 w 8472307"/>
                        <a:gd name="connsiteY8" fmla="*/ 144966 h 3389816"/>
                        <a:gd name="connsiteX9" fmla="*/ 4614050 w 8472307"/>
                        <a:gd name="connsiteY9" fmla="*/ 111513 h 3389816"/>
                        <a:gd name="connsiteX10" fmla="*/ 4814772 w 8472307"/>
                        <a:gd name="connsiteY10" fmla="*/ 345688 h 3389816"/>
                        <a:gd name="connsiteX11" fmla="*/ 5104704 w 8472307"/>
                        <a:gd name="connsiteY11" fmla="*/ 334537 h 3389816"/>
                        <a:gd name="connsiteX12" fmla="*/ 5483845 w 8472307"/>
                        <a:gd name="connsiteY12" fmla="*/ 646771 h 3389816"/>
                        <a:gd name="connsiteX13" fmla="*/ 5729172 w 8472307"/>
                        <a:gd name="connsiteY13" fmla="*/ 724830 h 3389816"/>
                        <a:gd name="connsiteX14" fmla="*/ 5740324 w 8472307"/>
                        <a:gd name="connsiteY14" fmla="*/ 880947 h 3389816"/>
                        <a:gd name="connsiteX15" fmla="*/ 6320187 w 8472307"/>
                        <a:gd name="connsiteY15" fmla="*/ 1037064 h 3389816"/>
                        <a:gd name="connsiteX16" fmla="*/ 6777387 w 8472307"/>
                        <a:gd name="connsiteY16" fmla="*/ 936703 h 3389816"/>
                        <a:gd name="connsiteX17" fmla="*/ 6866597 w 8472307"/>
                        <a:gd name="connsiteY17" fmla="*/ 1382752 h 3389816"/>
                        <a:gd name="connsiteX18" fmla="*/ 7413006 w 8472307"/>
                        <a:gd name="connsiteY18" fmla="*/ 1594625 h 3389816"/>
                        <a:gd name="connsiteX19" fmla="*/ 7422777 w 8472307"/>
                        <a:gd name="connsiteY19" fmla="*/ 1773604 h 3389816"/>
                        <a:gd name="connsiteX20" fmla="*/ 1115829 w 8472307"/>
                        <a:gd name="connsiteY20" fmla="*/ 3195774 h 3389816"/>
                        <a:gd name="connsiteX0" fmla="*/ 1115827 w 8472305"/>
                        <a:gd name="connsiteY0" fmla="*/ 3195774 h 3389816"/>
                        <a:gd name="connsiteX1" fmla="*/ 727804 w 8472305"/>
                        <a:gd name="connsiteY1" fmla="*/ 2937856 h 3389816"/>
                        <a:gd name="connsiteX2" fmla="*/ 2339200 w 8472305"/>
                        <a:gd name="connsiteY2" fmla="*/ 1471961 h 3389816"/>
                        <a:gd name="connsiteX3" fmla="*/ 2450712 w 8472305"/>
                        <a:gd name="connsiteY3" fmla="*/ 1460810 h 3389816"/>
                        <a:gd name="connsiteX4" fmla="*/ 2495317 w 8472305"/>
                        <a:gd name="connsiteY4" fmla="*/ 1405054 h 3389816"/>
                        <a:gd name="connsiteX5" fmla="*/ 2807551 w 8472305"/>
                        <a:gd name="connsiteY5" fmla="*/ 903249 h 3389816"/>
                        <a:gd name="connsiteX6" fmla="*/ 3175541 w 8472305"/>
                        <a:gd name="connsiteY6" fmla="*/ 981308 h 3389816"/>
                        <a:gd name="connsiteX7" fmla="*/ 3264751 w 8472305"/>
                        <a:gd name="connsiteY7" fmla="*/ 981308 h 3389816"/>
                        <a:gd name="connsiteX8" fmla="*/ 3833463 w 8472305"/>
                        <a:gd name="connsiteY8" fmla="*/ 144966 h 3389816"/>
                        <a:gd name="connsiteX9" fmla="*/ 4614048 w 8472305"/>
                        <a:gd name="connsiteY9" fmla="*/ 111513 h 3389816"/>
                        <a:gd name="connsiteX10" fmla="*/ 4814770 w 8472305"/>
                        <a:gd name="connsiteY10" fmla="*/ 345688 h 3389816"/>
                        <a:gd name="connsiteX11" fmla="*/ 5104702 w 8472305"/>
                        <a:gd name="connsiteY11" fmla="*/ 334537 h 3389816"/>
                        <a:gd name="connsiteX12" fmla="*/ 5483843 w 8472305"/>
                        <a:gd name="connsiteY12" fmla="*/ 646771 h 3389816"/>
                        <a:gd name="connsiteX13" fmla="*/ 5729170 w 8472305"/>
                        <a:gd name="connsiteY13" fmla="*/ 724830 h 3389816"/>
                        <a:gd name="connsiteX14" fmla="*/ 5740322 w 8472305"/>
                        <a:gd name="connsiteY14" fmla="*/ 880947 h 3389816"/>
                        <a:gd name="connsiteX15" fmla="*/ 6320185 w 8472305"/>
                        <a:gd name="connsiteY15" fmla="*/ 1037064 h 3389816"/>
                        <a:gd name="connsiteX16" fmla="*/ 6777385 w 8472305"/>
                        <a:gd name="connsiteY16" fmla="*/ 936703 h 3389816"/>
                        <a:gd name="connsiteX17" fmla="*/ 6866595 w 8472305"/>
                        <a:gd name="connsiteY17" fmla="*/ 1382752 h 3389816"/>
                        <a:gd name="connsiteX18" fmla="*/ 7413004 w 8472305"/>
                        <a:gd name="connsiteY18" fmla="*/ 1594625 h 3389816"/>
                        <a:gd name="connsiteX19" fmla="*/ 7422775 w 8472305"/>
                        <a:gd name="connsiteY19" fmla="*/ 1773604 h 3389816"/>
                        <a:gd name="connsiteX20" fmla="*/ 1115827 w 8472305"/>
                        <a:gd name="connsiteY20" fmla="*/ 3195774 h 3389816"/>
                        <a:gd name="connsiteX0" fmla="*/ 1115829 w 8472307"/>
                        <a:gd name="connsiteY0" fmla="*/ 3195774 h 3431150"/>
                        <a:gd name="connsiteX1" fmla="*/ 727806 w 8472307"/>
                        <a:gd name="connsiteY1" fmla="*/ 2937856 h 3431150"/>
                        <a:gd name="connsiteX2" fmla="*/ 2339202 w 8472307"/>
                        <a:gd name="connsiteY2" fmla="*/ 1471961 h 3431150"/>
                        <a:gd name="connsiteX3" fmla="*/ 2450714 w 8472307"/>
                        <a:gd name="connsiteY3" fmla="*/ 1460810 h 3431150"/>
                        <a:gd name="connsiteX4" fmla="*/ 2495319 w 8472307"/>
                        <a:gd name="connsiteY4" fmla="*/ 1405054 h 3431150"/>
                        <a:gd name="connsiteX5" fmla="*/ 2807553 w 8472307"/>
                        <a:gd name="connsiteY5" fmla="*/ 903249 h 3431150"/>
                        <a:gd name="connsiteX6" fmla="*/ 3175543 w 8472307"/>
                        <a:gd name="connsiteY6" fmla="*/ 981308 h 3431150"/>
                        <a:gd name="connsiteX7" fmla="*/ 3264753 w 8472307"/>
                        <a:gd name="connsiteY7" fmla="*/ 981308 h 3431150"/>
                        <a:gd name="connsiteX8" fmla="*/ 3833465 w 8472307"/>
                        <a:gd name="connsiteY8" fmla="*/ 144966 h 3431150"/>
                        <a:gd name="connsiteX9" fmla="*/ 4614050 w 8472307"/>
                        <a:gd name="connsiteY9" fmla="*/ 111513 h 3431150"/>
                        <a:gd name="connsiteX10" fmla="*/ 4814772 w 8472307"/>
                        <a:gd name="connsiteY10" fmla="*/ 345688 h 3431150"/>
                        <a:gd name="connsiteX11" fmla="*/ 5104704 w 8472307"/>
                        <a:gd name="connsiteY11" fmla="*/ 334537 h 3431150"/>
                        <a:gd name="connsiteX12" fmla="*/ 5483845 w 8472307"/>
                        <a:gd name="connsiteY12" fmla="*/ 646771 h 3431150"/>
                        <a:gd name="connsiteX13" fmla="*/ 5729172 w 8472307"/>
                        <a:gd name="connsiteY13" fmla="*/ 724830 h 3431150"/>
                        <a:gd name="connsiteX14" fmla="*/ 5740324 w 8472307"/>
                        <a:gd name="connsiteY14" fmla="*/ 880947 h 3431150"/>
                        <a:gd name="connsiteX15" fmla="*/ 6320187 w 8472307"/>
                        <a:gd name="connsiteY15" fmla="*/ 1037064 h 3431150"/>
                        <a:gd name="connsiteX16" fmla="*/ 6777387 w 8472307"/>
                        <a:gd name="connsiteY16" fmla="*/ 936703 h 3431150"/>
                        <a:gd name="connsiteX17" fmla="*/ 6866597 w 8472307"/>
                        <a:gd name="connsiteY17" fmla="*/ 1382752 h 3431150"/>
                        <a:gd name="connsiteX18" fmla="*/ 7413006 w 8472307"/>
                        <a:gd name="connsiteY18" fmla="*/ 1594625 h 3431150"/>
                        <a:gd name="connsiteX19" fmla="*/ 7422777 w 8472307"/>
                        <a:gd name="connsiteY19" fmla="*/ 1773604 h 3431150"/>
                        <a:gd name="connsiteX20" fmla="*/ 1115829 w 8472307"/>
                        <a:gd name="connsiteY20" fmla="*/ 3195774 h 3431150"/>
                        <a:gd name="connsiteX21" fmla="*/ 1131839 w 8472307"/>
                        <a:gd name="connsiteY21" fmla="*/ 3185863 h 3431150"/>
                        <a:gd name="connsiteX0" fmla="*/ 1115827 w 8020895"/>
                        <a:gd name="connsiteY0" fmla="*/ 3195774 h 3431150"/>
                        <a:gd name="connsiteX1" fmla="*/ 727804 w 8020895"/>
                        <a:gd name="connsiteY1" fmla="*/ 2937856 h 3431150"/>
                        <a:gd name="connsiteX2" fmla="*/ 2339200 w 8020895"/>
                        <a:gd name="connsiteY2" fmla="*/ 1471961 h 3431150"/>
                        <a:gd name="connsiteX3" fmla="*/ 2450712 w 8020895"/>
                        <a:gd name="connsiteY3" fmla="*/ 1460810 h 3431150"/>
                        <a:gd name="connsiteX4" fmla="*/ 2495317 w 8020895"/>
                        <a:gd name="connsiteY4" fmla="*/ 1405054 h 3431150"/>
                        <a:gd name="connsiteX5" fmla="*/ 2807551 w 8020895"/>
                        <a:gd name="connsiteY5" fmla="*/ 903249 h 3431150"/>
                        <a:gd name="connsiteX6" fmla="*/ 3175541 w 8020895"/>
                        <a:gd name="connsiteY6" fmla="*/ 981308 h 3431150"/>
                        <a:gd name="connsiteX7" fmla="*/ 3264751 w 8020895"/>
                        <a:gd name="connsiteY7" fmla="*/ 981308 h 3431150"/>
                        <a:gd name="connsiteX8" fmla="*/ 3833463 w 8020895"/>
                        <a:gd name="connsiteY8" fmla="*/ 144966 h 3431150"/>
                        <a:gd name="connsiteX9" fmla="*/ 4614048 w 8020895"/>
                        <a:gd name="connsiteY9" fmla="*/ 111513 h 3431150"/>
                        <a:gd name="connsiteX10" fmla="*/ 4814770 w 8020895"/>
                        <a:gd name="connsiteY10" fmla="*/ 345688 h 3431150"/>
                        <a:gd name="connsiteX11" fmla="*/ 5104702 w 8020895"/>
                        <a:gd name="connsiteY11" fmla="*/ 334537 h 3431150"/>
                        <a:gd name="connsiteX12" fmla="*/ 5483843 w 8020895"/>
                        <a:gd name="connsiteY12" fmla="*/ 646771 h 3431150"/>
                        <a:gd name="connsiteX13" fmla="*/ 5729170 w 8020895"/>
                        <a:gd name="connsiteY13" fmla="*/ 724830 h 3431150"/>
                        <a:gd name="connsiteX14" fmla="*/ 5740322 w 8020895"/>
                        <a:gd name="connsiteY14" fmla="*/ 880947 h 3431150"/>
                        <a:gd name="connsiteX15" fmla="*/ 6320185 w 8020895"/>
                        <a:gd name="connsiteY15" fmla="*/ 1037064 h 3431150"/>
                        <a:gd name="connsiteX16" fmla="*/ 6777385 w 8020895"/>
                        <a:gd name="connsiteY16" fmla="*/ 936703 h 3431150"/>
                        <a:gd name="connsiteX17" fmla="*/ 6866595 w 8020895"/>
                        <a:gd name="connsiteY17" fmla="*/ 1382752 h 3431150"/>
                        <a:gd name="connsiteX18" fmla="*/ 7413004 w 8020895"/>
                        <a:gd name="connsiteY18" fmla="*/ 1594625 h 3431150"/>
                        <a:gd name="connsiteX19" fmla="*/ 7422775 w 8020895"/>
                        <a:gd name="connsiteY19" fmla="*/ 1773604 h 3431150"/>
                        <a:gd name="connsiteX20" fmla="*/ 3824287 w 8020895"/>
                        <a:gd name="connsiteY20" fmla="*/ 2609290 h 3431150"/>
                        <a:gd name="connsiteX21" fmla="*/ 1115827 w 8020895"/>
                        <a:gd name="connsiteY21" fmla="*/ 3195774 h 3431150"/>
                        <a:gd name="connsiteX22" fmla="*/ 1131837 w 8020895"/>
                        <a:gd name="connsiteY22" fmla="*/ 3185863 h 3431150"/>
                        <a:gd name="connsiteX23" fmla="*/ 1115827 w 8020895"/>
                        <a:gd name="connsiteY23" fmla="*/ 3195774 h 3431150"/>
                        <a:gd name="connsiteX0" fmla="*/ 1115829 w 8029020"/>
                        <a:gd name="connsiteY0" fmla="*/ 3195774 h 3431150"/>
                        <a:gd name="connsiteX1" fmla="*/ 727806 w 8029020"/>
                        <a:gd name="connsiteY1" fmla="*/ 2937856 h 3431150"/>
                        <a:gd name="connsiteX2" fmla="*/ 2339202 w 8029020"/>
                        <a:gd name="connsiteY2" fmla="*/ 1471961 h 3431150"/>
                        <a:gd name="connsiteX3" fmla="*/ 2450714 w 8029020"/>
                        <a:gd name="connsiteY3" fmla="*/ 1460810 h 3431150"/>
                        <a:gd name="connsiteX4" fmla="*/ 2495319 w 8029020"/>
                        <a:gd name="connsiteY4" fmla="*/ 1405054 h 3431150"/>
                        <a:gd name="connsiteX5" fmla="*/ 2807553 w 8029020"/>
                        <a:gd name="connsiteY5" fmla="*/ 903249 h 3431150"/>
                        <a:gd name="connsiteX6" fmla="*/ 3175543 w 8029020"/>
                        <a:gd name="connsiteY6" fmla="*/ 981308 h 3431150"/>
                        <a:gd name="connsiteX7" fmla="*/ 3264753 w 8029020"/>
                        <a:gd name="connsiteY7" fmla="*/ 981308 h 3431150"/>
                        <a:gd name="connsiteX8" fmla="*/ 3833465 w 8029020"/>
                        <a:gd name="connsiteY8" fmla="*/ 144966 h 3431150"/>
                        <a:gd name="connsiteX9" fmla="*/ 4614050 w 8029020"/>
                        <a:gd name="connsiteY9" fmla="*/ 111513 h 3431150"/>
                        <a:gd name="connsiteX10" fmla="*/ 4814772 w 8029020"/>
                        <a:gd name="connsiteY10" fmla="*/ 345688 h 3431150"/>
                        <a:gd name="connsiteX11" fmla="*/ 5104704 w 8029020"/>
                        <a:gd name="connsiteY11" fmla="*/ 334537 h 3431150"/>
                        <a:gd name="connsiteX12" fmla="*/ 5483845 w 8029020"/>
                        <a:gd name="connsiteY12" fmla="*/ 646771 h 3431150"/>
                        <a:gd name="connsiteX13" fmla="*/ 5729172 w 8029020"/>
                        <a:gd name="connsiteY13" fmla="*/ 724830 h 3431150"/>
                        <a:gd name="connsiteX14" fmla="*/ 5740324 w 8029020"/>
                        <a:gd name="connsiteY14" fmla="*/ 880947 h 3431150"/>
                        <a:gd name="connsiteX15" fmla="*/ 6320187 w 8029020"/>
                        <a:gd name="connsiteY15" fmla="*/ 1037064 h 3431150"/>
                        <a:gd name="connsiteX16" fmla="*/ 6777387 w 8029020"/>
                        <a:gd name="connsiteY16" fmla="*/ 936703 h 3431150"/>
                        <a:gd name="connsiteX17" fmla="*/ 6866597 w 8029020"/>
                        <a:gd name="connsiteY17" fmla="*/ 1382752 h 3431150"/>
                        <a:gd name="connsiteX18" fmla="*/ 7413006 w 8029020"/>
                        <a:gd name="connsiteY18" fmla="*/ 1594625 h 3431150"/>
                        <a:gd name="connsiteX19" fmla="*/ 7422777 w 8029020"/>
                        <a:gd name="connsiteY19" fmla="*/ 1773604 h 3431150"/>
                        <a:gd name="connsiteX20" fmla="*/ 3775549 w 8029020"/>
                        <a:gd name="connsiteY20" fmla="*/ 2530785 h 3431150"/>
                        <a:gd name="connsiteX21" fmla="*/ 1115829 w 8029020"/>
                        <a:gd name="connsiteY21" fmla="*/ 3195774 h 3431150"/>
                        <a:gd name="connsiteX22" fmla="*/ 1131839 w 8029020"/>
                        <a:gd name="connsiteY22" fmla="*/ 3185863 h 3431150"/>
                        <a:gd name="connsiteX23" fmla="*/ 1115829 w 8029020"/>
                        <a:gd name="connsiteY23" fmla="*/ 3195774 h 3431150"/>
                        <a:gd name="connsiteX0" fmla="*/ 1115827 w 8029015"/>
                        <a:gd name="connsiteY0" fmla="*/ 3195775 h 3431150"/>
                        <a:gd name="connsiteX1" fmla="*/ 727801 w 8029015"/>
                        <a:gd name="connsiteY1" fmla="*/ 2937856 h 3431150"/>
                        <a:gd name="connsiteX2" fmla="*/ 2339197 w 8029015"/>
                        <a:gd name="connsiteY2" fmla="*/ 1471961 h 3431150"/>
                        <a:gd name="connsiteX3" fmla="*/ 2450709 w 8029015"/>
                        <a:gd name="connsiteY3" fmla="*/ 1460810 h 3431150"/>
                        <a:gd name="connsiteX4" fmla="*/ 2495314 w 8029015"/>
                        <a:gd name="connsiteY4" fmla="*/ 1405054 h 3431150"/>
                        <a:gd name="connsiteX5" fmla="*/ 2807548 w 8029015"/>
                        <a:gd name="connsiteY5" fmla="*/ 903249 h 3431150"/>
                        <a:gd name="connsiteX6" fmla="*/ 3175538 w 8029015"/>
                        <a:gd name="connsiteY6" fmla="*/ 981308 h 3431150"/>
                        <a:gd name="connsiteX7" fmla="*/ 3264748 w 8029015"/>
                        <a:gd name="connsiteY7" fmla="*/ 981308 h 3431150"/>
                        <a:gd name="connsiteX8" fmla="*/ 3833460 w 8029015"/>
                        <a:gd name="connsiteY8" fmla="*/ 144966 h 3431150"/>
                        <a:gd name="connsiteX9" fmla="*/ 4614045 w 8029015"/>
                        <a:gd name="connsiteY9" fmla="*/ 111513 h 3431150"/>
                        <a:gd name="connsiteX10" fmla="*/ 4814767 w 8029015"/>
                        <a:gd name="connsiteY10" fmla="*/ 345688 h 3431150"/>
                        <a:gd name="connsiteX11" fmla="*/ 5104699 w 8029015"/>
                        <a:gd name="connsiteY11" fmla="*/ 334537 h 3431150"/>
                        <a:gd name="connsiteX12" fmla="*/ 5483840 w 8029015"/>
                        <a:gd name="connsiteY12" fmla="*/ 646771 h 3431150"/>
                        <a:gd name="connsiteX13" fmla="*/ 5729167 w 8029015"/>
                        <a:gd name="connsiteY13" fmla="*/ 724830 h 3431150"/>
                        <a:gd name="connsiteX14" fmla="*/ 5740319 w 8029015"/>
                        <a:gd name="connsiteY14" fmla="*/ 880947 h 3431150"/>
                        <a:gd name="connsiteX15" fmla="*/ 6320182 w 8029015"/>
                        <a:gd name="connsiteY15" fmla="*/ 1037064 h 3431150"/>
                        <a:gd name="connsiteX16" fmla="*/ 6777382 w 8029015"/>
                        <a:gd name="connsiteY16" fmla="*/ 936703 h 3431150"/>
                        <a:gd name="connsiteX17" fmla="*/ 6866592 w 8029015"/>
                        <a:gd name="connsiteY17" fmla="*/ 1382752 h 3431150"/>
                        <a:gd name="connsiteX18" fmla="*/ 7413001 w 8029015"/>
                        <a:gd name="connsiteY18" fmla="*/ 1594625 h 3431150"/>
                        <a:gd name="connsiteX19" fmla="*/ 7422772 w 8029015"/>
                        <a:gd name="connsiteY19" fmla="*/ 1773604 h 3431150"/>
                        <a:gd name="connsiteX20" fmla="*/ 3775544 w 8029015"/>
                        <a:gd name="connsiteY20" fmla="*/ 2530785 h 3431150"/>
                        <a:gd name="connsiteX21" fmla="*/ 1115824 w 8029015"/>
                        <a:gd name="connsiteY21" fmla="*/ 3195774 h 3431150"/>
                        <a:gd name="connsiteX22" fmla="*/ 1131834 w 8029015"/>
                        <a:gd name="connsiteY22" fmla="*/ 3185863 h 3431150"/>
                        <a:gd name="connsiteX23" fmla="*/ 1115827 w 8029015"/>
                        <a:gd name="connsiteY23" fmla="*/ 3195775 h 3431150"/>
                        <a:gd name="connsiteX0" fmla="*/ 1115829 w 8029017"/>
                        <a:gd name="connsiteY0" fmla="*/ 3195775 h 3431150"/>
                        <a:gd name="connsiteX1" fmla="*/ 727803 w 8029017"/>
                        <a:gd name="connsiteY1" fmla="*/ 2937856 h 3431150"/>
                        <a:gd name="connsiteX2" fmla="*/ 2339199 w 8029017"/>
                        <a:gd name="connsiteY2" fmla="*/ 1471961 h 3431150"/>
                        <a:gd name="connsiteX3" fmla="*/ 2450711 w 8029017"/>
                        <a:gd name="connsiteY3" fmla="*/ 1460810 h 3431150"/>
                        <a:gd name="connsiteX4" fmla="*/ 2495316 w 8029017"/>
                        <a:gd name="connsiteY4" fmla="*/ 1405054 h 3431150"/>
                        <a:gd name="connsiteX5" fmla="*/ 2807550 w 8029017"/>
                        <a:gd name="connsiteY5" fmla="*/ 903249 h 3431150"/>
                        <a:gd name="connsiteX6" fmla="*/ 3175540 w 8029017"/>
                        <a:gd name="connsiteY6" fmla="*/ 981308 h 3431150"/>
                        <a:gd name="connsiteX7" fmla="*/ 3264750 w 8029017"/>
                        <a:gd name="connsiteY7" fmla="*/ 981308 h 3431150"/>
                        <a:gd name="connsiteX8" fmla="*/ 3833462 w 8029017"/>
                        <a:gd name="connsiteY8" fmla="*/ 144966 h 3431150"/>
                        <a:gd name="connsiteX9" fmla="*/ 4614047 w 8029017"/>
                        <a:gd name="connsiteY9" fmla="*/ 111513 h 3431150"/>
                        <a:gd name="connsiteX10" fmla="*/ 4814769 w 8029017"/>
                        <a:gd name="connsiteY10" fmla="*/ 345688 h 3431150"/>
                        <a:gd name="connsiteX11" fmla="*/ 5104701 w 8029017"/>
                        <a:gd name="connsiteY11" fmla="*/ 334537 h 3431150"/>
                        <a:gd name="connsiteX12" fmla="*/ 5483842 w 8029017"/>
                        <a:gd name="connsiteY12" fmla="*/ 646771 h 3431150"/>
                        <a:gd name="connsiteX13" fmla="*/ 5729169 w 8029017"/>
                        <a:gd name="connsiteY13" fmla="*/ 724830 h 3431150"/>
                        <a:gd name="connsiteX14" fmla="*/ 5740321 w 8029017"/>
                        <a:gd name="connsiteY14" fmla="*/ 880947 h 3431150"/>
                        <a:gd name="connsiteX15" fmla="*/ 6320184 w 8029017"/>
                        <a:gd name="connsiteY15" fmla="*/ 1037064 h 3431150"/>
                        <a:gd name="connsiteX16" fmla="*/ 6777384 w 8029017"/>
                        <a:gd name="connsiteY16" fmla="*/ 936703 h 3431150"/>
                        <a:gd name="connsiteX17" fmla="*/ 6866594 w 8029017"/>
                        <a:gd name="connsiteY17" fmla="*/ 1382752 h 3431150"/>
                        <a:gd name="connsiteX18" fmla="*/ 7413003 w 8029017"/>
                        <a:gd name="connsiteY18" fmla="*/ 1594625 h 3431150"/>
                        <a:gd name="connsiteX19" fmla="*/ 7422774 w 8029017"/>
                        <a:gd name="connsiteY19" fmla="*/ 1773604 h 3431150"/>
                        <a:gd name="connsiteX20" fmla="*/ 3775546 w 8029017"/>
                        <a:gd name="connsiteY20" fmla="*/ 2530785 h 3431150"/>
                        <a:gd name="connsiteX21" fmla="*/ 1115826 w 8029017"/>
                        <a:gd name="connsiteY21" fmla="*/ 3195774 h 3431150"/>
                        <a:gd name="connsiteX22" fmla="*/ 1131836 w 8029017"/>
                        <a:gd name="connsiteY22" fmla="*/ 3185863 h 3431150"/>
                        <a:gd name="connsiteX23" fmla="*/ 1115829 w 8029017"/>
                        <a:gd name="connsiteY23" fmla="*/ 3195775 h 3431150"/>
                        <a:gd name="connsiteX24" fmla="*/ 1145135 w 8029017"/>
                        <a:gd name="connsiteY24" fmla="*/ 3165492 h 3431150"/>
                        <a:gd name="connsiteX0" fmla="*/ 1115827 w 8458100"/>
                        <a:gd name="connsiteY0" fmla="*/ 3284855 h 3478898"/>
                        <a:gd name="connsiteX1" fmla="*/ 1156886 w 8458100"/>
                        <a:gd name="connsiteY1" fmla="*/ 2937856 h 3478898"/>
                        <a:gd name="connsiteX2" fmla="*/ 2768282 w 8458100"/>
                        <a:gd name="connsiteY2" fmla="*/ 1471961 h 3478898"/>
                        <a:gd name="connsiteX3" fmla="*/ 2879794 w 8458100"/>
                        <a:gd name="connsiteY3" fmla="*/ 1460810 h 3478898"/>
                        <a:gd name="connsiteX4" fmla="*/ 2924399 w 8458100"/>
                        <a:gd name="connsiteY4" fmla="*/ 1405054 h 3478898"/>
                        <a:gd name="connsiteX5" fmla="*/ 3236633 w 8458100"/>
                        <a:gd name="connsiteY5" fmla="*/ 903249 h 3478898"/>
                        <a:gd name="connsiteX6" fmla="*/ 3604623 w 8458100"/>
                        <a:gd name="connsiteY6" fmla="*/ 981308 h 3478898"/>
                        <a:gd name="connsiteX7" fmla="*/ 3693833 w 8458100"/>
                        <a:gd name="connsiteY7" fmla="*/ 981308 h 3478898"/>
                        <a:gd name="connsiteX8" fmla="*/ 4262545 w 8458100"/>
                        <a:gd name="connsiteY8" fmla="*/ 144966 h 3478898"/>
                        <a:gd name="connsiteX9" fmla="*/ 5043130 w 8458100"/>
                        <a:gd name="connsiteY9" fmla="*/ 111513 h 3478898"/>
                        <a:gd name="connsiteX10" fmla="*/ 5243852 w 8458100"/>
                        <a:gd name="connsiteY10" fmla="*/ 345688 h 3478898"/>
                        <a:gd name="connsiteX11" fmla="*/ 5533784 w 8458100"/>
                        <a:gd name="connsiteY11" fmla="*/ 334537 h 3478898"/>
                        <a:gd name="connsiteX12" fmla="*/ 5912925 w 8458100"/>
                        <a:gd name="connsiteY12" fmla="*/ 646771 h 3478898"/>
                        <a:gd name="connsiteX13" fmla="*/ 6158252 w 8458100"/>
                        <a:gd name="connsiteY13" fmla="*/ 724830 h 3478898"/>
                        <a:gd name="connsiteX14" fmla="*/ 6169404 w 8458100"/>
                        <a:gd name="connsiteY14" fmla="*/ 880947 h 3478898"/>
                        <a:gd name="connsiteX15" fmla="*/ 6749267 w 8458100"/>
                        <a:gd name="connsiteY15" fmla="*/ 1037064 h 3478898"/>
                        <a:gd name="connsiteX16" fmla="*/ 7206467 w 8458100"/>
                        <a:gd name="connsiteY16" fmla="*/ 936703 h 3478898"/>
                        <a:gd name="connsiteX17" fmla="*/ 7295677 w 8458100"/>
                        <a:gd name="connsiteY17" fmla="*/ 1382752 h 3478898"/>
                        <a:gd name="connsiteX18" fmla="*/ 7842086 w 8458100"/>
                        <a:gd name="connsiteY18" fmla="*/ 1594625 h 3478898"/>
                        <a:gd name="connsiteX19" fmla="*/ 7851857 w 8458100"/>
                        <a:gd name="connsiteY19" fmla="*/ 1773604 h 3478898"/>
                        <a:gd name="connsiteX20" fmla="*/ 4204629 w 8458100"/>
                        <a:gd name="connsiteY20" fmla="*/ 2530785 h 3478898"/>
                        <a:gd name="connsiteX21" fmla="*/ 1544909 w 8458100"/>
                        <a:gd name="connsiteY21" fmla="*/ 3195774 h 3478898"/>
                        <a:gd name="connsiteX22" fmla="*/ 1560919 w 8458100"/>
                        <a:gd name="connsiteY22" fmla="*/ 3185863 h 3478898"/>
                        <a:gd name="connsiteX23" fmla="*/ 1544912 w 8458100"/>
                        <a:gd name="connsiteY23" fmla="*/ 3195775 h 3478898"/>
                        <a:gd name="connsiteX24" fmla="*/ 1574218 w 8458100"/>
                        <a:gd name="connsiteY24" fmla="*/ 3165492 h 3478898"/>
                        <a:gd name="connsiteX25" fmla="*/ 1115827 w 8458100"/>
                        <a:gd name="connsiteY25" fmla="*/ 3284855 h 3478898"/>
                        <a:gd name="connsiteX0" fmla="*/ 1115827 w 8480171"/>
                        <a:gd name="connsiteY0" fmla="*/ 3176612 h 3431150"/>
                        <a:gd name="connsiteX1" fmla="*/ 1178957 w 8480171"/>
                        <a:gd name="connsiteY1" fmla="*/ 2937856 h 3431150"/>
                        <a:gd name="connsiteX2" fmla="*/ 2790353 w 8480171"/>
                        <a:gd name="connsiteY2" fmla="*/ 1471961 h 3431150"/>
                        <a:gd name="connsiteX3" fmla="*/ 2901865 w 8480171"/>
                        <a:gd name="connsiteY3" fmla="*/ 1460810 h 3431150"/>
                        <a:gd name="connsiteX4" fmla="*/ 2946470 w 8480171"/>
                        <a:gd name="connsiteY4" fmla="*/ 1405054 h 3431150"/>
                        <a:gd name="connsiteX5" fmla="*/ 3258704 w 8480171"/>
                        <a:gd name="connsiteY5" fmla="*/ 903249 h 3431150"/>
                        <a:gd name="connsiteX6" fmla="*/ 3626694 w 8480171"/>
                        <a:gd name="connsiteY6" fmla="*/ 981308 h 3431150"/>
                        <a:gd name="connsiteX7" fmla="*/ 3715904 w 8480171"/>
                        <a:gd name="connsiteY7" fmla="*/ 981308 h 3431150"/>
                        <a:gd name="connsiteX8" fmla="*/ 4284616 w 8480171"/>
                        <a:gd name="connsiteY8" fmla="*/ 144966 h 3431150"/>
                        <a:gd name="connsiteX9" fmla="*/ 5065201 w 8480171"/>
                        <a:gd name="connsiteY9" fmla="*/ 111513 h 3431150"/>
                        <a:gd name="connsiteX10" fmla="*/ 5265923 w 8480171"/>
                        <a:gd name="connsiteY10" fmla="*/ 345688 h 3431150"/>
                        <a:gd name="connsiteX11" fmla="*/ 5555855 w 8480171"/>
                        <a:gd name="connsiteY11" fmla="*/ 334537 h 3431150"/>
                        <a:gd name="connsiteX12" fmla="*/ 5934996 w 8480171"/>
                        <a:gd name="connsiteY12" fmla="*/ 646771 h 3431150"/>
                        <a:gd name="connsiteX13" fmla="*/ 6180323 w 8480171"/>
                        <a:gd name="connsiteY13" fmla="*/ 724830 h 3431150"/>
                        <a:gd name="connsiteX14" fmla="*/ 6191475 w 8480171"/>
                        <a:gd name="connsiteY14" fmla="*/ 880947 h 3431150"/>
                        <a:gd name="connsiteX15" fmla="*/ 6771338 w 8480171"/>
                        <a:gd name="connsiteY15" fmla="*/ 1037064 h 3431150"/>
                        <a:gd name="connsiteX16" fmla="*/ 7228538 w 8480171"/>
                        <a:gd name="connsiteY16" fmla="*/ 936703 h 3431150"/>
                        <a:gd name="connsiteX17" fmla="*/ 7317748 w 8480171"/>
                        <a:gd name="connsiteY17" fmla="*/ 1382752 h 3431150"/>
                        <a:gd name="connsiteX18" fmla="*/ 7864157 w 8480171"/>
                        <a:gd name="connsiteY18" fmla="*/ 1594625 h 3431150"/>
                        <a:gd name="connsiteX19" fmla="*/ 7873928 w 8480171"/>
                        <a:gd name="connsiteY19" fmla="*/ 1773604 h 3431150"/>
                        <a:gd name="connsiteX20" fmla="*/ 4226700 w 8480171"/>
                        <a:gd name="connsiteY20" fmla="*/ 2530785 h 3431150"/>
                        <a:gd name="connsiteX21" fmla="*/ 1566980 w 8480171"/>
                        <a:gd name="connsiteY21" fmla="*/ 3195774 h 3431150"/>
                        <a:gd name="connsiteX22" fmla="*/ 1582990 w 8480171"/>
                        <a:gd name="connsiteY22" fmla="*/ 3185863 h 3431150"/>
                        <a:gd name="connsiteX23" fmla="*/ 1566983 w 8480171"/>
                        <a:gd name="connsiteY23" fmla="*/ 3195775 h 3431150"/>
                        <a:gd name="connsiteX24" fmla="*/ 1596289 w 8480171"/>
                        <a:gd name="connsiteY24" fmla="*/ 3165492 h 3431150"/>
                        <a:gd name="connsiteX25" fmla="*/ 1115827 w 8480171"/>
                        <a:gd name="connsiteY25" fmla="*/ 3176612 h 34311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480171" h="3431150">
                          <a:moveTo>
                            <a:pt x="1115827" y="3176612"/>
                          </a:moveTo>
                          <a:cubicBezTo>
                            <a:pt x="-1" y="3370654"/>
                            <a:pt x="899869" y="3221965"/>
                            <a:pt x="1178957" y="2937856"/>
                          </a:cubicBezTo>
                          <a:cubicBezTo>
                            <a:pt x="1458045" y="2653747"/>
                            <a:pt x="2503202" y="1718135"/>
                            <a:pt x="2790353" y="1471961"/>
                          </a:cubicBezTo>
                          <a:cubicBezTo>
                            <a:pt x="3077504" y="1225787"/>
                            <a:pt x="2875846" y="1471961"/>
                            <a:pt x="2901865" y="1460810"/>
                          </a:cubicBezTo>
                          <a:cubicBezTo>
                            <a:pt x="2927884" y="1449659"/>
                            <a:pt x="2886997" y="1497981"/>
                            <a:pt x="2946470" y="1405054"/>
                          </a:cubicBezTo>
                          <a:cubicBezTo>
                            <a:pt x="3005943" y="1312127"/>
                            <a:pt x="3145333" y="973873"/>
                            <a:pt x="3258704" y="903249"/>
                          </a:cubicBezTo>
                          <a:cubicBezTo>
                            <a:pt x="3372075" y="832625"/>
                            <a:pt x="3550494" y="968298"/>
                            <a:pt x="3626694" y="981308"/>
                          </a:cubicBezTo>
                          <a:cubicBezTo>
                            <a:pt x="3702894" y="994318"/>
                            <a:pt x="3606250" y="1120698"/>
                            <a:pt x="3715904" y="981308"/>
                          </a:cubicBezTo>
                          <a:cubicBezTo>
                            <a:pt x="3825558" y="841918"/>
                            <a:pt x="4059733" y="289932"/>
                            <a:pt x="4284616" y="144966"/>
                          </a:cubicBezTo>
                          <a:cubicBezTo>
                            <a:pt x="4509499" y="0"/>
                            <a:pt x="4901650" y="78059"/>
                            <a:pt x="5065201" y="111513"/>
                          </a:cubicBezTo>
                          <a:cubicBezTo>
                            <a:pt x="5228752" y="144967"/>
                            <a:pt x="5184147" y="308517"/>
                            <a:pt x="5265923" y="345688"/>
                          </a:cubicBezTo>
                          <a:cubicBezTo>
                            <a:pt x="5347699" y="382859"/>
                            <a:pt x="5444343" y="284357"/>
                            <a:pt x="5555855" y="334537"/>
                          </a:cubicBezTo>
                          <a:cubicBezTo>
                            <a:pt x="5667367" y="384717"/>
                            <a:pt x="5830918" y="581722"/>
                            <a:pt x="5934996" y="646771"/>
                          </a:cubicBezTo>
                          <a:cubicBezTo>
                            <a:pt x="6039074" y="711820"/>
                            <a:pt x="6137577" y="685801"/>
                            <a:pt x="6180323" y="724830"/>
                          </a:cubicBezTo>
                          <a:cubicBezTo>
                            <a:pt x="6223069" y="763859"/>
                            <a:pt x="6092973" y="828908"/>
                            <a:pt x="6191475" y="880947"/>
                          </a:cubicBezTo>
                          <a:cubicBezTo>
                            <a:pt x="6289977" y="932986"/>
                            <a:pt x="6598494" y="1027771"/>
                            <a:pt x="6771338" y="1037064"/>
                          </a:cubicBezTo>
                          <a:cubicBezTo>
                            <a:pt x="6944182" y="1046357"/>
                            <a:pt x="7137470" y="879088"/>
                            <a:pt x="7228538" y="936703"/>
                          </a:cubicBezTo>
                          <a:cubicBezTo>
                            <a:pt x="7319606" y="994318"/>
                            <a:pt x="7211812" y="1273098"/>
                            <a:pt x="7317748" y="1382752"/>
                          </a:cubicBezTo>
                          <a:cubicBezTo>
                            <a:pt x="7423684" y="1492406"/>
                            <a:pt x="7771460" y="1529483"/>
                            <a:pt x="7864157" y="1594625"/>
                          </a:cubicBezTo>
                          <a:cubicBezTo>
                            <a:pt x="7956854" y="1659767"/>
                            <a:pt x="8480171" y="1617577"/>
                            <a:pt x="7873928" y="1773604"/>
                          </a:cubicBezTo>
                          <a:cubicBezTo>
                            <a:pt x="7267685" y="1929631"/>
                            <a:pt x="5277858" y="2293757"/>
                            <a:pt x="4226700" y="2530785"/>
                          </a:cubicBezTo>
                          <a:lnTo>
                            <a:pt x="1566980" y="3195774"/>
                          </a:lnTo>
                          <a:cubicBezTo>
                            <a:pt x="518490" y="3431150"/>
                            <a:pt x="1579655" y="3187928"/>
                            <a:pt x="1582990" y="3185863"/>
                          </a:cubicBezTo>
                          <a:lnTo>
                            <a:pt x="1566983" y="3195775"/>
                          </a:lnTo>
                          <a:cubicBezTo>
                            <a:pt x="1569199" y="3192380"/>
                            <a:pt x="1590184" y="3171801"/>
                            <a:pt x="1596289" y="3165492"/>
                          </a:cubicBezTo>
                          <a:lnTo>
                            <a:pt x="1115827" y="3176612"/>
                          </a:ln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lin ang="189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127" name="Полилиния 126"/>
                  <p:cNvSpPr/>
                  <p:nvPr/>
                </p:nvSpPr>
                <p:spPr>
                  <a:xfrm rot="15396183" flipH="1">
                    <a:off x="3622269" y="3603128"/>
                    <a:ext cx="1624065" cy="651938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8" name="Полилиния 127"/>
                  <p:cNvSpPr/>
                  <p:nvPr/>
                </p:nvSpPr>
                <p:spPr>
                  <a:xfrm rot="15396183" flipH="1">
                    <a:off x="3758849" y="3756047"/>
                    <a:ext cx="1687811" cy="731042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  <a:gd name="connsiteX0" fmla="*/ 111645 w 1661664"/>
                      <a:gd name="connsiteY0" fmla="*/ 942163 h 1979227"/>
                      <a:gd name="connsiteX1" fmla="*/ 46463 w 1661664"/>
                      <a:gd name="connsiteY1" fmla="*/ 26018 h 1979227"/>
                      <a:gd name="connsiteX2" fmla="*/ 390425 w 1661664"/>
                      <a:gd name="connsiteY2" fmla="*/ 786046 h 1979227"/>
                      <a:gd name="connsiteX3" fmla="*/ 557693 w 1661664"/>
                      <a:gd name="connsiteY3" fmla="*/ 897558 h 1979227"/>
                      <a:gd name="connsiteX4" fmla="*/ 513089 w 1661664"/>
                      <a:gd name="connsiteY4" fmla="*/ 1042524 h 1979227"/>
                      <a:gd name="connsiteX5" fmla="*/ 925684 w 1661664"/>
                      <a:gd name="connsiteY5" fmla="*/ 1321305 h 1979227"/>
                      <a:gd name="connsiteX6" fmla="*/ 1003742 w 1661664"/>
                      <a:gd name="connsiteY6" fmla="*/ 1466270 h 1979227"/>
                      <a:gd name="connsiteX7" fmla="*/ 1115254 w 1661664"/>
                      <a:gd name="connsiteY7" fmla="*/ 1711597 h 1979227"/>
                      <a:gd name="connsiteX8" fmla="*/ 1327128 w 1661664"/>
                      <a:gd name="connsiteY8" fmla="*/ 1611236 h 1979227"/>
                      <a:gd name="connsiteX9" fmla="*/ 1382884 w 1661664"/>
                      <a:gd name="connsiteY9" fmla="*/ 1577783 h 1979227"/>
                      <a:gd name="connsiteX10" fmla="*/ 1460942 w 1661664"/>
                      <a:gd name="connsiteY10" fmla="*/ 1666992 h 1979227"/>
                      <a:gd name="connsiteX11" fmla="*/ 1483245 w 1661664"/>
                      <a:gd name="connsiteY11" fmla="*/ 1856563 h 1979227"/>
                      <a:gd name="connsiteX12" fmla="*/ 1661664 w 1661664"/>
                      <a:gd name="connsiteY12" fmla="*/ 1979227 h 1979227"/>
                      <a:gd name="connsiteX13" fmla="*/ 1661664 w 1661664"/>
                      <a:gd name="connsiteY13" fmla="*/ 1979227 h 1979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661664" h="1979227">
                        <a:moveTo>
                          <a:pt x="111645" y="942163"/>
                        </a:moveTo>
                        <a:cubicBezTo>
                          <a:pt x="113900" y="930077"/>
                          <a:pt x="0" y="52037"/>
                          <a:pt x="46463" y="26018"/>
                        </a:cubicBezTo>
                        <a:cubicBezTo>
                          <a:pt x="92926" y="-1"/>
                          <a:pt x="305220" y="640789"/>
                          <a:pt x="390425" y="786046"/>
                        </a:cubicBezTo>
                        <a:cubicBezTo>
                          <a:pt x="475630" y="931303"/>
                          <a:pt x="537249" y="854812"/>
                          <a:pt x="557693" y="897558"/>
                        </a:cubicBezTo>
                        <a:cubicBezTo>
                          <a:pt x="578137" y="940304"/>
                          <a:pt x="451757" y="971900"/>
                          <a:pt x="513089" y="1042524"/>
                        </a:cubicBezTo>
                        <a:cubicBezTo>
                          <a:pt x="574421" y="1113148"/>
                          <a:pt x="843909" y="1250681"/>
                          <a:pt x="925684" y="1321305"/>
                        </a:cubicBezTo>
                        <a:cubicBezTo>
                          <a:pt x="1007460" y="1391929"/>
                          <a:pt x="972147" y="1401221"/>
                          <a:pt x="1003742" y="1466270"/>
                        </a:cubicBezTo>
                        <a:cubicBezTo>
                          <a:pt x="1035337" y="1531319"/>
                          <a:pt x="1061356" y="1687436"/>
                          <a:pt x="1115254" y="1711597"/>
                        </a:cubicBezTo>
                        <a:cubicBezTo>
                          <a:pt x="1169152" y="1735758"/>
                          <a:pt x="1282523" y="1633538"/>
                          <a:pt x="1327128" y="1611236"/>
                        </a:cubicBezTo>
                        <a:cubicBezTo>
                          <a:pt x="1371733" y="1588934"/>
                          <a:pt x="1360582" y="1568490"/>
                          <a:pt x="1382884" y="1577783"/>
                        </a:cubicBezTo>
                        <a:cubicBezTo>
                          <a:pt x="1405186" y="1587076"/>
                          <a:pt x="1444215" y="1620529"/>
                          <a:pt x="1460942" y="1666992"/>
                        </a:cubicBezTo>
                        <a:cubicBezTo>
                          <a:pt x="1477669" y="1713455"/>
                          <a:pt x="1449791" y="1804524"/>
                          <a:pt x="1483245" y="1856563"/>
                        </a:cubicBezTo>
                        <a:cubicBezTo>
                          <a:pt x="1516699" y="1908602"/>
                          <a:pt x="1661664" y="1979227"/>
                          <a:pt x="1661664" y="1979227"/>
                        </a:cubicBezTo>
                        <a:lnTo>
                          <a:pt x="1661664" y="1979227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29" name="Полилиния 128"/>
                  <p:cNvSpPr/>
                  <p:nvPr/>
                </p:nvSpPr>
                <p:spPr>
                  <a:xfrm rot="15396183" flipH="1">
                    <a:off x="4529438" y="4552581"/>
                    <a:ext cx="881297" cy="608539"/>
                  </a:xfrm>
                  <a:custGeom>
                    <a:avLst/>
                    <a:gdLst>
                      <a:gd name="connsiteX0" fmla="*/ 0 w 1550019"/>
                      <a:gd name="connsiteY0" fmla="*/ 163551 h 1200615"/>
                      <a:gd name="connsiteX1" fmla="*/ 278780 w 1550019"/>
                      <a:gd name="connsiteY1" fmla="*/ 7434 h 1200615"/>
                      <a:gd name="connsiteX2" fmla="*/ 446048 w 1550019"/>
                      <a:gd name="connsiteY2" fmla="*/ 118946 h 1200615"/>
                      <a:gd name="connsiteX3" fmla="*/ 401444 w 1550019"/>
                      <a:gd name="connsiteY3" fmla="*/ 263912 h 1200615"/>
                      <a:gd name="connsiteX4" fmla="*/ 814039 w 1550019"/>
                      <a:gd name="connsiteY4" fmla="*/ 542693 h 1200615"/>
                      <a:gd name="connsiteX5" fmla="*/ 892097 w 1550019"/>
                      <a:gd name="connsiteY5" fmla="*/ 687658 h 1200615"/>
                      <a:gd name="connsiteX6" fmla="*/ 1003609 w 1550019"/>
                      <a:gd name="connsiteY6" fmla="*/ 932985 h 1200615"/>
                      <a:gd name="connsiteX7" fmla="*/ 1215483 w 1550019"/>
                      <a:gd name="connsiteY7" fmla="*/ 832624 h 1200615"/>
                      <a:gd name="connsiteX8" fmla="*/ 1271239 w 1550019"/>
                      <a:gd name="connsiteY8" fmla="*/ 799171 h 1200615"/>
                      <a:gd name="connsiteX9" fmla="*/ 1349297 w 1550019"/>
                      <a:gd name="connsiteY9" fmla="*/ 888380 h 1200615"/>
                      <a:gd name="connsiteX10" fmla="*/ 1371600 w 1550019"/>
                      <a:gd name="connsiteY10" fmla="*/ 1077951 h 1200615"/>
                      <a:gd name="connsiteX11" fmla="*/ 1550019 w 1550019"/>
                      <a:gd name="connsiteY11" fmla="*/ 1200615 h 1200615"/>
                      <a:gd name="connsiteX12" fmla="*/ 1550019 w 1550019"/>
                      <a:gd name="connsiteY12" fmla="*/ 1200615 h 1200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550019" h="1200615">
                        <a:moveTo>
                          <a:pt x="0" y="163551"/>
                        </a:moveTo>
                        <a:cubicBezTo>
                          <a:pt x="102219" y="89209"/>
                          <a:pt x="204439" y="14868"/>
                          <a:pt x="278780" y="7434"/>
                        </a:cubicBezTo>
                        <a:cubicBezTo>
                          <a:pt x="353121" y="0"/>
                          <a:pt x="425604" y="76200"/>
                          <a:pt x="446048" y="118946"/>
                        </a:cubicBezTo>
                        <a:cubicBezTo>
                          <a:pt x="466492" y="161692"/>
                          <a:pt x="340112" y="193288"/>
                          <a:pt x="401444" y="263912"/>
                        </a:cubicBezTo>
                        <a:cubicBezTo>
                          <a:pt x="462776" y="334536"/>
                          <a:pt x="732264" y="472069"/>
                          <a:pt x="814039" y="542693"/>
                        </a:cubicBezTo>
                        <a:cubicBezTo>
                          <a:pt x="895815" y="613317"/>
                          <a:pt x="860502" y="622609"/>
                          <a:pt x="892097" y="687658"/>
                        </a:cubicBezTo>
                        <a:cubicBezTo>
                          <a:pt x="923692" y="752707"/>
                          <a:pt x="949711" y="908824"/>
                          <a:pt x="1003609" y="932985"/>
                        </a:cubicBezTo>
                        <a:cubicBezTo>
                          <a:pt x="1057507" y="957146"/>
                          <a:pt x="1170878" y="854926"/>
                          <a:pt x="1215483" y="832624"/>
                        </a:cubicBezTo>
                        <a:cubicBezTo>
                          <a:pt x="1260088" y="810322"/>
                          <a:pt x="1248937" y="789878"/>
                          <a:pt x="1271239" y="799171"/>
                        </a:cubicBezTo>
                        <a:cubicBezTo>
                          <a:pt x="1293541" y="808464"/>
                          <a:pt x="1332570" y="841917"/>
                          <a:pt x="1349297" y="888380"/>
                        </a:cubicBezTo>
                        <a:cubicBezTo>
                          <a:pt x="1366024" y="934843"/>
                          <a:pt x="1338146" y="1025912"/>
                          <a:pt x="1371600" y="1077951"/>
                        </a:cubicBezTo>
                        <a:cubicBezTo>
                          <a:pt x="1405054" y="1129990"/>
                          <a:pt x="1550019" y="1200615"/>
                          <a:pt x="1550019" y="1200615"/>
                        </a:cubicBezTo>
                        <a:lnTo>
                          <a:pt x="1550019" y="1200615"/>
                        </a:lnTo>
                      </a:path>
                    </a:pathLst>
                  </a:custGeom>
                  <a:ln w="9525">
                    <a:solidFill>
                      <a:srgbClr val="00B0F0"/>
                    </a:solidFill>
                  </a:ln>
                  <a:effectLst/>
                  <a:scene3d>
                    <a:camera prst="orthographicFront">
                      <a:rot lat="0" lon="0" rev="0"/>
                    </a:camera>
                    <a:lightRig rig="contrasting" dir="t">
                      <a:rot lat="0" lon="0" rev="7800000"/>
                    </a:lightRig>
                  </a:scene3d>
                  <a:sp3d>
                    <a:bevelT w="139700" h="139700"/>
                  </a:sp3d>
                </p:spPr>
                <p:style>
                  <a:lnRef idx="3">
                    <a:schemeClr val="accent5"/>
                  </a:lnRef>
                  <a:fillRef idx="0">
                    <a:schemeClr val="accent5"/>
                  </a:fillRef>
                  <a:effectRef idx="2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24" name="Полилиния 123"/>
                <p:cNvSpPr/>
                <p:nvPr/>
              </p:nvSpPr>
              <p:spPr>
                <a:xfrm rot="21095185" flipH="1">
                  <a:off x="3397331" y="1918564"/>
                  <a:ext cx="88129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5" name="Полилиния 124"/>
                <p:cNvSpPr/>
                <p:nvPr/>
              </p:nvSpPr>
              <p:spPr>
                <a:xfrm rot="15396183" flipH="1">
                  <a:off x="5556573" y="1765719"/>
                  <a:ext cx="439077" cy="608539"/>
                </a:xfrm>
                <a:custGeom>
                  <a:avLst/>
                  <a:gdLst>
                    <a:gd name="connsiteX0" fmla="*/ 0 w 1550019"/>
                    <a:gd name="connsiteY0" fmla="*/ 163551 h 1200615"/>
                    <a:gd name="connsiteX1" fmla="*/ 278780 w 1550019"/>
                    <a:gd name="connsiteY1" fmla="*/ 7434 h 1200615"/>
                    <a:gd name="connsiteX2" fmla="*/ 446048 w 1550019"/>
                    <a:gd name="connsiteY2" fmla="*/ 118946 h 1200615"/>
                    <a:gd name="connsiteX3" fmla="*/ 401444 w 1550019"/>
                    <a:gd name="connsiteY3" fmla="*/ 263912 h 1200615"/>
                    <a:gd name="connsiteX4" fmla="*/ 814039 w 1550019"/>
                    <a:gd name="connsiteY4" fmla="*/ 542693 h 1200615"/>
                    <a:gd name="connsiteX5" fmla="*/ 892097 w 1550019"/>
                    <a:gd name="connsiteY5" fmla="*/ 687658 h 1200615"/>
                    <a:gd name="connsiteX6" fmla="*/ 1003609 w 1550019"/>
                    <a:gd name="connsiteY6" fmla="*/ 932985 h 1200615"/>
                    <a:gd name="connsiteX7" fmla="*/ 1215483 w 1550019"/>
                    <a:gd name="connsiteY7" fmla="*/ 832624 h 1200615"/>
                    <a:gd name="connsiteX8" fmla="*/ 1271239 w 1550019"/>
                    <a:gd name="connsiteY8" fmla="*/ 799171 h 1200615"/>
                    <a:gd name="connsiteX9" fmla="*/ 1349297 w 1550019"/>
                    <a:gd name="connsiteY9" fmla="*/ 888380 h 1200615"/>
                    <a:gd name="connsiteX10" fmla="*/ 1371600 w 1550019"/>
                    <a:gd name="connsiteY10" fmla="*/ 1077951 h 1200615"/>
                    <a:gd name="connsiteX11" fmla="*/ 1550019 w 1550019"/>
                    <a:gd name="connsiteY11" fmla="*/ 1200615 h 1200615"/>
                    <a:gd name="connsiteX12" fmla="*/ 1550019 w 1550019"/>
                    <a:gd name="connsiteY12" fmla="*/ 1200615 h 1200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50019" h="1200615">
                      <a:moveTo>
                        <a:pt x="0" y="163551"/>
                      </a:moveTo>
                      <a:cubicBezTo>
                        <a:pt x="102219" y="89209"/>
                        <a:pt x="204439" y="14868"/>
                        <a:pt x="278780" y="7434"/>
                      </a:cubicBezTo>
                      <a:cubicBezTo>
                        <a:pt x="353121" y="0"/>
                        <a:pt x="425604" y="76200"/>
                        <a:pt x="446048" y="118946"/>
                      </a:cubicBezTo>
                      <a:cubicBezTo>
                        <a:pt x="466492" y="161692"/>
                        <a:pt x="340112" y="193288"/>
                        <a:pt x="401444" y="263912"/>
                      </a:cubicBezTo>
                      <a:cubicBezTo>
                        <a:pt x="462776" y="334536"/>
                        <a:pt x="732264" y="472069"/>
                        <a:pt x="814039" y="542693"/>
                      </a:cubicBezTo>
                      <a:cubicBezTo>
                        <a:pt x="895815" y="613317"/>
                        <a:pt x="860502" y="622609"/>
                        <a:pt x="892097" y="687658"/>
                      </a:cubicBezTo>
                      <a:cubicBezTo>
                        <a:pt x="923692" y="752707"/>
                        <a:pt x="949711" y="908824"/>
                        <a:pt x="1003609" y="932985"/>
                      </a:cubicBezTo>
                      <a:cubicBezTo>
                        <a:pt x="1057507" y="957146"/>
                        <a:pt x="1170878" y="854926"/>
                        <a:pt x="1215483" y="832624"/>
                      </a:cubicBezTo>
                      <a:cubicBezTo>
                        <a:pt x="1260088" y="810322"/>
                        <a:pt x="1248937" y="789878"/>
                        <a:pt x="1271239" y="799171"/>
                      </a:cubicBezTo>
                      <a:cubicBezTo>
                        <a:pt x="1293541" y="808464"/>
                        <a:pt x="1332570" y="841917"/>
                        <a:pt x="1349297" y="888380"/>
                      </a:cubicBezTo>
                      <a:cubicBezTo>
                        <a:pt x="1366024" y="934843"/>
                        <a:pt x="1338146" y="1025912"/>
                        <a:pt x="1371600" y="1077951"/>
                      </a:cubicBezTo>
                      <a:cubicBezTo>
                        <a:pt x="1405054" y="1129990"/>
                        <a:pt x="1550019" y="1200615"/>
                        <a:pt x="1550019" y="1200615"/>
                      </a:cubicBezTo>
                      <a:lnTo>
                        <a:pt x="1550019" y="1200615"/>
                      </a:lnTo>
                    </a:path>
                  </a:pathLst>
                </a:custGeom>
                <a:ln w="9525">
                  <a:solidFill>
                    <a:srgbClr val="00B0F0"/>
                  </a:solidFill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3">
                  <a:schemeClr val="accent5"/>
                </a:lnRef>
                <a:fillRef idx="0">
                  <a:schemeClr val="accent5"/>
                </a:fillRef>
                <a:effectRef idx="2">
                  <a:schemeClr val="accent5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22" name="Полилиния 121"/>
              <p:cNvSpPr/>
              <p:nvPr/>
            </p:nvSpPr>
            <p:spPr>
              <a:xfrm rot="504815" flipH="1" flipV="1">
                <a:off x="5040405" y="1061308"/>
                <a:ext cx="881297" cy="608539"/>
              </a:xfrm>
              <a:custGeom>
                <a:avLst/>
                <a:gdLst>
                  <a:gd name="connsiteX0" fmla="*/ 0 w 1550019"/>
                  <a:gd name="connsiteY0" fmla="*/ 163551 h 1200615"/>
                  <a:gd name="connsiteX1" fmla="*/ 278780 w 1550019"/>
                  <a:gd name="connsiteY1" fmla="*/ 7434 h 1200615"/>
                  <a:gd name="connsiteX2" fmla="*/ 446048 w 1550019"/>
                  <a:gd name="connsiteY2" fmla="*/ 118946 h 1200615"/>
                  <a:gd name="connsiteX3" fmla="*/ 401444 w 1550019"/>
                  <a:gd name="connsiteY3" fmla="*/ 263912 h 1200615"/>
                  <a:gd name="connsiteX4" fmla="*/ 814039 w 1550019"/>
                  <a:gd name="connsiteY4" fmla="*/ 542693 h 1200615"/>
                  <a:gd name="connsiteX5" fmla="*/ 892097 w 1550019"/>
                  <a:gd name="connsiteY5" fmla="*/ 687658 h 1200615"/>
                  <a:gd name="connsiteX6" fmla="*/ 1003609 w 1550019"/>
                  <a:gd name="connsiteY6" fmla="*/ 932985 h 1200615"/>
                  <a:gd name="connsiteX7" fmla="*/ 1215483 w 1550019"/>
                  <a:gd name="connsiteY7" fmla="*/ 832624 h 1200615"/>
                  <a:gd name="connsiteX8" fmla="*/ 1271239 w 1550019"/>
                  <a:gd name="connsiteY8" fmla="*/ 799171 h 1200615"/>
                  <a:gd name="connsiteX9" fmla="*/ 1349297 w 1550019"/>
                  <a:gd name="connsiteY9" fmla="*/ 888380 h 1200615"/>
                  <a:gd name="connsiteX10" fmla="*/ 1371600 w 1550019"/>
                  <a:gd name="connsiteY10" fmla="*/ 1077951 h 1200615"/>
                  <a:gd name="connsiteX11" fmla="*/ 1550019 w 1550019"/>
                  <a:gd name="connsiteY11" fmla="*/ 1200615 h 1200615"/>
                  <a:gd name="connsiteX12" fmla="*/ 1550019 w 1550019"/>
                  <a:gd name="connsiteY12" fmla="*/ 1200615 h 1200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50019" h="1200615">
                    <a:moveTo>
                      <a:pt x="0" y="163551"/>
                    </a:moveTo>
                    <a:cubicBezTo>
                      <a:pt x="102219" y="89209"/>
                      <a:pt x="204439" y="14868"/>
                      <a:pt x="278780" y="7434"/>
                    </a:cubicBezTo>
                    <a:cubicBezTo>
                      <a:pt x="353121" y="0"/>
                      <a:pt x="425604" y="76200"/>
                      <a:pt x="446048" y="118946"/>
                    </a:cubicBezTo>
                    <a:cubicBezTo>
                      <a:pt x="466492" y="161692"/>
                      <a:pt x="340112" y="193288"/>
                      <a:pt x="401444" y="263912"/>
                    </a:cubicBezTo>
                    <a:cubicBezTo>
                      <a:pt x="462776" y="334536"/>
                      <a:pt x="732264" y="472069"/>
                      <a:pt x="814039" y="542693"/>
                    </a:cubicBezTo>
                    <a:cubicBezTo>
                      <a:pt x="895815" y="613317"/>
                      <a:pt x="860502" y="622609"/>
                      <a:pt x="892097" y="687658"/>
                    </a:cubicBezTo>
                    <a:cubicBezTo>
                      <a:pt x="923692" y="752707"/>
                      <a:pt x="949711" y="908824"/>
                      <a:pt x="1003609" y="932985"/>
                    </a:cubicBezTo>
                    <a:cubicBezTo>
                      <a:pt x="1057507" y="957146"/>
                      <a:pt x="1170878" y="854926"/>
                      <a:pt x="1215483" y="832624"/>
                    </a:cubicBezTo>
                    <a:cubicBezTo>
                      <a:pt x="1260088" y="810322"/>
                      <a:pt x="1248937" y="789878"/>
                      <a:pt x="1271239" y="799171"/>
                    </a:cubicBezTo>
                    <a:cubicBezTo>
                      <a:pt x="1293541" y="808464"/>
                      <a:pt x="1332570" y="841917"/>
                      <a:pt x="1349297" y="888380"/>
                    </a:cubicBezTo>
                    <a:cubicBezTo>
                      <a:pt x="1366024" y="934843"/>
                      <a:pt x="1338146" y="1025912"/>
                      <a:pt x="1371600" y="1077951"/>
                    </a:cubicBezTo>
                    <a:cubicBezTo>
                      <a:pt x="1405054" y="1129990"/>
                      <a:pt x="1550019" y="1200615"/>
                      <a:pt x="1550019" y="1200615"/>
                    </a:cubicBezTo>
                    <a:lnTo>
                      <a:pt x="1550019" y="1200615"/>
                    </a:lnTo>
                  </a:path>
                </a:pathLst>
              </a:custGeom>
              <a:ln w="9525">
                <a:solidFill>
                  <a:srgbClr val="00B0F0"/>
                </a:solidFill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0" name="Полилиния 119"/>
            <p:cNvSpPr/>
            <p:nvPr/>
          </p:nvSpPr>
          <p:spPr>
            <a:xfrm rot="5112266">
              <a:off x="3874658" y="2465043"/>
              <a:ext cx="2336406" cy="1014291"/>
            </a:xfrm>
            <a:custGeom>
              <a:avLst/>
              <a:gdLst>
                <a:gd name="connsiteX0" fmla="*/ 0 w 1616927"/>
                <a:gd name="connsiteY0" fmla="*/ 847493 h 847493"/>
                <a:gd name="connsiteX1" fmla="*/ 501805 w 1616927"/>
                <a:gd name="connsiteY1" fmla="*/ 446049 h 847493"/>
                <a:gd name="connsiteX2" fmla="*/ 490654 w 1616927"/>
                <a:gd name="connsiteY2" fmla="*/ 624468 h 847493"/>
                <a:gd name="connsiteX3" fmla="*/ 1048215 w 1616927"/>
                <a:gd name="connsiteY3" fmla="*/ 100361 h 847493"/>
                <a:gd name="connsiteX4" fmla="*/ 1449658 w 1616927"/>
                <a:gd name="connsiteY4" fmla="*/ 22303 h 847493"/>
                <a:gd name="connsiteX5" fmla="*/ 1594624 w 1616927"/>
                <a:gd name="connsiteY5" fmla="*/ 167268 h 847493"/>
                <a:gd name="connsiteX6" fmla="*/ 1583473 w 1616927"/>
                <a:gd name="connsiteY6" fmla="*/ 167268 h 847493"/>
                <a:gd name="connsiteX7" fmla="*/ 1583473 w 1616927"/>
                <a:gd name="connsiteY7" fmla="*/ 167268 h 847493"/>
                <a:gd name="connsiteX0" fmla="*/ 12883 w 1629810"/>
                <a:gd name="connsiteY0" fmla="*/ 847493 h 847493"/>
                <a:gd name="connsiteX1" fmla="*/ 83634 w 1629810"/>
                <a:gd name="connsiteY1" fmla="*/ 604596 h 847493"/>
                <a:gd name="connsiteX2" fmla="*/ 514688 w 1629810"/>
                <a:gd name="connsiteY2" fmla="*/ 446049 h 847493"/>
                <a:gd name="connsiteX3" fmla="*/ 503537 w 1629810"/>
                <a:gd name="connsiteY3" fmla="*/ 624468 h 847493"/>
                <a:gd name="connsiteX4" fmla="*/ 1061098 w 1629810"/>
                <a:gd name="connsiteY4" fmla="*/ 100361 h 847493"/>
                <a:gd name="connsiteX5" fmla="*/ 1462541 w 1629810"/>
                <a:gd name="connsiteY5" fmla="*/ 22303 h 847493"/>
                <a:gd name="connsiteX6" fmla="*/ 1607507 w 1629810"/>
                <a:gd name="connsiteY6" fmla="*/ 167268 h 847493"/>
                <a:gd name="connsiteX7" fmla="*/ 1596356 w 1629810"/>
                <a:gd name="connsiteY7" fmla="*/ 167268 h 847493"/>
                <a:gd name="connsiteX8" fmla="*/ 1596356 w 1629810"/>
                <a:gd name="connsiteY8" fmla="*/ 167268 h 847493"/>
                <a:gd name="connsiteX0" fmla="*/ 2183 w 1619110"/>
                <a:gd name="connsiteY0" fmla="*/ 847493 h 847493"/>
                <a:gd name="connsiteX1" fmla="*/ 214436 w 1619110"/>
                <a:gd name="connsiteY1" fmla="*/ 549632 h 847493"/>
                <a:gd name="connsiteX2" fmla="*/ 72934 w 1619110"/>
                <a:gd name="connsiteY2" fmla="*/ 604596 h 847493"/>
                <a:gd name="connsiteX3" fmla="*/ 503988 w 1619110"/>
                <a:gd name="connsiteY3" fmla="*/ 446049 h 847493"/>
                <a:gd name="connsiteX4" fmla="*/ 492837 w 1619110"/>
                <a:gd name="connsiteY4" fmla="*/ 624468 h 847493"/>
                <a:gd name="connsiteX5" fmla="*/ 1050398 w 1619110"/>
                <a:gd name="connsiteY5" fmla="*/ 100361 h 847493"/>
                <a:gd name="connsiteX6" fmla="*/ 1451841 w 1619110"/>
                <a:gd name="connsiteY6" fmla="*/ 22303 h 847493"/>
                <a:gd name="connsiteX7" fmla="*/ 1596807 w 1619110"/>
                <a:gd name="connsiteY7" fmla="*/ 167268 h 847493"/>
                <a:gd name="connsiteX8" fmla="*/ 1585656 w 1619110"/>
                <a:gd name="connsiteY8" fmla="*/ 167268 h 847493"/>
                <a:gd name="connsiteX9" fmla="*/ 1585656 w 1619110"/>
                <a:gd name="connsiteY9" fmla="*/ 167268 h 84749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1562850 w 1594435"/>
                <a:gd name="connsiteY10" fmla="*/ 180273 h 682083"/>
                <a:gd name="connsiteX0" fmla="*/ 331263 w 1594435"/>
                <a:gd name="connsiteY0" fmla="*/ 604596 h 682083"/>
                <a:gd name="connsiteX1" fmla="*/ 189761 w 1594435"/>
                <a:gd name="connsiteY1" fmla="*/ 549632 h 682083"/>
                <a:gd name="connsiteX2" fmla="*/ 48259 w 1594435"/>
                <a:gd name="connsiteY2" fmla="*/ 604596 h 682083"/>
                <a:gd name="connsiteX3" fmla="*/ 479313 w 1594435"/>
                <a:gd name="connsiteY3" fmla="*/ 446049 h 682083"/>
                <a:gd name="connsiteX4" fmla="*/ 468162 w 1594435"/>
                <a:gd name="connsiteY4" fmla="*/ 624468 h 682083"/>
                <a:gd name="connsiteX5" fmla="*/ 1025723 w 1594435"/>
                <a:gd name="connsiteY5" fmla="*/ 100361 h 682083"/>
                <a:gd name="connsiteX6" fmla="*/ 1427166 w 1594435"/>
                <a:gd name="connsiteY6" fmla="*/ 22303 h 682083"/>
                <a:gd name="connsiteX7" fmla="*/ 1572132 w 1594435"/>
                <a:gd name="connsiteY7" fmla="*/ 167268 h 682083"/>
                <a:gd name="connsiteX8" fmla="*/ 1560981 w 1594435"/>
                <a:gd name="connsiteY8" fmla="*/ 167268 h 682083"/>
                <a:gd name="connsiteX9" fmla="*/ 1560981 w 1594435"/>
                <a:gd name="connsiteY9" fmla="*/ 167268 h 682083"/>
                <a:gd name="connsiteX10" fmla="*/ 971943 w 1594435"/>
                <a:gd name="connsiteY10" fmla="*/ 239360 h 68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4435" h="682083">
                  <a:moveTo>
                    <a:pt x="331263" y="604596"/>
                  </a:moveTo>
                  <a:cubicBezTo>
                    <a:pt x="329080" y="602767"/>
                    <a:pt x="236928" y="549632"/>
                    <a:pt x="189761" y="549632"/>
                  </a:cubicBezTo>
                  <a:cubicBezTo>
                    <a:pt x="142594" y="549632"/>
                    <a:pt x="0" y="621860"/>
                    <a:pt x="48259" y="604596"/>
                  </a:cubicBezTo>
                  <a:cubicBezTo>
                    <a:pt x="96518" y="587332"/>
                    <a:pt x="409329" y="442737"/>
                    <a:pt x="479313" y="446049"/>
                  </a:cubicBezTo>
                  <a:cubicBezTo>
                    <a:pt x="549297" y="449361"/>
                    <a:pt x="377094" y="682083"/>
                    <a:pt x="468162" y="624468"/>
                  </a:cubicBezTo>
                  <a:cubicBezTo>
                    <a:pt x="559230" y="566853"/>
                    <a:pt x="865889" y="200722"/>
                    <a:pt x="1025723" y="100361"/>
                  </a:cubicBezTo>
                  <a:cubicBezTo>
                    <a:pt x="1185557" y="0"/>
                    <a:pt x="1336098" y="11152"/>
                    <a:pt x="1427166" y="22303"/>
                  </a:cubicBezTo>
                  <a:cubicBezTo>
                    <a:pt x="1518234" y="33454"/>
                    <a:pt x="1549830" y="143107"/>
                    <a:pt x="1572132" y="167268"/>
                  </a:cubicBezTo>
                  <a:cubicBezTo>
                    <a:pt x="1594435" y="191429"/>
                    <a:pt x="1560981" y="167268"/>
                    <a:pt x="1560981" y="167268"/>
                  </a:cubicBezTo>
                  <a:lnTo>
                    <a:pt x="1560981" y="167268"/>
                  </a:lnTo>
                  <a:lnTo>
                    <a:pt x="971943" y="239360"/>
                  </a:lnTo>
                </a:path>
              </a:pathLst>
            </a:custGeom>
            <a:solidFill>
              <a:schemeClr val="bg1"/>
            </a:solidFill>
            <a:ln w="285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audio>
              <p:cMediaNode showWhenStopped="0">
                <p:cTn id="7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8"/>
                </p:tgtEl>
              </p:cMediaNode>
            </p:audio>
          </p:childTnLst>
        </p:cTn>
      </p:par>
    </p:tnLst>
    <p:bldLst>
      <p:bldP spid="147" grpId="0" animBg="1"/>
      <p:bldP spid="268" grpId="0"/>
      <p:bldP spid="268" grpId="1"/>
      <p:bldP spid="269" grpId="0"/>
      <p:bldP spid="269" grpId="1"/>
      <p:bldP spid="270" grpId="0"/>
      <p:bldP spid="270" grpId="1"/>
      <p:bldP spid="271" grpId="0"/>
      <p:bldP spid="271" grpId="1"/>
      <p:bldP spid="272" grpId="0"/>
      <p:bldP spid="272" grpId="1"/>
      <p:bldP spid="273" grpId="0"/>
      <p:bldP spid="273" grpId="1"/>
      <p:bldP spid="274" grpId="0"/>
      <p:bldP spid="274" grpId="1"/>
      <p:bldP spid="275" grpId="0"/>
      <p:bldP spid="275" grpId="1"/>
      <p:bldP spid="276" grpId="0"/>
      <p:bldP spid="276" grpId="1"/>
      <p:bldP spid="277" grpId="0"/>
      <p:bldP spid="27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Группа 12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16" name="Прямоугольник 115"/>
            <p:cNvSpPr/>
            <p:nvPr/>
          </p:nvSpPr>
          <p:spPr>
            <a:xfrm>
              <a:off x="0" y="0"/>
              <a:ext cx="9144000" cy="1727891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0" y="1714488"/>
              <a:ext cx="9144000" cy="514351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8" name="Группа 117"/>
          <p:cNvGrpSpPr/>
          <p:nvPr/>
        </p:nvGrpSpPr>
        <p:grpSpPr>
          <a:xfrm>
            <a:off x="5143504" y="214290"/>
            <a:ext cx="1368000" cy="1368000"/>
            <a:chOff x="5143504" y="214290"/>
            <a:chExt cx="1368000" cy="1368000"/>
          </a:xfrm>
        </p:grpSpPr>
        <p:sp>
          <p:nvSpPr>
            <p:cNvPr id="117" name="Блок-схема: узел 116"/>
            <p:cNvSpPr>
              <a:spLocks noChangeAspect="1"/>
            </p:cNvSpPr>
            <p:nvPr/>
          </p:nvSpPr>
          <p:spPr>
            <a:xfrm>
              <a:off x="5143504" y="214290"/>
              <a:ext cx="1368000" cy="1368000"/>
            </a:xfrm>
            <a:prstGeom prst="flowChartConnector">
              <a:avLst/>
            </a:prstGeom>
            <a:solidFill>
              <a:srgbClr val="FFFF00">
                <a:alpha val="34902"/>
              </a:srgbClr>
            </a:solidFill>
            <a:ln>
              <a:noFill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14" name="Группа 113"/>
            <p:cNvGrpSpPr/>
            <p:nvPr/>
          </p:nvGrpSpPr>
          <p:grpSpPr>
            <a:xfrm>
              <a:off x="5286380" y="357166"/>
              <a:ext cx="1116000" cy="1116000"/>
              <a:chOff x="4204522" y="175307"/>
              <a:chExt cx="1116000" cy="1116000"/>
            </a:xfrm>
          </p:grpSpPr>
          <p:sp>
            <p:nvSpPr>
              <p:cNvPr id="97" name="Блок-схема: узел 96"/>
              <p:cNvSpPr>
                <a:spLocks noChangeAspect="1"/>
              </p:cNvSpPr>
              <p:nvPr/>
            </p:nvSpPr>
            <p:spPr>
              <a:xfrm>
                <a:off x="4204522" y="175307"/>
                <a:ext cx="1116000" cy="1116000"/>
              </a:xfrm>
              <a:prstGeom prst="flowChartConnector">
                <a:avLst/>
              </a:prstGeom>
              <a:solidFill>
                <a:srgbClr val="FAC090">
                  <a:alpha val="20000"/>
                </a:srgbClr>
              </a:solidFill>
              <a:ln>
                <a:noFill/>
              </a:ln>
              <a:effectLst>
                <a:glow rad="101600">
                  <a:srgbClr val="FFFF00">
                    <a:alpha val="60000"/>
                  </a:srgb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Блок-схема: узел 95"/>
              <p:cNvSpPr>
                <a:spLocks noChangeAspect="1"/>
              </p:cNvSpPr>
              <p:nvPr/>
            </p:nvSpPr>
            <p:spPr>
              <a:xfrm>
                <a:off x="4240522" y="211307"/>
                <a:ext cx="1044000" cy="1044000"/>
              </a:xfrm>
              <a:prstGeom prst="flowChartConnector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" name="Блок-схема: узел 112"/>
              <p:cNvSpPr>
                <a:spLocks noChangeAspect="1"/>
              </p:cNvSpPr>
              <p:nvPr/>
            </p:nvSpPr>
            <p:spPr>
              <a:xfrm>
                <a:off x="4240522" y="211307"/>
                <a:ext cx="1044000" cy="1044000"/>
              </a:xfrm>
              <a:prstGeom prst="flowChartConnector">
                <a:avLst/>
              </a:prstGeom>
              <a:solidFill>
                <a:srgbClr val="FAC090">
                  <a:alpha val="21961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90" name="Полилиния 89"/>
          <p:cNvSpPr/>
          <p:nvPr/>
        </p:nvSpPr>
        <p:spPr>
          <a:xfrm>
            <a:off x="4357686" y="5500702"/>
            <a:ext cx="781958" cy="1017814"/>
          </a:xfrm>
          <a:custGeom>
            <a:avLst/>
            <a:gdLst>
              <a:gd name="connsiteX0" fmla="*/ 237672 w 781958"/>
              <a:gd name="connsiteY0" fmla="*/ 840014 h 1017814"/>
              <a:gd name="connsiteX1" fmla="*/ 19958 w 781958"/>
              <a:gd name="connsiteY1" fmla="*/ 186871 h 1017814"/>
              <a:gd name="connsiteX2" fmla="*/ 117929 w 781958"/>
              <a:gd name="connsiteY2" fmla="*/ 23586 h 1017814"/>
              <a:gd name="connsiteX3" fmla="*/ 30843 w 781958"/>
              <a:gd name="connsiteY3" fmla="*/ 132443 h 1017814"/>
              <a:gd name="connsiteX4" fmla="*/ 302986 w 781958"/>
              <a:gd name="connsiteY4" fmla="*/ 818243 h 1017814"/>
              <a:gd name="connsiteX5" fmla="*/ 270329 w 781958"/>
              <a:gd name="connsiteY5" fmla="*/ 415471 h 1017814"/>
              <a:gd name="connsiteX6" fmla="*/ 270329 w 781958"/>
              <a:gd name="connsiteY6" fmla="*/ 371928 h 1017814"/>
              <a:gd name="connsiteX7" fmla="*/ 368301 w 781958"/>
              <a:gd name="connsiteY7" fmla="*/ 796471 h 1017814"/>
              <a:gd name="connsiteX8" fmla="*/ 390072 w 781958"/>
              <a:gd name="connsiteY8" fmla="*/ 818243 h 1017814"/>
              <a:gd name="connsiteX9" fmla="*/ 531586 w 781958"/>
              <a:gd name="connsiteY9" fmla="*/ 165100 h 1017814"/>
              <a:gd name="connsiteX10" fmla="*/ 433615 w 781958"/>
              <a:gd name="connsiteY10" fmla="*/ 818243 h 1017814"/>
              <a:gd name="connsiteX11" fmla="*/ 477158 w 781958"/>
              <a:gd name="connsiteY11" fmla="*/ 818243 h 1017814"/>
              <a:gd name="connsiteX12" fmla="*/ 705758 w 781958"/>
              <a:gd name="connsiteY12" fmla="*/ 110671 h 1017814"/>
              <a:gd name="connsiteX13" fmla="*/ 781958 w 781958"/>
              <a:gd name="connsiteY13" fmla="*/ 502557 h 1017814"/>
              <a:gd name="connsiteX14" fmla="*/ 705758 w 781958"/>
              <a:gd name="connsiteY14" fmla="*/ 230414 h 1017814"/>
              <a:gd name="connsiteX15" fmla="*/ 531586 w 781958"/>
              <a:gd name="connsiteY15" fmla="*/ 872671 h 1017814"/>
              <a:gd name="connsiteX16" fmla="*/ 498929 w 781958"/>
              <a:gd name="connsiteY16" fmla="*/ 959757 h 1017814"/>
              <a:gd name="connsiteX17" fmla="*/ 292101 w 781958"/>
              <a:gd name="connsiteY17" fmla="*/ 992414 h 1017814"/>
              <a:gd name="connsiteX18" fmla="*/ 237672 w 781958"/>
              <a:gd name="connsiteY18" fmla="*/ 840014 h 101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1958" h="1017814">
                <a:moveTo>
                  <a:pt x="237672" y="840014"/>
                </a:moveTo>
                <a:cubicBezTo>
                  <a:pt x="192315" y="705757"/>
                  <a:pt x="39915" y="322942"/>
                  <a:pt x="19958" y="186871"/>
                </a:cubicBezTo>
                <a:cubicBezTo>
                  <a:pt x="1" y="50800"/>
                  <a:pt x="116115" y="32657"/>
                  <a:pt x="117929" y="23586"/>
                </a:cubicBezTo>
                <a:cubicBezTo>
                  <a:pt x="119743" y="14515"/>
                  <a:pt x="0" y="0"/>
                  <a:pt x="30843" y="132443"/>
                </a:cubicBezTo>
                <a:cubicBezTo>
                  <a:pt x="61686" y="264886"/>
                  <a:pt x="263072" y="771072"/>
                  <a:pt x="302986" y="818243"/>
                </a:cubicBezTo>
                <a:cubicBezTo>
                  <a:pt x="342900" y="865414"/>
                  <a:pt x="275772" y="489857"/>
                  <a:pt x="270329" y="415471"/>
                </a:cubicBezTo>
                <a:cubicBezTo>
                  <a:pt x="264886" y="341085"/>
                  <a:pt x="254000" y="308428"/>
                  <a:pt x="270329" y="371928"/>
                </a:cubicBezTo>
                <a:cubicBezTo>
                  <a:pt x="286658" y="435428"/>
                  <a:pt x="348344" y="722085"/>
                  <a:pt x="368301" y="796471"/>
                </a:cubicBezTo>
                <a:cubicBezTo>
                  <a:pt x="388258" y="870857"/>
                  <a:pt x="362858" y="923471"/>
                  <a:pt x="390072" y="818243"/>
                </a:cubicBezTo>
                <a:cubicBezTo>
                  <a:pt x="417286" y="713015"/>
                  <a:pt x="524329" y="165100"/>
                  <a:pt x="531586" y="165100"/>
                </a:cubicBezTo>
                <a:cubicBezTo>
                  <a:pt x="538843" y="165100"/>
                  <a:pt x="442686" y="709386"/>
                  <a:pt x="433615" y="818243"/>
                </a:cubicBezTo>
                <a:cubicBezTo>
                  <a:pt x="424544" y="927100"/>
                  <a:pt x="431801" y="936172"/>
                  <a:pt x="477158" y="818243"/>
                </a:cubicBezTo>
                <a:cubicBezTo>
                  <a:pt x="522515" y="700314"/>
                  <a:pt x="654958" y="163285"/>
                  <a:pt x="705758" y="110671"/>
                </a:cubicBezTo>
                <a:cubicBezTo>
                  <a:pt x="756558" y="58057"/>
                  <a:pt x="781958" y="482600"/>
                  <a:pt x="781958" y="502557"/>
                </a:cubicBezTo>
                <a:cubicBezTo>
                  <a:pt x="781958" y="522514"/>
                  <a:pt x="747487" y="168728"/>
                  <a:pt x="705758" y="230414"/>
                </a:cubicBezTo>
                <a:cubicBezTo>
                  <a:pt x="664029" y="292100"/>
                  <a:pt x="566058" y="751114"/>
                  <a:pt x="531586" y="872671"/>
                </a:cubicBezTo>
                <a:cubicBezTo>
                  <a:pt x="497114" y="994228"/>
                  <a:pt x="538843" y="939800"/>
                  <a:pt x="498929" y="959757"/>
                </a:cubicBezTo>
                <a:cubicBezTo>
                  <a:pt x="459015" y="979714"/>
                  <a:pt x="339272" y="1017814"/>
                  <a:pt x="292101" y="992414"/>
                </a:cubicBezTo>
                <a:cubicBezTo>
                  <a:pt x="244930" y="967014"/>
                  <a:pt x="283029" y="974271"/>
                  <a:pt x="237672" y="840014"/>
                </a:cubicBezTo>
                <a:close/>
              </a:path>
            </a:pathLst>
          </a:custGeom>
          <a:solidFill>
            <a:srgbClr val="0080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Группа 22"/>
          <p:cNvGrpSpPr/>
          <p:nvPr/>
        </p:nvGrpSpPr>
        <p:grpSpPr>
          <a:xfrm>
            <a:off x="357158" y="1142984"/>
            <a:ext cx="2155307" cy="2357517"/>
            <a:chOff x="4393883" y="3048673"/>
            <a:chExt cx="2155307" cy="2357517"/>
          </a:xfrm>
        </p:grpSpPr>
        <p:sp>
          <p:nvSpPr>
            <p:cNvPr id="19" name="Облако 18"/>
            <p:cNvSpPr/>
            <p:nvPr/>
          </p:nvSpPr>
          <p:spPr>
            <a:xfrm rot="19757241">
              <a:off x="4393883" y="3048673"/>
              <a:ext cx="1925692" cy="1230086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блако 19"/>
            <p:cNvSpPr/>
            <p:nvPr/>
          </p:nvSpPr>
          <p:spPr>
            <a:xfrm rot="916810">
              <a:off x="4420859" y="3442254"/>
              <a:ext cx="720000" cy="576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4929190" y="3786190"/>
              <a:ext cx="1620000" cy="1620000"/>
              <a:chOff x="3298283" y="3869797"/>
              <a:chExt cx="1620000" cy="1620000"/>
            </a:xfrm>
          </p:grpSpPr>
          <p:sp>
            <p:nvSpPr>
              <p:cNvPr id="9" name="Капля 8"/>
              <p:cNvSpPr/>
              <p:nvPr/>
            </p:nvSpPr>
            <p:spPr>
              <a:xfrm rot="18016848">
                <a:off x="3298283" y="3869797"/>
                <a:ext cx="1620000" cy="1620000"/>
              </a:xfrm>
              <a:prstGeom prst="teardrop">
                <a:avLst/>
              </a:prstGeom>
              <a:solidFill>
                <a:srgbClr val="00B0F0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3857620" y="4929198"/>
                <a:ext cx="555172" cy="293915"/>
              </a:xfrm>
              <a:custGeom>
                <a:avLst/>
                <a:gdLst>
                  <a:gd name="connsiteX0" fmla="*/ 402772 w 555172"/>
                  <a:gd name="connsiteY0" fmla="*/ 141515 h 293915"/>
                  <a:gd name="connsiteX1" fmla="*/ 0 w 555172"/>
                  <a:gd name="connsiteY1" fmla="*/ 76200 h 293915"/>
                  <a:gd name="connsiteX2" fmla="*/ 391886 w 555172"/>
                  <a:gd name="connsiteY2" fmla="*/ 293915 h 293915"/>
                  <a:gd name="connsiteX3" fmla="*/ 555172 w 555172"/>
                  <a:gd name="connsiteY3" fmla="*/ 0 h 293915"/>
                  <a:gd name="connsiteX4" fmla="*/ 402772 w 555172"/>
                  <a:gd name="connsiteY4" fmla="*/ 141515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172" h="293915">
                    <a:moveTo>
                      <a:pt x="402772" y="141515"/>
                    </a:moveTo>
                    <a:lnTo>
                      <a:pt x="0" y="76200"/>
                    </a:lnTo>
                    <a:lnTo>
                      <a:pt x="391886" y="293915"/>
                    </a:lnTo>
                    <a:lnTo>
                      <a:pt x="555172" y="0"/>
                    </a:lnTo>
                    <a:lnTo>
                      <a:pt x="402772" y="141515"/>
                    </a:lnTo>
                    <a:close/>
                  </a:path>
                </a:pathLst>
              </a:cu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Дуга 14"/>
              <p:cNvSpPr/>
              <p:nvPr/>
            </p:nvSpPr>
            <p:spPr>
              <a:xfrm rot="17449347">
                <a:off x="3556858" y="4188520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Дуга 15"/>
              <p:cNvSpPr/>
              <p:nvPr/>
            </p:nvSpPr>
            <p:spPr>
              <a:xfrm rot="17691485">
                <a:off x="4134606" y="3981111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Блок-схема: узел 9"/>
              <p:cNvSpPr/>
              <p:nvPr/>
            </p:nvSpPr>
            <p:spPr>
              <a:xfrm rot="21234793">
                <a:off x="3657763" y="4300713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Блок-схема: узел 11"/>
              <p:cNvSpPr/>
              <p:nvPr/>
            </p:nvSpPr>
            <p:spPr>
              <a:xfrm rot="21234793">
                <a:off x="4229267" y="4157837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Блок-схема: узел 16"/>
              <p:cNvSpPr>
                <a:spLocks noChangeAspect="1"/>
              </p:cNvSpPr>
              <p:nvPr/>
            </p:nvSpPr>
            <p:spPr>
              <a:xfrm flipV="1">
                <a:off x="3714744" y="435769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Блок-схема: узел 17"/>
              <p:cNvSpPr>
                <a:spLocks noChangeAspect="1"/>
              </p:cNvSpPr>
              <p:nvPr/>
            </p:nvSpPr>
            <p:spPr>
              <a:xfrm flipV="1">
                <a:off x="4286248" y="4214818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37" name="Группа 36"/>
          <p:cNvGrpSpPr>
            <a:grpSpLocks noChangeAspect="1"/>
          </p:cNvGrpSpPr>
          <p:nvPr/>
        </p:nvGrpSpPr>
        <p:grpSpPr>
          <a:xfrm>
            <a:off x="2559502" y="2249766"/>
            <a:ext cx="828000" cy="905694"/>
            <a:chOff x="4393883" y="3048673"/>
            <a:chExt cx="2155307" cy="2357517"/>
          </a:xfrm>
        </p:grpSpPr>
        <p:sp>
          <p:nvSpPr>
            <p:cNvPr id="38" name="Облако 37"/>
            <p:cNvSpPr/>
            <p:nvPr/>
          </p:nvSpPr>
          <p:spPr>
            <a:xfrm rot="19757241">
              <a:off x="4393883" y="3048673"/>
              <a:ext cx="1925692" cy="1230086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блако 38"/>
            <p:cNvSpPr/>
            <p:nvPr/>
          </p:nvSpPr>
          <p:spPr>
            <a:xfrm rot="916810">
              <a:off x="4420859" y="3442254"/>
              <a:ext cx="720000" cy="576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0" name="Группа 21"/>
            <p:cNvGrpSpPr/>
            <p:nvPr/>
          </p:nvGrpSpPr>
          <p:grpSpPr>
            <a:xfrm>
              <a:off x="4929190" y="3786190"/>
              <a:ext cx="1620000" cy="1620000"/>
              <a:chOff x="3298283" y="3869797"/>
              <a:chExt cx="1620000" cy="1620000"/>
            </a:xfrm>
          </p:grpSpPr>
          <p:sp>
            <p:nvSpPr>
              <p:cNvPr id="41" name="Капля 40"/>
              <p:cNvSpPr/>
              <p:nvPr/>
            </p:nvSpPr>
            <p:spPr>
              <a:xfrm rot="18016848">
                <a:off x="3298283" y="3869797"/>
                <a:ext cx="1620000" cy="1620000"/>
              </a:xfrm>
              <a:prstGeom prst="teardrop">
                <a:avLst/>
              </a:prstGeom>
              <a:solidFill>
                <a:srgbClr val="00B0F0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>
                <a:off x="3857620" y="4929198"/>
                <a:ext cx="555172" cy="293915"/>
              </a:xfrm>
              <a:custGeom>
                <a:avLst/>
                <a:gdLst>
                  <a:gd name="connsiteX0" fmla="*/ 402772 w 555172"/>
                  <a:gd name="connsiteY0" fmla="*/ 141515 h 293915"/>
                  <a:gd name="connsiteX1" fmla="*/ 0 w 555172"/>
                  <a:gd name="connsiteY1" fmla="*/ 76200 h 293915"/>
                  <a:gd name="connsiteX2" fmla="*/ 391886 w 555172"/>
                  <a:gd name="connsiteY2" fmla="*/ 293915 h 293915"/>
                  <a:gd name="connsiteX3" fmla="*/ 555172 w 555172"/>
                  <a:gd name="connsiteY3" fmla="*/ 0 h 293915"/>
                  <a:gd name="connsiteX4" fmla="*/ 402772 w 555172"/>
                  <a:gd name="connsiteY4" fmla="*/ 141515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172" h="293915">
                    <a:moveTo>
                      <a:pt x="402772" y="141515"/>
                    </a:moveTo>
                    <a:lnTo>
                      <a:pt x="0" y="76200"/>
                    </a:lnTo>
                    <a:lnTo>
                      <a:pt x="391886" y="293915"/>
                    </a:lnTo>
                    <a:lnTo>
                      <a:pt x="555172" y="0"/>
                    </a:lnTo>
                    <a:lnTo>
                      <a:pt x="402772" y="141515"/>
                    </a:lnTo>
                    <a:close/>
                  </a:path>
                </a:pathLst>
              </a:cu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Дуга 42"/>
              <p:cNvSpPr/>
              <p:nvPr/>
            </p:nvSpPr>
            <p:spPr>
              <a:xfrm rot="17449347">
                <a:off x="3556858" y="4188520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Дуга 43"/>
              <p:cNvSpPr/>
              <p:nvPr/>
            </p:nvSpPr>
            <p:spPr>
              <a:xfrm rot="17691485">
                <a:off x="4134606" y="3981111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Блок-схема: узел 44"/>
              <p:cNvSpPr/>
              <p:nvPr/>
            </p:nvSpPr>
            <p:spPr>
              <a:xfrm rot="21234793">
                <a:off x="3657763" y="4300713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Блок-схема: узел 45"/>
              <p:cNvSpPr/>
              <p:nvPr/>
            </p:nvSpPr>
            <p:spPr>
              <a:xfrm rot="21234793">
                <a:off x="4229267" y="4157837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Блок-схема: узел 46"/>
              <p:cNvSpPr>
                <a:spLocks noChangeAspect="1"/>
              </p:cNvSpPr>
              <p:nvPr/>
            </p:nvSpPr>
            <p:spPr>
              <a:xfrm flipV="1">
                <a:off x="3714744" y="435769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Блок-схема: узел 47"/>
              <p:cNvSpPr>
                <a:spLocks noChangeAspect="1"/>
              </p:cNvSpPr>
              <p:nvPr/>
            </p:nvSpPr>
            <p:spPr>
              <a:xfrm flipV="1">
                <a:off x="4286248" y="4214818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 flipH="1">
            <a:off x="4416711" y="2979031"/>
            <a:ext cx="828000" cy="905694"/>
            <a:chOff x="4393883" y="3048673"/>
            <a:chExt cx="2155307" cy="2357517"/>
          </a:xfrm>
        </p:grpSpPr>
        <p:sp>
          <p:nvSpPr>
            <p:cNvPr id="50" name="Облако 49"/>
            <p:cNvSpPr/>
            <p:nvPr/>
          </p:nvSpPr>
          <p:spPr>
            <a:xfrm rot="19757241">
              <a:off x="4393883" y="3048673"/>
              <a:ext cx="1925692" cy="1230086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блако 50"/>
            <p:cNvSpPr/>
            <p:nvPr/>
          </p:nvSpPr>
          <p:spPr>
            <a:xfrm rot="916810">
              <a:off x="4420859" y="3442254"/>
              <a:ext cx="720000" cy="576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2" name="Группа 21"/>
            <p:cNvGrpSpPr/>
            <p:nvPr/>
          </p:nvGrpSpPr>
          <p:grpSpPr>
            <a:xfrm>
              <a:off x="4929190" y="3786190"/>
              <a:ext cx="1620000" cy="1620000"/>
              <a:chOff x="3298283" y="3869797"/>
              <a:chExt cx="1620000" cy="1620000"/>
            </a:xfrm>
          </p:grpSpPr>
          <p:sp>
            <p:nvSpPr>
              <p:cNvPr id="53" name="Капля 52"/>
              <p:cNvSpPr/>
              <p:nvPr/>
            </p:nvSpPr>
            <p:spPr>
              <a:xfrm rot="18016848">
                <a:off x="3298283" y="3869797"/>
                <a:ext cx="1620000" cy="1620000"/>
              </a:xfrm>
              <a:prstGeom prst="teardrop">
                <a:avLst/>
              </a:prstGeom>
              <a:solidFill>
                <a:srgbClr val="00B0F0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3857620" y="4929198"/>
                <a:ext cx="555172" cy="293915"/>
              </a:xfrm>
              <a:custGeom>
                <a:avLst/>
                <a:gdLst>
                  <a:gd name="connsiteX0" fmla="*/ 402772 w 555172"/>
                  <a:gd name="connsiteY0" fmla="*/ 141515 h 293915"/>
                  <a:gd name="connsiteX1" fmla="*/ 0 w 555172"/>
                  <a:gd name="connsiteY1" fmla="*/ 76200 h 293915"/>
                  <a:gd name="connsiteX2" fmla="*/ 391886 w 555172"/>
                  <a:gd name="connsiteY2" fmla="*/ 293915 h 293915"/>
                  <a:gd name="connsiteX3" fmla="*/ 555172 w 555172"/>
                  <a:gd name="connsiteY3" fmla="*/ 0 h 293915"/>
                  <a:gd name="connsiteX4" fmla="*/ 402772 w 555172"/>
                  <a:gd name="connsiteY4" fmla="*/ 141515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172" h="293915">
                    <a:moveTo>
                      <a:pt x="402772" y="141515"/>
                    </a:moveTo>
                    <a:lnTo>
                      <a:pt x="0" y="76200"/>
                    </a:lnTo>
                    <a:lnTo>
                      <a:pt x="391886" y="293915"/>
                    </a:lnTo>
                    <a:lnTo>
                      <a:pt x="555172" y="0"/>
                    </a:lnTo>
                    <a:lnTo>
                      <a:pt x="402772" y="141515"/>
                    </a:lnTo>
                    <a:close/>
                  </a:path>
                </a:pathLst>
              </a:cu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Дуга 54"/>
              <p:cNvSpPr/>
              <p:nvPr/>
            </p:nvSpPr>
            <p:spPr>
              <a:xfrm rot="17449347">
                <a:off x="3556858" y="4188520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Дуга 55"/>
              <p:cNvSpPr/>
              <p:nvPr/>
            </p:nvSpPr>
            <p:spPr>
              <a:xfrm rot="17691485">
                <a:off x="4134606" y="3981111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Блок-схема: узел 56"/>
              <p:cNvSpPr/>
              <p:nvPr/>
            </p:nvSpPr>
            <p:spPr>
              <a:xfrm rot="21234793">
                <a:off x="3657763" y="4300713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Блок-схема: узел 57"/>
              <p:cNvSpPr/>
              <p:nvPr/>
            </p:nvSpPr>
            <p:spPr>
              <a:xfrm rot="21234793">
                <a:off x="4229267" y="4157837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Блок-схема: узел 58"/>
              <p:cNvSpPr>
                <a:spLocks noChangeAspect="1"/>
              </p:cNvSpPr>
              <p:nvPr/>
            </p:nvSpPr>
            <p:spPr>
              <a:xfrm flipV="1">
                <a:off x="3714744" y="435769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Блок-схема: узел 59"/>
              <p:cNvSpPr>
                <a:spLocks noChangeAspect="1"/>
              </p:cNvSpPr>
              <p:nvPr/>
            </p:nvSpPr>
            <p:spPr>
              <a:xfrm flipV="1">
                <a:off x="4286248" y="4214818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5944800" y="3348296"/>
            <a:ext cx="828000" cy="905694"/>
            <a:chOff x="4393883" y="3048673"/>
            <a:chExt cx="2155307" cy="2357517"/>
          </a:xfrm>
        </p:grpSpPr>
        <p:sp>
          <p:nvSpPr>
            <p:cNvPr id="62" name="Облако 61"/>
            <p:cNvSpPr/>
            <p:nvPr/>
          </p:nvSpPr>
          <p:spPr>
            <a:xfrm rot="19757241">
              <a:off x="4393883" y="3048673"/>
              <a:ext cx="1925692" cy="1230086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блако 62"/>
            <p:cNvSpPr/>
            <p:nvPr/>
          </p:nvSpPr>
          <p:spPr>
            <a:xfrm rot="916810">
              <a:off x="4420859" y="3442254"/>
              <a:ext cx="720000" cy="576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4" name="Группа 21"/>
            <p:cNvGrpSpPr/>
            <p:nvPr/>
          </p:nvGrpSpPr>
          <p:grpSpPr>
            <a:xfrm>
              <a:off x="4929190" y="3786190"/>
              <a:ext cx="1620000" cy="1620000"/>
              <a:chOff x="3298283" y="3869797"/>
              <a:chExt cx="1620000" cy="1620000"/>
            </a:xfrm>
          </p:grpSpPr>
          <p:sp>
            <p:nvSpPr>
              <p:cNvPr id="65" name="Капля 64"/>
              <p:cNvSpPr/>
              <p:nvPr/>
            </p:nvSpPr>
            <p:spPr>
              <a:xfrm rot="18016848">
                <a:off x="3298283" y="3869797"/>
                <a:ext cx="1620000" cy="1620000"/>
              </a:xfrm>
              <a:prstGeom prst="teardrop">
                <a:avLst/>
              </a:prstGeom>
              <a:solidFill>
                <a:srgbClr val="00B0F0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>
                <a:off x="3857620" y="4929198"/>
                <a:ext cx="555172" cy="293915"/>
              </a:xfrm>
              <a:custGeom>
                <a:avLst/>
                <a:gdLst>
                  <a:gd name="connsiteX0" fmla="*/ 402772 w 555172"/>
                  <a:gd name="connsiteY0" fmla="*/ 141515 h 293915"/>
                  <a:gd name="connsiteX1" fmla="*/ 0 w 555172"/>
                  <a:gd name="connsiteY1" fmla="*/ 76200 h 293915"/>
                  <a:gd name="connsiteX2" fmla="*/ 391886 w 555172"/>
                  <a:gd name="connsiteY2" fmla="*/ 293915 h 293915"/>
                  <a:gd name="connsiteX3" fmla="*/ 555172 w 555172"/>
                  <a:gd name="connsiteY3" fmla="*/ 0 h 293915"/>
                  <a:gd name="connsiteX4" fmla="*/ 402772 w 555172"/>
                  <a:gd name="connsiteY4" fmla="*/ 141515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172" h="293915">
                    <a:moveTo>
                      <a:pt x="402772" y="141515"/>
                    </a:moveTo>
                    <a:lnTo>
                      <a:pt x="0" y="76200"/>
                    </a:lnTo>
                    <a:lnTo>
                      <a:pt x="391886" y="293915"/>
                    </a:lnTo>
                    <a:lnTo>
                      <a:pt x="555172" y="0"/>
                    </a:lnTo>
                    <a:lnTo>
                      <a:pt x="402772" y="141515"/>
                    </a:lnTo>
                    <a:close/>
                  </a:path>
                </a:pathLst>
              </a:cu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7" name="Дуга 66"/>
              <p:cNvSpPr/>
              <p:nvPr/>
            </p:nvSpPr>
            <p:spPr>
              <a:xfrm rot="17449347">
                <a:off x="3556858" y="4188520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8" name="Дуга 67"/>
              <p:cNvSpPr/>
              <p:nvPr/>
            </p:nvSpPr>
            <p:spPr>
              <a:xfrm rot="17691485">
                <a:off x="4134606" y="3981111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" name="Блок-схема: узел 68"/>
              <p:cNvSpPr/>
              <p:nvPr/>
            </p:nvSpPr>
            <p:spPr>
              <a:xfrm rot="21234793">
                <a:off x="3657763" y="4300713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" name="Блок-схема: узел 69"/>
              <p:cNvSpPr/>
              <p:nvPr/>
            </p:nvSpPr>
            <p:spPr>
              <a:xfrm rot="21234793">
                <a:off x="4229267" y="4157837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Блок-схема: узел 70"/>
              <p:cNvSpPr>
                <a:spLocks noChangeAspect="1"/>
              </p:cNvSpPr>
              <p:nvPr/>
            </p:nvSpPr>
            <p:spPr>
              <a:xfrm flipV="1">
                <a:off x="3714744" y="435769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" name="Блок-схема: узел 71"/>
              <p:cNvSpPr>
                <a:spLocks noChangeAspect="1"/>
              </p:cNvSpPr>
              <p:nvPr/>
            </p:nvSpPr>
            <p:spPr>
              <a:xfrm flipV="1">
                <a:off x="4286248" y="4214818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 flipH="1">
            <a:off x="7143756" y="3357552"/>
            <a:ext cx="828000" cy="905671"/>
            <a:chOff x="4393883" y="3048673"/>
            <a:chExt cx="2155307" cy="2357517"/>
          </a:xfrm>
        </p:grpSpPr>
        <p:sp>
          <p:nvSpPr>
            <p:cNvPr id="74" name="Облако 73"/>
            <p:cNvSpPr/>
            <p:nvPr/>
          </p:nvSpPr>
          <p:spPr>
            <a:xfrm rot="19757241">
              <a:off x="4393883" y="3048673"/>
              <a:ext cx="1925692" cy="1230086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Облако 74"/>
            <p:cNvSpPr/>
            <p:nvPr/>
          </p:nvSpPr>
          <p:spPr>
            <a:xfrm rot="916810">
              <a:off x="4420859" y="3442254"/>
              <a:ext cx="720000" cy="576000"/>
            </a:xfrm>
            <a:prstGeom prst="cloud">
              <a:avLst/>
            </a:prstGeom>
            <a:gradFill flip="none" rotWithShape="1">
              <a:gsLst>
                <a:gs pos="0">
                  <a:schemeClr val="accent6">
                    <a:lumMod val="50000"/>
                    <a:tint val="66000"/>
                    <a:satMod val="160000"/>
                  </a:schemeClr>
                </a:gs>
                <a:gs pos="50000">
                  <a:schemeClr val="accent6">
                    <a:lumMod val="50000"/>
                    <a:tint val="44500"/>
                    <a:satMod val="160000"/>
                  </a:schemeClr>
                </a:gs>
                <a:gs pos="100000">
                  <a:schemeClr val="accent6">
                    <a:lumMod val="50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76" name="Группа 21"/>
            <p:cNvGrpSpPr/>
            <p:nvPr/>
          </p:nvGrpSpPr>
          <p:grpSpPr>
            <a:xfrm>
              <a:off x="4929190" y="3786190"/>
              <a:ext cx="1620000" cy="1620000"/>
              <a:chOff x="3298283" y="3869797"/>
              <a:chExt cx="1620000" cy="1620000"/>
            </a:xfrm>
          </p:grpSpPr>
          <p:sp>
            <p:nvSpPr>
              <p:cNvPr id="77" name="Капля 76"/>
              <p:cNvSpPr/>
              <p:nvPr/>
            </p:nvSpPr>
            <p:spPr>
              <a:xfrm rot="18016848">
                <a:off x="3298283" y="3869797"/>
                <a:ext cx="1620000" cy="1620000"/>
              </a:xfrm>
              <a:prstGeom prst="teardrop">
                <a:avLst/>
              </a:prstGeom>
              <a:solidFill>
                <a:srgbClr val="00B0F0"/>
              </a:solidFill>
              <a:ln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>
                <a:off x="3857620" y="4929198"/>
                <a:ext cx="555172" cy="293915"/>
              </a:xfrm>
              <a:custGeom>
                <a:avLst/>
                <a:gdLst>
                  <a:gd name="connsiteX0" fmla="*/ 402772 w 555172"/>
                  <a:gd name="connsiteY0" fmla="*/ 141515 h 293915"/>
                  <a:gd name="connsiteX1" fmla="*/ 0 w 555172"/>
                  <a:gd name="connsiteY1" fmla="*/ 76200 h 293915"/>
                  <a:gd name="connsiteX2" fmla="*/ 391886 w 555172"/>
                  <a:gd name="connsiteY2" fmla="*/ 293915 h 293915"/>
                  <a:gd name="connsiteX3" fmla="*/ 555172 w 555172"/>
                  <a:gd name="connsiteY3" fmla="*/ 0 h 293915"/>
                  <a:gd name="connsiteX4" fmla="*/ 402772 w 555172"/>
                  <a:gd name="connsiteY4" fmla="*/ 141515 h 293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172" h="293915">
                    <a:moveTo>
                      <a:pt x="402772" y="141515"/>
                    </a:moveTo>
                    <a:lnTo>
                      <a:pt x="0" y="76200"/>
                    </a:lnTo>
                    <a:lnTo>
                      <a:pt x="391886" y="293915"/>
                    </a:lnTo>
                    <a:lnTo>
                      <a:pt x="555172" y="0"/>
                    </a:lnTo>
                    <a:lnTo>
                      <a:pt x="402772" y="141515"/>
                    </a:lnTo>
                    <a:close/>
                  </a:path>
                </a:pathLst>
              </a:cu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" name="Дуга 78"/>
              <p:cNvSpPr/>
              <p:nvPr/>
            </p:nvSpPr>
            <p:spPr>
              <a:xfrm rot="17449347">
                <a:off x="3556858" y="4188520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" name="Дуга 79"/>
              <p:cNvSpPr/>
              <p:nvPr/>
            </p:nvSpPr>
            <p:spPr>
              <a:xfrm rot="17691485">
                <a:off x="4134606" y="3981111"/>
                <a:ext cx="342896" cy="357190"/>
              </a:xfrm>
              <a:prstGeom prst="arc">
                <a:avLst/>
              </a:prstGeom>
              <a:ln w="5715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Блок-схема: узел 80"/>
              <p:cNvSpPr/>
              <p:nvPr/>
            </p:nvSpPr>
            <p:spPr>
              <a:xfrm rot="21234793">
                <a:off x="3657763" y="4300713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Блок-схема: узел 81"/>
              <p:cNvSpPr/>
              <p:nvPr/>
            </p:nvSpPr>
            <p:spPr>
              <a:xfrm rot="21234793">
                <a:off x="4229267" y="4157837"/>
                <a:ext cx="288000" cy="288000"/>
              </a:xfrm>
              <a:prstGeom prst="flowChartConnector">
                <a:avLst/>
              </a:prstGeom>
              <a:solidFill>
                <a:schemeClr val="bg2">
                  <a:lumMod val="10000"/>
                </a:schemeClr>
              </a:solidFill>
              <a:ln>
                <a:solidFill>
                  <a:srgbClr val="99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Блок-схема: узел 82"/>
              <p:cNvSpPr>
                <a:spLocks noChangeAspect="1"/>
              </p:cNvSpPr>
              <p:nvPr/>
            </p:nvSpPr>
            <p:spPr>
              <a:xfrm flipV="1">
                <a:off x="3714744" y="4357694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" name="Блок-схема: узел 83"/>
              <p:cNvSpPr>
                <a:spLocks noChangeAspect="1"/>
              </p:cNvSpPr>
              <p:nvPr/>
            </p:nvSpPr>
            <p:spPr>
              <a:xfrm flipV="1">
                <a:off x="4286248" y="4214818"/>
                <a:ext cx="142876" cy="14287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pic>
        <p:nvPicPr>
          <p:cNvPr id="86" name="Picture 4" descr="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500438"/>
            <a:ext cx="17240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14" descr="5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57422" y="6210000"/>
            <a:ext cx="6556233" cy="6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4" descr="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643570" y="4929198"/>
            <a:ext cx="17240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14" descr="5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429264"/>
            <a:ext cx="4572000" cy="6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Полилиния 90"/>
          <p:cNvSpPr/>
          <p:nvPr/>
        </p:nvSpPr>
        <p:spPr>
          <a:xfrm flipH="1">
            <a:off x="2357422" y="4214818"/>
            <a:ext cx="781958" cy="1017814"/>
          </a:xfrm>
          <a:custGeom>
            <a:avLst/>
            <a:gdLst>
              <a:gd name="connsiteX0" fmla="*/ 237672 w 781958"/>
              <a:gd name="connsiteY0" fmla="*/ 840014 h 1017814"/>
              <a:gd name="connsiteX1" fmla="*/ 19958 w 781958"/>
              <a:gd name="connsiteY1" fmla="*/ 186871 h 1017814"/>
              <a:gd name="connsiteX2" fmla="*/ 117929 w 781958"/>
              <a:gd name="connsiteY2" fmla="*/ 23586 h 1017814"/>
              <a:gd name="connsiteX3" fmla="*/ 30843 w 781958"/>
              <a:gd name="connsiteY3" fmla="*/ 132443 h 1017814"/>
              <a:gd name="connsiteX4" fmla="*/ 302986 w 781958"/>
              <a:gd name="connsiteY4" fmla="*/ 818243 h 1017814"/>
              <a:gd name="connsiteX5" fmla="*/ 270329 w 781958"/>
              <a:gd name="connsiteY5" fmla="*/ 415471 h 1017814"/>
              <a:gd name="connsiteX6" fmla="*/ 270329 w 781958"/>
              <a:gd name="connsiteY6" fmla="*/ 371928 h 1017814"/>
              <a:gd name="connsiteX7" fmla="*/ 368301 w 781958"/>
              <a:gd name="connsiteY7" fmla="*/ 796471 h 1017814"/>
              <a:gd name="connsiteX8" fmla="*/ 390072 w 781958"/>
              <a:gd name="connsiteY8" fmla="*/ 818243 h 1017814"/>
              <a:gd name="connsiteX9" fmla="*/ 531586 w 781958"/>
              <a:gd name="connsiteY9" fmla="*/ 165100 h 1017814"/>
              <a:gd name="connsiteX10" fmla="*/ 433615 w 781958"/>
              <a:gd name="connsiteY10" fmla="*/ 818243 h 1017814"/>
              <a:gd name="connsiteX11" fmla="*/ 477158 w 781958"/>
              <a:gd name="connsiteY11" fmla="*/ 818243 h 1017814"/>
              <a:gd name="connsiteX12" fmla="*/ 705758 w 781958"/>
              <a:gd name="connsiteY12" fmla="*/ 110671 h 1017814"/>
              <a:gd name="connsiteX13" fmla="*/ 781958 w 781958"/>
              <a:gd name="connsiteY13" fmla="*/ 502557 h 1017814"/>
              <a:gd name="connsiteX14" fmla="*/ 705758 w 781958"/>
              <a:gd name="connsiteY14" fmla="*/ 230414 h 1017814"/>
              <a:gd name="connsiteX15" fmla="*/ 531586 w 781958"/>
              <a:gd name="connsiteY15" fmla="*/ 872671 h 1017814"/>
              <a:gd name="connsiteX16" fmla="*/ 498929 w 781958"/>
              <a:gd name="connsiteY16" fmla="*/ 959757 h 1017814"/>
              <a:gd name="connsiteX17" fmla="*/ 292101 w 781958"/>
              <a:gd name="connsiteY17" fmla="*/ 992414 h 1017814"/>
              <a:gd name="connsiteX18" fmla="*/ 237672 w 781958"/>
              <a:gd name="connsiteY18" fmla="*/ 840014 h 101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1958" h="1017814">
                <a:moveTo>
                  <a:pt x="237672" y="840014"/>
                </a:moveTo>
                <a:cubicBezTo>
                  <a:pt x="192315" y="705757"/>
                  <a:pt x="39915" y="322942"/>
                  <a:pt x="19958" y="186871"/>
                </a:cubicBezTo>
                <a:cubicBezTo>
                  <a:pt x="1" y="50800"/>
                  <a:pt x="116115" y="32657"/>
                  <a:pt x="117929" y="23586"/>
                </a:cubicBezTo>
                <a:cubicBezTo>
                  <a:pt x="119743" y="14515"/>
                  <a:pt x="0" y="0"/>
                  <a:pt x="30843" y="132443"/>
                </a:cubicBezTo>
                <a:cubicBezTo>
                  <a:pt x="61686" y="264886"/>
                  <a:pt x="263072" y="771072"/>
                  <a:pt x="302986" y="818243"/>
                </a:cubicBezTo>
                <a:cubicBezTo>
                  <a:pt x="342900" y="865414"/>
                  <a:pt x="275772" y="489857"/>
                  <a:pt x="270329" y="415471"/>
                </a:cubicBezTo>
                <a:cubicBezTo>
                  <a:pt x="264886" y="341085"/>
                  <a:pt x="254000" y="308428"/>
                  <a:pt x="270329" y="371928"/>
                </a:cubicBezTo>
                <a:cubicBezTo>
                  <a:pt x="286658" y="435428"/>
                  <a:pt x="348344" y="722085"/>
                  <a:pt x="368301" y="796471"/>
                </a:cubicBezTo>
                <a:cubicBezTo>
                  <a:pt x="388258" y="870857"/>
                  <a:pt x="362858" y="923471"/>
                  <a:pt x="390072" y="818243"/>
                </a:cubicBezTo>
                <a:cubicBezTo>
                  <a:pt x="417286" y="713015"/>
                  <a:pt x="524329" y="165100"/>
                  <a:pt x="531586" y="165100"/>
                </a:cubicBezTo>
                <a:cubicBezTo>
                  <a:pt x="538843" y="165100"/>
                  <a:pt x="442686" y="709386"/>
                  <a:pt x="433615" y="818243"/>
                </a:cubicBezTo>
                <a:cubicBezTo>
                  <a:pt x="424544" y="927100"/>
                  <a:pt x="431801" y="936172"/>
                  <a:pt x="477158" y="818243"/>
                </a:cubicBezTo>
                <a:cubicBezTo>
                  <a:pt x="522515" y="700314"/>
                  <a:pt x="654958" y="163285"/>
                  <a:pt x="705758" y="110671"/>
                </a:cubicBezTo>
                <a:cubicBezTo>
                  <a:pt x="756558" y="58057"/>
                  <a:pt x="781958" y="482600"/>
                  <a:pt x="781958" y="502557"/>
                </a:cubicBezTo>
                <a:cubicBezTo>
                  <a:pt x="781958" y="522514"/>
                  <a:pt x="747487" y="168728"/>
                  <a:pt x="705758" y="230414"/>
                </a:cubicBezTo>
                <a:cubicBezTo>
                  <a:pt x="664029" y="292100"/>
                  <a:pt x="566058" y="751114"/>
                  <a:pt x="531586" y="872671"/>
                </a:cubicBezTo>
                <a:cubicBezTo>
                  <a:pt x="497114" y="994228"/>
                  <a:pt x="538843" y="939800"/>
                  <a:pt x="498929" y="959757"/>
                </a:cubicBezTo>
                <a:cubicBezTo>
                  <a:pt x="459015" y="979714"/>
                  <a:pt x="339272" y="1017814"/>
                  <a:pt x="292101" y="992414"/>
                </a:cubicBezTo>
                <a:cubicBezTo>
                  <a:pt x="244930" y="967014"/>
                  <a:pt x="283029" y="974271"/>
                  <a:pt x="237672" y="840014"/>
                </a:cubicBezTo>
                <a:close/>
              </a:path>
            </a:pathLst>
          </a:custGeom>
          <a:solidFill>
            <a:srgbClr val="0080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олилиния 91"/>
          <p:cNvSpPr/>
          <p:nvPr/>
        </p:nvSpPr>
        <p:spPr>
          <a:xfrm>
            <a:off x="7429520" y="4572008"/>
            <a:ext cx="781958" cy="1017814"/>
          </a:xfrm>
          <a:custGeom>
            <a:avLst/>
            <a:gdLst>
              <a:gd name="connsiteX0" fmla="*/ 237672 w 781958"/>
              <a:gd name="connsiteY0" fmla="*/ 840014 h 1017814"/>
              <a:gd name="connsiteX1" fmla="*/ 19958 w 781958"/>
              <a:gd name="connsiteY1" fmla="*/ 186871 h 1017814"/>
              <a:gd name="connsiteX2" fmla="*/ 117929 w 781958"/>
              <a:gd name="connsiteY2" fmla="*/ 23586 h 1017814"/>
              <a:gd name="connsiteX3" fmla="*/ 30843 w 781958"/>
              <a:gd name="connsiteY3" fmla="*/ 132443 h 1017814"/>
              <a:gd name="connsiteX4" fmla="*/ 302986 w 781958"/>
              <a:gd name="connsiteY4" fmla="*/ 818243 h 1017814"/>
              <a:gd name="connsiteX5" fmla="*/ 270329 w 781958"/>
              <a:gd name="connsiteY5" fmla="*/ 415471 h 1017814"/>
              <a:gd name="connsiteX6" fmla="*/ 270329 w 781958"/>
              <a:gd name="connsiteY6" fmla="*/ 371928 h 1017814"/>
              <a:gd name="connsiteX7" fmla="*/ 368301 w 781958"/>
              <a:gd name="connsiteY7" fmla="*/ 796471 h 1017814"/>
              <a:gd name="connsiteX8" fmla="*/ 390072 w 781958"/>
              <a:gd name="connsiteY8" fmla="*/ 818243 h 1017814"/>
              <a:gd name="connsiteX9" fmla="*/ 531586 w 781958"/>
              <a:gd name="connsiteY9" fmla="*/ 165100 h 1017814"/>
              <a:gd name="connsiteX10" fmla="*/ 433615 w 781958"/>
              <a:gd name="connsiteY10" fmla="*/ 818243 h 1017814"/>
              <a:gd name="connsiteX11" fmla="*/ 477158 w 781958"/>
              <a:gd name="connsiteY11" fmla="*/ 818243 h 1017814"/>
              <a:gd name="connsiteX12" fmla="*/ 705758 w 781958"/>
              <a:gd name="connsiteY12" fmla="*/ 110671 h 1017814"/>
              <a:gd name="connsiteX13" fmla="*/ 781958 w 781958"/>
              <a:gd name="connsiteY13" fmla="*/ 502557 h 1017814"/>
              <a:gd name="connsiteX14" fmla="*/ 705758 w 781958"/>
              <a:gd name="connsiteY14" fmla="*/ 230414 h 1017814"/>
              <a:gd name="connsiteX15" fmla="*/ 531586 w 781958"/>
              <a:gd name="connsiteY15" fmla="*/ 872671 h 1017814"/>
              <a:gd name="connsiteX16" fmla="*/ 498929 w 781958"/>
              <a:gd name="connsiteY16" fmla="*/ 959757 h 1017814"/>
              <a:gd name="connsiteX17" fmla="*/ 292101 w 781958"/>
              <a:gd name="connsiteY17" fmla="*/ 992414 h 1017814"/>
              <a:gd name="connsiteX18" fmla="*/ 237672 w 781958"/>
              <a:gd name="connsiteY18" fmla="*/ 840014 h 101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1958" h="1017814">
                <a:moveTo>
                  <a:pt x="237672" y="840014"/>
                </a:moveTo>
                <a:cubicBezTo>
                  <a:pt x="192315" y="705757"/>
                  <a:pt x="39915" y="322942"/>
                  <a:pt x="19958" y="186871"/>
                </a:cubicBezTo>
                <a:cubicBezTo>
                  <a:pt x="1" y="50800"/>
                  <a:pt x="116115" y="32657"/>
                  <a:pt x="117929" y="23586"/>
                </a:cubicBezTo>
                <a:cubicBezTo>
                  <a:pt x="119743" y="14515"/>
                  <a:pt x="0" y="0"/>
                  <a:pt x="30843" y="132443"/>
                </a:cubicBezTo>
                <a:cubicBezTo>
                  <a:pt x="61686" y="264886"/>
                  <a:pt x="263072" y="771072"/>
                  <a:pt x="302986" y="818243"/>
                </a:cubicBezTo>
                <a:cubicBezTo>
                  <a:pt x="342900" y="865414"/>
                  <a:pt x="275772" y="489857"/>
                  <a:pt x="270329" y="415471"/>
                </a:cubicBezTo>
                <a:cubicBezTo>
                  <a:pt x="264886" y="341085"/>
                  <a:pt x="254000" y="308428"/>
                  <a:pt x="270329" y="371928"/>
                </a:cubicBezTo>
                <a:cubicBezTo>
                  <a:pt x="286658" y="435428"/>
                  <a:pt x="348344" y="722085"/>
                  <a:pt x="368301" y="796471"/>
                </a:cubicBezTo>
                <a:cubicBezTo>
                  <a:pt x="388258" y="870857"/>
                  <a:pt x="362858" y="923471"/>
                  <a:pt x="390072" y="818243"/>
                </a:cubicBezTo>
                <a:cubicBezTo>
                  <a:pt x="417286" y="713015"/>
                  <a:pt x="524329" y="165100"/>
                  <a:pt x="531586" y="165100"/>
                </a:cubicBezTo>
                <a:cubicBezTo>
                  <a:pt x="538843" y="165100"/>
                  <a:pt x="442686" y="709386"/>
                  <a:pt x="433615" y="818243"/>
                </a:cubicBezTo>
                <a:cubicBezTo>
                  <a:pt x="424544" y="927100"/>
                  <a:pt x="431801" y="936172"/>
                  <a:pt x="477158" y="818243"/>
                </a:cubicBezTo>
                <a:cubicBezTo>
                  <a:pt x="522515" y="700314"/>
                  <a:pt x="654958" y="163285"/>
                  <a:pt x="705758" y="110671"/>
                </a:cubicBezTo>
                <a:cubicBezTo>
                  <a:pt x="756558" y="58057"/>
                  <a:pt x="781958" y="482600"/>
                  <a:pt x="781958" y="502557"/>
                </a:cubicBezTo>
                <a:cubicBezTo>
                  <a:pt x="781958" y="522514"/>
                  <a:pt x="747487" y="168728"/>
                  <a:pt x="705758" y="230414"/>
                </a:cubicBezTo>
                <a:cubicBezTo>
                  <a:pt x="664029" y="292100"/>
                  <a:pt x="566058" y="751114"/>
                  <a:pt x="531586" y="872671"/>
                </a:cubicBezTo>
                <a:cubicBezTo>
                  <a:pt x="497114" y="994228"/>
                  <a:pt x="538843" y="939800"/>
                  <a:pt x="498929" y="959757"/>
                </a:cubicBezTo>
                <a:cubicBezTo>
                  <a:pt x="459015" y="979714"/>
                  <a:pt x="339272" y="1017814"/>
                  <a:pt x="292101" y="992414"/>
                </a:cubicBezTo>
                <a:cubicBezTo>
                  <a:pt x="244930" y="967014"/>
                  <a:pt x="283029" y="974271"/>
                  <a:pt x="237672" y="840014"/>
                </a:cubicBezTo>
                <a:close/>
              </a:path>
            </a:pathLst>
          </a:custGeom>
          <a:solidFill>
            <a:srgbClr val="0080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олилиния 92"/>
          <p:cNvSpPr/>
          <p:nvPr/>
        </p:nvSpPr>
        <p:spPr>
          <a:xfrm>
            <a:off x="4929190" y="4643446"/>
            <a:ext cx="781958" cy="1017814"/>
          </a:xfrm>
          <a:custGeom>
            <a:avLst/>
            <a:gdLst>
              <a:gd name="connsiteX0" fmla="*/ 237672 w 781958"/>
              <a:gd name="connsiteY0" fmla="*/ 840014 h 1017814"/>
              <a:gd name="connsiteX1" fmla="*/ 19958 w 781958"/>
              <a:gd name="connsiteY1" fmla="*/ 186871 h 1017814"/>
              <a:gd name="connsiteX2" fmla="*/ 117929 w 781958"/>
              <a:gd name="connsiteY2" fmla="*/ 23586 h 1017814"/>
              <a:gd name="connsiteX3" fmla="*/ 30843 w 781958"/>
              <a:gd name="connsiteY3" fmla="*/ 132443 h 1017814"/>
              <a:gd name="connsiteX4" fmla="*/ 302986 w 781958"/>
              <a:gd name="connsiteY4" fmla="*/ 818243 h 1017814"/>
              <a:gd name="connsiteX5" fmla="*/ 270329 w 781958"/>
              <a:gd name="connsiteY5" fmla="*/ 415471 h 1017814"/>
              <a:gd name="connsiteX6" fmla="*/ 270329 w 781958"/>
              <a:gd name="connsiteY6" fmla="*/ 371928 h 1017814"/>
              <a:gd name="connsiteX7" fmla="*/ 368301 w 781958"/>
              <a:gd name="connsiteY7" fmla="*/ 796471 h 1017814"/>
              <a:gd name="connsiteX8" fmla="*/ 390072 w 781958"/>
              <a:gd name="connsiteY8" fmla="*/ 818243 h 1017814"/>
              <a:gd name="connsiteX9" fmla="*/ 531586 w 781958"/>
              <a:gd name="connsiteY9" fmla="*/ 165100 h 1017814"/>
              <a:gd name="connsiteX10" fmla="*/ 433615 w 781958"/>
              <a:gd name="connsiteY10" fmla="*/ 818243 h 1017814"/>
              <a:gd name="connsiteX11" fmla="*/ 477158 w 781958"/>
              <a:gd name="connsiteY11" fmla="*/ 818243 h 1017814"/>
              <a:gd name="connsiteX12" fmla="*/ 705758 w 781958"/>
              <a:gd name="connsiteY12" fmla="*/ 110671 h 1017814"/>
              <a:gd name="connsiteX13" fmla="*/ 781958 w 781958"/>
              <a:gd name="connsiteY13" fmla="*/ 502557 h 1017814"/>
              <a:gd name="connsiteX14" fmla="*/ 705758 w 781958"/>
              <a:gd name="connsiteY14" fmla="*/ 230414 h 1017814"/>
              <a:gd name="connsiteX15" fmla="*/ 531586 w 781958"/>
              <a:gd name="connsiteY15" fmla="*/ 872671 h 1017814"/>
              <a:gd name="connsiteX16" fmla="*/ 498929 w 781958"/>
              <a:gd name="connsiteY16" fmla="*/ 959757 h 1017814"/>
              <a:gd name="connsiteX17" fmla="*/ 292101 w 781958"/>
              <a:gd name="connsiteY17" fmla="*/ 992414 h 1017814"/>
              <a:gd name="connsiteX18" fmla="*/ 237672 w 781958"/>
              <a:gd name="connsiteY18" fmla="*/ 840014 h 101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1958" h="1017814">
                <a:moveTo>
                  <a:pt x="237672" y="840014"/>
                </a:moveTo>
                <a:cubicBezTo>
                  <a:pt x="192315" y="705757"/>
                  <a:pt x="39915" y="322942"/>
                  <a:pt x="19958" y="186871"/>
                </a:cubicBezTo>
                <a:cubicBezTo>
                  <a:pt x="1" y="50800"/>
                  <a:pt x="116115" y="32657"/>
                  <a:pt x="117929" y="23586"/>
                </a:cubicBezTo>
                <a:cubicBezTo>
                  <a:pt x="119743" y="14515"/>
                  <a:pt x="0" y="0"/>
                  <a:pt x="30843" y="132443"/>
                </a:cubicBezTo>
                <a:cubicBezTo>
                  <a:pt x="61686" y="264886"/>
                  <a:pt x="263072" y="771072"/>
                  <a:pt x="302986" y="818243"/>
                </a:cubicBezTo>
                <a:cubicBezTo>
                  <a:pt x="342900" y="865414"/>
                  <a:pt x="275772" y="489857"/>
                  <a:pt x="270329" y="415471"/>
                </a:cubicBezTo>
                <a:cubicBezTo>
                  <a:pt x="264886" y="341085"/>
                  <a:pt x="254000" y="308428"/>
                  <a:pt x="270329" y="371928"/>
                </a:cubicBezTo>
                <a:cubicBezTo>
                  <a:pt x="286658" y="435428"/>
                  <a:pt x="348344" y="722085"/>
                  <a:pt x="368301" y="796471"/>
                </a:cubicBezTo>
                <a:cubicBezTo>
                  <a:pt x="388258" y="870857"/>
                  <a:pt x="362858" y="923471"/>
                  <a:pt x="390072" y="818243"/>
                </a:cubicBezTo>
                <a:cubicBezTo>
                  <a:pt x="417286" y="713015"/>
                  <a:pt x="524329" y="165100"/>
                  <a:pt x="531586" y="165100"/>
                </a:cubicBezTo>
                <a:cubicBezTo>
                  <a:pt x="538843" y="165100"/>
                  <a:pt x="442686" y="709386"/>
                  <a:pt x="433615" y="818243"/>
                </a:cubicBezTo>
                <a:cubicBezTo>
                  <a:pt x="424544" y="927100"/>
                  <a:pt x="431801" y="936172"/>
                  <a:pt x="477158" y="818243"/>
                </a:cubicBezTo>
                <a:cubicBezTo>
                  <a:pt x="522515" y="700314"/>
                  <a:pt x="654958" y="163285"/>
                  <a:pt x="705758" y="110671"/>
                </a:cubicBezTo>
                <a:cubicBezTo>
                  <a:pt x="756558" y="58057"/>
                  <a:pt x="781958" y="482600"/>
                  <a:pt x="781958" y="502557"/>
                </a:cubicBezTo>
                <a:cubicBezTo>
                  <a:pt x="781958" y="522514"/>
                  <a:pt x="747487" y="168728"/>
                  <a:pt x="705758" y="230414"/>
                </a:cubicBezTo>
                <a:cubicBezTo>
                  <a:pt x="664029" y="292100"/>
                  <a:pt x="566058" y="751114"/>
                  <a:pt x="531586" y="872671"/>
                </a:cubicBezTo>
                <a:cubicBezTo>
                  <a:pt x="497114" y="994228"/>
                  <a:pt x="538843" y="939800"/>
                  <a:pt x="498929" y="959757"/>
                </a:cubicBezTo>
                <a:cubicBezTo>
                  <a:pt x="459015" y="979714"/>
                  <a:pt x="339272" y="1017814"/>
                  <a:pt x="292101" y="992414"/>
                </a:cubicBezTo>
                <a:cubicBezTo>
                  <a:pt x="244930" y="967014"/>
                  <a:pt x="283029" y="974271"/>
                  <a:pt x="237672" y="840014"/>
                </a:cubicBezTo>
                <a:close/>
              </a:path>
            </a:pathLst>
          </a:custGeom>
          <a:solidFill>
            <a:srgbClr val="0080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олилиния 93"/>
          <p:cNvSpPr/>
          <p:nvPr/>
        </p:nvSpPr>
        <p:spPr>
          <a:xfrm>
            <a:off x="1214414" y="4500570"/>
            <a:ext cx="781958" cy="1017814"/>
          </a:xfrm>
          <a:custGeom>
            <a:avLst/>
            <a:gdLst>
              <a:gd name="connsiteX0" fmla="*/ 237672 w 781958"/>
              <a:gd name="connsiteY0" fmla="*/ 840014 h 1017814"/>
              <a:gd name="connsiteX1" fmla="*/ 19958 w 781958"/>
              <a:gd name="connsiteY1" fmla="*/ 186871 h 1017814"/>
              <a:gd name="connsiteX2" fmla="*/ 117929 w 781958"/>
              <a:gd name="connsiteY2" fmla="*/ 23586 h 1017814"/>
              <a:gd name="connsiteX3" fmla="*/ 30843 w 781958"/>
              <a:gd name="connsiteY3" fmla="*/ 132443 h 1017814"/>
              <a:gd name="connsiteX4" fmla="*/ 302986 w 781958"/>
              <a:gd name="connsiteY4" fmla="*/ 818243 h 1017814"/>
              <a:gd name="connsiteX5" fmla="*/ 270329 w 781958"/>
              <a:gd name="connsiteY5" fmla="*/ 415471 h 1017814"/>
              <a:gd name="connsiteX6" fmla="*/ 270329 w 781958"/>
              <a:gd name="connsiteY6" fmla="*/ 371928 h 1017814"/>
              <a:gd name="connsiteX7" fmla="*/ 368301 w 781958"/>
              <a:gd name="connsiteY7" fmla="*/ 796471 h 1017814"/>
              <a:gd name="connsiteX8" fmla="*/ 390072 w 781958"/>
              <a:gd name="connsiteY8" fmla="*/ 818243 h 1017814"/>
              <a:gd name="connsiteX9" fmla="*/ 531586 w 781958"/>
              <a:gd name="connsiteY9" fmla="*/ 165100 h 1017814"/>
              <a:gd name="connsiteX10" fmla="*/ 433615 w 781958"/>
              <a:gd name="connsiteY10" fmla="*/ 818243 h 1017814"/>
              <a:gd name="connsiteX11" fmla="*/ 477158 w 781958"/>
              <a:gd name="connsiteY11" fmla="*/ 818243 h 1017814"/>
              <a:gd name="connsiteX12" fmla="*/ 705758 w 781958"/>
              <a:gd name="connsiteY12" fmla="*/ 110671 h 1017814"/>
              <a:gd name="connsiteX13" fmla="*/ 781958 w 781958"/>
              <a:gd name="connsiteY13" fmla="*/ 502557 h 1017814"/>
              <a:gd name="connsiteX14" fmla="*/ 705758 w 781958"/>
              <a:gd name="connsiteY14" fmla="*/ 230414 h 1017814"/>
              <a:gd name="connsiteX15" fmla="*/ 531586 w 781958"/>
              <a:gd name="connsiteY15" fmla="*/ 872671 h 1017814"/>
              <a:gd name="connsiteX16" fmla="*/ 498929 w 781958"/>
              <a:gd name="connsiteY16" fmla="*/ 959757 h 1017814"/>
              <a:gd name="connsiteX17" fmla="*/ 292101 w 781958"/>
              <a:gd name="connsiteY17" fmla="*/ 992414 h 1017814"/>
              <a:gd name="connsiteX18" fmla="*/ 237672 w 781958"/>
              <a:gd name="connsiteY18" fmla="*/ 840014 h 101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81958" h="1017814">
                <a:moveTo>
                  <a:pt x="237672" y="840014"/>
                </a:moveTo>
                <a:cubicBezTo>
                  <a:pt x="192315" y="705757"/>
                  <a:pt x="39915" y="322942"/>
                  <a:pt x="19958" y="186871"/>
                </a:cubicBezTo>
                <a:cubicBezTo>
                  <a:pt x="1" y="50800"/>
                  <a:pt x="116115" y="32657"/>
                  <a:pt x="117929" y="23586"/>
                </a:cubicBezTo>
                <a:cubicBezTo>
                  <a:pt x="119743" y="14515"/>
                  <a:pt x="0" y="0"/>
                  <a:pt x="30843" y="132443"/>
                </a:cubicBezTo>
                <a:cubicBezTo>
                  <a:pt x="61686" y="264886"/>
                  <a:pt x="263072" y="771072"/>
                  <a:pt x="302986" y="818243"/>
                </a:cubicBezTo>
                <a:cubicBezTo>
                  <a:pt x="342900" y="865414"/>
                  <a:pt x="275772" y="489857"/>
                  <a:pt x="270329" y="415471"/>
                </a:cubicBezTo>
                <a:cubicBezTo>
                  <a:pt x="264886" y="341085"/>
                  <a:pt x="254000" y="308428"/>
                  <a:pt x="270329" y="371928"/>
                </a:cubicBezTo>
                <a:cubicBezTo>
                  <a:pt x="286658" y="435428"/>
                  <a:pt x="348344" y="722085"/>
                  <a:pt x="368301" y="796471"/>
                </a:cubicBezTo>
                <a:cubicBezTo>
                  <a:pt x="388258" y="870857"/>
                  <a:pt x="362858" y="923471"/>
                  <a:pt x="390072" y="818243"/>
                </a:cubicBezTo>
                <a:cubicBezTo>
                  <a:pt x="417286" y="713015"/>
                  <a:pt x="524329" y="165100"/>
                  <a:pt x="531586" y="165100"/>
                </a:cubicBezTo>
                <a:cubicBezTo>
                  <a:pt x="538843" y="165100"/>
                  <a:pt x="442686" y="709386"/>
                  <a:pt x="433615" y="818243"/>
                </a:cubicBezTo>
                <a:cubicBezTo>
                  <a:pt x="424544" y="927100"/>
                  <a:pt x="431801" y="936172"/>
                  <a:pt x="477158" y="818243"/>
                </a:cubicBezTo>
                <a:cubicBezTo>
                  <a:pt x="522515" y="700314"/>
                  <a:pt x="654958" y="163285"/>
                  <a:pt x="705758" y="110671"/>
                </a:cubicBezTo>
                <a:cubicBezTo>
                  <a:pt x="756558" y="58057"/>
                  <a:pt x="781958" y="482600"/>
                  <a:pt x="781958" y="502557"/>
                </a:cubicBezTo>
                <a:cubicBezTo>
                  <a:pt x="781958" y="522514"/>
                  <a:pt x="747487" y="168728"/>
                  <a:pt x="705758" y="230414"/>
                </a:cubicBezTo>
                <a:cubicBezTo>
                  <a:pt x="664029" y="292100"/>
                  <a:pt x="566058" y="751114"/>
                  <a:pt x="531586" y="872671"/>
                </a:cubicBezTo>
                <a:cubicBezTo>
                  <a:pt x="497114" y="994228"/>
                  <a:pt x="538843" y="939800"/>
                  <a:pt x="498929" y="959757"/>
                </a:cubicBezTo>
                <a:cubicBezTo>
                  <a:pt x="459015" y="979714"/>
                  <a:pt x="339272" y="1017814"/>
                  <a:pt x="292101" y="992414"/>
                </a:cubicBezTo>
                <a:cubicBezTo>
                  <a:pt x="244930" y="967014"/>
                  <a:pt x="283029" y="974271"/>
                  <a:pt x="237672" y="840014"/>
                </a:cubicBezTo>
                <a:close/>
              </a:path>
            </a:pathLst>
          </a:custGeom>
          <a:solidFill>
            <a:srgbClr val="008000"/>
          </a:solidFill>
          <a:ln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9" name="Группа 108"/>
          <p:cNvGrpSpPr/>
          <p:nvPr/>
        </p:nvGrpSpPr>
        <p:grpSpPr>
          <a:xfrm>
            <a:off x="6000760" y="500042"/>
            <a:ext cx="1800000" cy="1007438"/>
            <a:chOff x="3500430" y="857232"/>
            <a:chExt cx="1800000" cy="1007438"/>
          </a:xfrm>
        </p:grpSpPr>
        <p:sp>
          <p:nvSpPr>
            <p:cNvPr id="107" name="Выноска-облако 106"/>
            <p:cNvSpPr/>
            <p:nvPr/>
          </p:nvSpPr>
          <p:spPr>
            <a:xfrm>
              <a:off x="3500430" y="857232"/>
              <a:ext cx="1512000" cy="864000"/>
            </a:xfrm>
            <a:prstGeom prst="cloudCallout">
              <a:avLst>
                <a:gd name="adj1" fmla="val -50101"/>
                <a:gd name="adj2" fmla="val 49759"/>
              </a:avLst>
            </a:prstGeom>
            <a:solidFill>
              <a:schemeClr val="bg1"/>
            </a:soli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Выноска-облако 107"/>
            <p:cNvSpPr/>
            <p:nvPr/>
          </p:nvSpPr>
          <p:spPr>
            <a:xfrm>
              <a:off x="3500430" y="928670"/>
              <a:ext cx="1800000" cy="936000"/>
            </a:xfrm>
            <a:prstGeom prst="cloudCallout">
              <a:avLst>
                <a:gd name="adj1" fmla="val -50101"/>
                <a:gd name="adj2" fmla="val 49759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9" name="Скругленный прямоугольник 118"/>
          <p:cNvSpPr/>
          <p:nvPr/>
        </p:nvSpPr>
        <p:spPr>
          <a:xfrm>
            <a:off x="6500826" y="6215082"/>
            <a:ext cx="1328628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Равнобедренный треугольник 119">
            <a:hlinkClick r:id="rId5" action="ppaction://hlinksldjump"/>
          </p:cNvPr>
          <p:cNvSpPr/>
          <p:nvPr/>
        </p:nvSpPr>
        <p:spPr>
          <a:xfrm rot="16200000" flipH="1">
            <a:off x="7965586" y="6336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5" name="Kape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grpSp>
        <p:nvGrpSpPr>
          <p:cNvPr id="95" name="Группа 94"/>
          <p:cNvGrpSpPr/>
          <p:nvPr/>
        </p:nvGrpSpPr>
        <p:grpSpPr>
          <a:xfrm flipH="1">
            <a:off x="2071670" y="214290"/>
            <a:ext cx="2664000" cy="1152000"/>
            <a:chOff x="3500430" y="857232"/>
            <a:chExt cx="1800000" cy="1007438"/>
          </a:xfrm>
        </p:grpSpPr>
        <p:sp>
          <p:nvSpPr>
            <p:cNvPr id="98" name="Выноска-облако 97"/>
            <p:cNvSpPr/>
            <p:nvPr/>
          </p:nvSpPr>
          <p:spPr>
            <a:xfrm>
              <a:off x="3500430" y="857232"/>
              <a:ext cx="1512000" cy="864000"/>
            </a:xfrm>
            <a:prstGeom prst="cloudCallout">
              <a:avLst>
                <a:gd name="adj1" fmla="val -50101"/>
                <a:gd name="adj2" fmla="val 49759"/>
              </a:avLst>
            </a:prstGeom>
            <a:solidFill>
              <a:schemeClr val="bg1"/>
            </a:soli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Выноска-облако 98"/>
            <p:cNvSpPr/>
            <p:nvPr/>
          </p:nvSpPr>
          <p:spPr>
            <a:xfrm>
              <a:off x="3500430" y="928670"/>
              <a:ext cx="1800000" cy="936000"/>
            </a:xfrm>
            <a:prstGeom prst="cloudCallout">
              <a:avLst>
                <a:gd name="adj1" fmla="val -50101"/>
                <a:gd name="adj2" fmla="val 49759"/>
              </a:avLst>
            </a:pr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5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6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67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8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2" presetClass="emph" presetSubtype="0" repeatCount="indefinite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8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audio>
              <p:cMediaNode showWhenStopped="0">
                <p:cTn id="9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"/>
                </p:tgtEl>
              </p:cMediaNode>
            </p:audio>
          </p:childTnLst>
        </p:cTn>
      </p:par>
    </p:tnLst>
    <p:bldLst>
      <p:bldP spid="1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рямоугольник 39"/>
          <p:cNvSpPr/>
          <p:nvPr/>
        </p:nvSpPr>
        <p:spPr>
          <a:xfrm>
            <a:off x="0" y="1714488"/>
            <a:ext cx="9144000" cy="5143512"/>
          </a:xfrm>
          <a:prstGeom prst="rect">
            <a:avLst/>
          </a:prstGeom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0" y="0"/>
            <a:ext cx="9144000" cy="17278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>
            <a:spLocks noChangeAspect="1"/>
          </p:cNvSpPr>
          <p:nvPr/>
        </p:nvSpPr>
        <p:spPr>
          <a:xfrm rot="19884969">
            <a:off x="3103892" y="1743498"/>
            <a:ext cx="180000" cy="180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апля 16"/>
          <p:cNvSpPr>
            <a:spLocks noChangeAspect="1"/>
          </p:cNvSpPr>
          <p:nvPr/>
        </p:nvSpPr>
        <p:spPr>
          <a:xfrm rot="19884969">
            <a:off x="2843614" y="1486298"/>
            <a:ext cx="322876" cy="322876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апля 17"/>
          <p:cNvSpPr>
            <a:spLocks noChangeAspect="1"/>
          </p:cNvSpPr>
          <p:nvPr/>
        </p:nvSpPr>
        <p:spPr>
          <a:xfrm rot="19884969">
            <a:off x="4974116" y="1650448"/>
            <a:ext cx="252000" cy="252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>
            <a:spLocks noChangeAspect="1"/>
          </p:cNvSpPr>
          <p:nvPr/>
        </p:nvSpPr>
        <p:spPr>
          <a:xfrm rot="19884969">
            <a:off x="3337460" y="1211015"/>
            <a:ext cx="288000" cy="288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>
            <a:spLocks noChangeAspect="1"/>
          </p:cNvSpPr>
          <p:nvPr/>
        </p:nvSpPr>
        <p:spPr>
          <a:xfrm rot="19884969">
            <a:off x="3824691" y="1446941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>
            <a:spLocks noChangeAspect="1"/>
          </p:cNvSpPr>
          <p:nvPr/>
        </p:nvSpPr>
        <p:spPr>
          <a:xfrm rot="19884969">
            <a:off x="3480336" y="1425330"/>
            <a:ext cx="288000" cy="288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>
            <a:spLocks noChangeAspect="1"/>
          </p:cNvSpPr>
          <p:nvPr/>
        </p:nvSpPr>
        <p:spPr>
          <a:xfrm rot="19884969">
            <a:off x="2330912" y="1793325"/>
            <a:ext cx="252000" cy="252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Капля 23"/>
          <p:cNvSpPr>
            <a:spLocks noChangeAspect="1"/>
          </p:cNvSpPr>
          <p:nvPr/>
        </p:nvSpPr>
        <p:spPr>
          <a:xfrm rot="19884969">
            <a:off x="3818271" y="2032330"/>
            <a:ext cx="180000" cy="180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апля 25"/>
          <p:cNvSpPr>
            <a:spLocks noChangeAspect="1"/>
          </p:cNvSpPr>
          <p:nvPr/>
        </p:nvSpPr>
        <p:spPr>
          <a:xfrm rot="19884969">
            <a:off x="5682078" y="1967311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апля 26"/>
          <p:cNvSpPr>
            <a:spLocks noChangeAspect="1"/>
          </p:cNvSpPr>
          <p:nvPr/>
        </p:nvSpPr>
        <p:spPr>
          <a:xfrm rot="19884969">
            <a:off x="4324757" y="1752996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апля 27"/>
          <p:cNvSpPr>
            <a:spLocks noChangeAspect="1"/>
          </p:cNvSpPr>
          <p:nvPr/>
        </p:nvSpPr>
        <p:spPr>
          <a:xfrm rot="19884969">
            <a:off x="5039136" y="2038750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апля 28"/>
          <p:cNvSpPr>
            <a:spLocks noChangeAspect="1"/>
          </p:cNvSpPr>
          <p:nvPr/>
        </p:nvSpPr>
        <p:spPr>
          <a:xfrm rot="19884969">
            <a:off x="5467765" y="1538683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апля 29"/>
          <p:cNvSpPr>
            <a:spLocks noChangeAspect="1"/>
          </p:cNvSpPr>
          <p:nvPr/>
        </p:nvSpPr>
        <p:spPr>
          <a:xfrm rot="19884969">
            <a:off x="5896392" y="1538683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апля 30"/>
          <p:cNvSpPr>
            <a:spLocks noChangeAspect="1"/>
          </p:cNvSpPr>
          <p:nvPr/>
        </p:nvSpPr>
        <p:spPr>
          <a:xfrm rot="19884969">
            <a:off x="4610509" y="1967310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апля 31"/>
          <p:cNvSpPr>
            <a:spLocks noChangeAspect="1"/>
          </p:cNvSpPr>
          <p:nvPr/>
        </p:nvSpPr>
        <p:spPr>
          <a:xfrm rot="19884969">
            <a:off x="6753649" y="1681557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апля 32"/>
          <p:cNvSpPr>
            <a:spLocks noChangeAspect="1"/>
          </p:cNvSpPr>
          <p:nvPr/>
        </p:nvSpPr>
        <p:spPr>
          <a:xfrm rot="19884969">
            <a:off x="6539334" y="1824435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апля 33"/>
          <p:cNvSpPr>
            <a:spLocks noChangeAspect="1"/>
          </p:cNvSpPr>
          <p:nvPr/>
        </p:nvSpPr>
        <p:spPr>
          <a:xfrm rot="19884969">
            <a:off x="4539072" y="1752997"/>
            <a:ext cx="216000" cy="216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апля 34"/>
          <p:cNvSpPr>
            <a:spLocks noChangeAspect="1"/>
          </p:cNvSpPr>
          <p:nvPr/>
        </p:nvSpPr>
        <p:spPr>
          <a:xfrm rot="19884969">
            <a:off x="5980667" y="1782520"/>
            <a:ext cx="288000" cy="288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Капля 35"/>
          <p:cNvSpPr>
            <a:spLocks noChangeAspect="1"/>
          </p:cNvSpPr>
          <p:nvPr/>
        </p:nvSpPr>
        <p:spPr>
          <a:xfrm rot="19884969">
            <a:off x="4032587" y="2029251"/>
            <a:ext cx="180000" cy="180000"/>
          </a:xfrm>
          <a:prstGeom prst="teardrop">
            <a:avLst>
              <a:gd name="adj" fmla="val 200000"/>
            </a:avLst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1" name="Группа 14"/>
          <p:cNvGrpSpPr/>
          <p:nvPr/>
        </p:nvGrpSpPr>
        <p:grpSpPr>
          <a:xfrm rot="20960139">
            <a:off x="2071670" y="428604"/>
            <a:ext cx="5209884" cy="2011504"/>
            <a:chOff x="1714480" y="1142984"/>
            <a:chExt cx="5209884" cy="2011504"/>
          </a:xfrm>
        </p:grpSpPr>
        <p:grpSp>
          <p:nvGrpSpPr>
            <p:cNvPr id="42" name="Группа 13"/>
            <p:cNvGrpSpPr/>
            <p:nvPr/>
          </p:nvGrpSpPr>
          <p:grpSpPr>
            <a:xfrm>
              <a:off x="1714480" y="1214422"/>
              <a:ext cx="5209884" cy="1940066"/>
              <a:chOff x="857224" y="1857364"/>
              <a:chExt cx="5209884" cy="1940066"/>
            </a:xfrm>
            <a:effectLst>
              <a:outerShdw blurRad="50800" dist="114300" dir="2400000" algn="ctr" rotWithShape="0">
                <a:srgbClr val="00B0F0">
                  <a:alpha val="50000"/>
                </a:srgbClr>
              </a:outerShdw>
            </a:effectLst>
          </p:grpSpPr>
          <p:sp>
            <p:nvSpPr>
              <p:cNvPr id="44" name="Выноска-облако 43"/>
              <p:cNvSpPr/>
              <p:nvPr/>
            </p:nvSpPr>
            <p:spPr>
              <a:xfrm flipH="1">
                <a:off x="1428728" y="2000240"/>
                <a:ext cx="3629044" cy="1357322"/>
              </a:xfrm>
              <a:prstGeom prst="cloudCallou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114300" dir="2400000" algn="ctr" rotWithShape="0">
                  <a:srgbClr val="000000">
                    <a:alpha val="5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Выноска-облако 44"/>
              <p:cNvSpPr/>
              <p:nvPr/>
            </p:nvSpPr>
            <p:spPr>
              <a:xfrm flipV="1">
                <a:off x="2143108" y="2357430"/>
                <a:ext cx="3924000" cy="1440000"/>
              </a:xfrm>
              <a:prstGeom prst="cloudCallou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Блок-схема: узел 45"/>
              <p:cNvSpPr>
                <a:spLocks noChangeAspect="1"/>
              </p:cNvSpPr>
              <p:nvPr/>
            </p:nvSpPr>
            <p:spPr>
              <a:xfrm>
                <a:off x="857224" y="2285992"/>
                <a:ext cx="864000" cy="864000"/>
              </a:xfrm>
              <a:prstGeom prst="flowChartConnector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Блок-схема: узел 46"/>
              <p:cNvSpPr>
                <a:spLocks noChangeAspect="1"/>
              </p:cNvSpPr>
              <p:nvPr/>
            </p:nvSpPr>
            <p:spPr>
              <a:xfrm>
                <a:off x="1214414" y="1857364"/>
                <a:ext cx="864000" cy="864000"/>
              </a:xfrm>
              <a:prstGeom prst="flowChartConnector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Блок-схема: узел 47"/>
              <p:cNvSpPr>
                <a:spLocks noChangeAspect="1"/>
              </p:cNvSpPr>
              <p:nvPr/>
            </p:nvSpPr>
            <p:spPr>
              <a:xfrm>
                <a:off x="1500166" y="2285992"/>
                <a:ext cx="864000" cy="864000"/>
              </a:xfrm>
              <a:prstGeom prst="flowChartConnector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Блок-схема: узел 48"/>
              <p:cNvSpPr>
                <a:spLocks noChangeAspect="1"/>
              </p:cNvSpPr>
              <p:nvPr/>
            </p:nvSpPr>
            <p:spPr>
              <a:xfrm>
                <a:off x="2428860" y="2071678"/>
                <a:ext cx="1292628" cy="864000"/>
              </a:xfrm>
              <a:prstGeom prst="flowChartConnector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3" name="Блок-схема: узел 42"/>
            <p:cNvSpPr>
              <a:spLocks noChangeAspect="1"/>
            </p:cNvSpPr>
            <p:nvPr/>
          </p:nvSpPr>
          <p:spPr>
            <a:xfrm>
              <a:off x="2428860" y="1142984"/>
              <a:ext cx="1149752" cy="864000"/>
            </a:xfrm>
            <a:prstGeom prst="flowChartConnector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1" name="Равнобедренный треугольник 50">
            <a:hlinkClick r:id="rId3" action="ppaction://hlinksldjump"/>
          </p:cNvPr>
          <p:cNvSpPr/>
          <p:nvPr/>
        </p:nvSpPr>
        <p:spPr>
          <a:xfrm rot="16200000" flipH="1">
            <a:off x="7965586" y="6336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500826" y="6215082"/>
            <a:ext cx="1328628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" name="Вальс дождя - Вальс дождя музыка для души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58" name="Полилиния 57"/>
          <p:cNvSpPr/>
          <p:nvPr/>
        </p:nvSpPr>
        <p:spPr>
          <a:xfrm rot="18422448">
            <a:off x="1214414" y="2357430"/>
            <a:ext cx="720000" cy="576000"/>
          </a:xfrm>
          <a:custGeom>
            <a:avLst/>
            <a:gdLst>
              <a:gd name="connsiteX0" fmla="*/ 99786 w 1719943"/>
              <a:gd name="connsiteY0" fmla="*/ 1208314 h 1208314"/>
              <a:gd name="connsiteX1" fmla="*/ 720271 w 1719943"/>
              <a:gd name="connsiteY1" fmla="*/ 1153885 h 1208314"/>
              <a:gd name="connsiteX2" fmla="*/ 905329 w 1719943"/>
              <a:gd name="connsiteY2" fmla="*/ 892628 h 1208314"/>
              <a:gd name="connsiteX3" fmla="*/ 905329 w 1719943"/>
              <a:gd name="connsiteY3" fmla="*/ 674914 h 1208314"/>
              <a:gd name="connsiteX4" fmla="*/ 927100 w 1719943"/>
              <a:gd name="connsiteY4" fmla="*/ 478971 h 1208314"/>
              <a:gd name="connsiteX5" fmla="*/ 1057729 w 1719943"/>
              <a:gd name="connsiteY5" fmla="*/ 413657 h 1208314"/>
              <a:gd name="connsiteX6" fmla="*/ 1460500 w 1719943"/>
              <a:gd name="connsiteY6" fmla="*/ 424543 h 1208314"/>
              <a:gd name="connsiteX7" fmla="*/ 1525814 w 1719943"/>
              <a:gd name="connsiteY7" fmla="*/ 424543 h 1208314"/>
              <a:gd name="connsiteX8" fmla="*/ 1547586 w 1719943"/>
              <a:gd name="connsiteY8" fmla="*/ 119743 h 1208314"/>
              <a:gd name="connsiteX9" fmla="*/ 1710871 w 1719943"/>
              <a:gd name="connsiteY9" fmla="*/ 32657 h 1208314"/>
              <a:gd name="connsiteX10" fmla="*/ 1493157 w 1719943"/>
              <a:gd name="connsiteY10" fmla="*/ 54428 h 1208314"/>
              <a:gd name="connsiteX11" fmla="*/ 1493157 w 1719943"/>
              <a:gd name="connsiteY11" fmla="*/ 359228 h 1208314"/>
              <a:gd name="connsiteX12" fmla="*/ 992414 w 1719943"/>
              <a:gd name="connsiteY12" fmla="*/ 359228 h 1208314"/>
              <a:gd name="connsiteX13" fmla="*/ 840014 w 1719943"/>
              <a:gd name="connsiteY13" fmla="*/ 609600 h 1208314"/>
              <a:gd name="connsiteX14" fmla="*/ 861786 w 1719943"/>
              <a:gd name="connsiteY14" fmla="*/ 838200 h 1208314"/>
              <a:gd name="connsiteX15" fmla="*/ 807357 w 1719943"/>
              <a:gd name="connsiteY15" fmla="*/ 936171 h 1208314"/>
              <a:gd name="connsiteX16" fmla="*/ 785586 w 1719943"/>
              <a:gd name="connsiteY16" fmla="*/ 1034143 h 1208314"/>
              <a:gd name="connsiteX17" fmla="*/ 752929 w 1719943"/>
              <a:gd name="connsiteY17" fmla="*/ 1055914 h 1208314"/>
              <a:gd name="connsiteX18" fmla="*/ 698500 w 1719943"/>
              <a:gd name="connsiteY18" fmla="*/ 1088571 h 1208314"/>
              <a:gd name="connsiteX19" fmla="*/ 622300 w 1719943"/>
              <a:gd name="connsiteY19" fmla="*/ 1110343 h 1208314"/>
              <a:gd name="connsiteX20" fmla="*/ 524329 w 1719943"/>
              <a:gd name="connsiteY20" fmla="*/ 1121228 h 1208314"/>
              <a:gd name="connsiteX21" fmla="*/ 437243 w 1719943"/>
              <a:gd name="connsiteY21" fmla="*/ 1132114 h 1208314"/>
              <a:gd name="connsiteX22" fmla="*/ 306614 w 1719943"/>
              <a:gd name="connsiteY22" fmla="*/ 1143000 h 1208314"/>
              <a:gd name="connsiteX23" fmla="*/ 175986 w 1719943"/>
              <a:gd name="connsiteY23" fmla="*/ 1143000 h 1208314"/>
              <a:gd name="connsiteX24" fmla="*/ 121557 w 1719943"/>
              <a:gd name="connsiteY24" fmla="*/ 1153885 h 1208314"/>
              <a:gd name="connsiteX25" fmla="*/ 99786 w 1719943"/>
              <a:gd name="connsiteY25" fmla="*/ 1208314 h 120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19943" h="1208314">
                <a:moveTo>
                  <a:pt x="99786" y="1208314"/>
                </a:moveTo>
                <a:cubicBezTo>
                  <a:pt x="199572" y="1208314"/>
                  <a:pt x="586014" y="1206499"/>
                  <a:pt x="720271" y="1153885"/>
                </a:cubicBezTo>
                <a:cubicBezTo>
                  <a:pt x="854528" y="1101271"/>
                  <a:pt x="874486" y="972456"/>
                  <a:pt x="905329" y="892628"/>
                </a:cubicBezTo>
                <a:cubicBezTo>
                  <a:pt x="936172" y="812800"/>
                  <a:pt x="901701" y="743857"/>
                  <a:pt x="905329" y="674914"/>
                </a:cubicBezTo>
                <a:cubicBezTo>
                  <a:pt x="908957" y="605971"/>
                  <a:pt x="901700" y="522514"/>
                  <a:pt x="927100" y="478971"/>
                </a:cubicBezTo>
                <a:cubicBezTo>
                  <a:pt x="952500" y="435428"/>
                  <a:pt x="968829" y="422728"/>
                  <a:pt x="1057729" y="413657"/>
                </a:cubicBezTo>
                <a:cubicBezTo>
                  <a:pt x="1146629" y="404586"/>
                  <a:pt x="1382486" y="422729"/>
                  <a:pt x="1460500" y="424543"/>
                </a:cubicBezTo>
                <a:cubicBezTo>
                  <a:pt x="1538514" y="426357"/>
                  <a:pt x="1511300" y="475343"/>
                  <a:pt x="1525814" y="424543"/>
                </a:cubicBezTo>
                <a:cubicBezTo>
                  <a:pt x="1540328" y="373743"/>
                  <a:pt x="1516743" y="185057"/>
                  <a:pt x="1547586" y="119743"/>
                </a:cubicBezTo>
                <a:cubicBezTo>
                  <a:pt x="1578429" y="54429"/>
                  <a:pt x="1719943" y="43543"/>
                  <a:pt x="1710871" y="32657"/>
                </a:cubicBezTo>
                <a:cubicBezTo>
                  <a:pt x="1701799" y="21771"/>
                  <a:pt x="1529443" y="0"/>
                  <a:pt x="1493157" y="54428"/>
                </a:cubicBezTo>
                <a:cubicBezTo>
                  <a:pt x="1456871" y="108856"/>
                  <a:pt x="1576614" y="308428"/>
                  <a:pt x="1493157" y="359228"/>
                </a:cubicBezTo>
                <a:cubicBezTo>
                  <a:pt x="1409700" y="410028"/>
                  <a:pt x="1101271" y="317499"/>
                  <a:pt x="992414" y="359228"/>
                </a:cubicBezTo>
                <a:cubicBezTo>
                  <a:pt x="883557" y="400957"/>
                  <a:pt x="861785" y="529771"/>
                  <a:pt x="840014" y="609600"/>
                </a:cubicBezTo>
                <a:cubicBezTo>
                  <a:pt x="818243" y="689429"/>
                  <a:pt x="867229" y="783772"/>
                  <a:pt x="861786" y="838200"/>
                </a:cubicBezTo>
                <a:cubicBezTo>
                  <a:pt x="856343" y="892628"/>
                  <a:pt x="820057" y="903514"/>
                  <a:pt x="807357" y="936171"/>
                </a:cubicBezTo>
                <a:cubicBezTo>
                  <a:pt x="794657" y="968828"/>
                  <a:pt x="794657" y="1014186"/>
                  <a:pt x="785586" y="1034143"/>
                </a:cubicBezTo>
                <a:cubicBezTo>
                  <a:pt x="776515" y="1054100"/>
                  <a:pt x="767443" y="1046843"/>
                  <a:pt x="752929" y="1055914"/>
                </a:cubicBezTo>
                <a:cubicBezTo>
                  <a:pt x="738415" y="1064985"/>
                  <a:pt x="720272" y="1079500"/>
                  <a:pt x="698500" y="1088571"/>
                </a:cubicBezTo>
                <a:cubicBezTo>
                  <a:pt x="676729" y="1097643"/>
                  <a:pt x="651328" y="1104900"/>
                  <a:pt x="622300" y="1110343"/>
                </a:cubicBezTo>
                <a:cubicBezTo>
                  <a:pt x="593272" y="1115786"/>
                  <a:pt x="524329" y="1121228"/>
                  <a:pt x="524329" y="1121228"/>
                </a:cubicBezTo>
                <a:cubicBezTo>
                  <a:pt x="493486" y="1124857"/>
                  <a:pt x="473529" y="1128485"/>
                  <a:pt x="437243" y="1132114"/>
                </a:cubicBezTo>
                <a:cubicBezTo>
                  <a:pt x="400957" y="1135743"/>
                  <a:pt x="350157" y="1141186"/>
                  <a:pt x="306614" y="1143000"/>
                </a:cubicBezTo>
                <a:cubicBezTo>
                  <a:pt x="263071" y="1144814"/>
                  <a:pt x="206829" y="1141186"/>
                  <a:pt x="175986" y="1143000"/>
                </a:cubicBezTo>
                <a:cubicBezTo>
                  <a:pt x="145143" y="1144814"/>
                  <a:pt x="130628" y="1144814"/>
                  <a:pt x="121557" y="1153885"/>
                </a:cubicBezTo>
                <a:cubicBezTo>
                  <a:pt x="112486" y="1162956"/>
                  <a:pt x="0" y="1208314"/>
                  <a:pt x="99786" y="12083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олилиния 59"/>
          <p:cNvSpPr/>
          <p:nvPr/>
        </p:nvSpPr>
        <p:spPr>
          <a:xfrm>
            <a:off x="857224" y="1500174"/>
            <a:ext cx="720000" cy="576000"/>
          </a:xfrm>
          <a:custGeom>
            <a:avLst/>
            <a:gdLst>
              <a:gd name="connsiteX0" fmla="*/ 99786 w 1719943"/>
              <a:gd name="connsiteY0" fmla="*/ 1208314 h 1208314"/>
              <a:gd name="connsiteX1" fmla="*/ 720271 w 1719943"/>
              <a:gd name="connsiteY1" fmla="*/ 1153885 h 1208314"/>
              <a:gd name="connsiteX2" fmla="*/ 905329 w 1719943"/>
              <a:gd name="connsiteY2" fmla="*/ 892628 h 1208314"/>
              <a:gd name="connsiteX3" fmla="*/ 905329 w 1719943"/>
              <a:gd name="connsiteY3" fmla="*/ 674914 h 1208314"/>
              <a:gd name="connsiteX4" fmla="*/ 927100 w 1719943"/>
              <a:gd name="connsiteY4" fmla="*/ 478971 h 1208314"/>
              <a:gd name="connsiteX5" fmla="*/ 1057729 w 1719943"/>
              <a:gd name="connsiteY5" fmla="*/ 413657 h 1208314"/>
              <a:gd name="connsiteX6" fmla="*/ 1460500 w 1719943"/>
              <a:gd name="connsiteY6" fmla="*/ 424543 h 1208314"/>
              <a:gd name="connsiteX7" fmla="*/ 1525814 w 1719943"/>
              <a:gd name="connsiteY7" fmla="*/ 424543 h 1208314"/>
              <a:gd name="connsiteX8" fmla="*/ 1547586 w 1719943"/>
              <a:gd name="connsiteY8" fmla="*/ 119743 h 1208314"/>
              <a:gd name="connsiteX9" fmla="*/ 1710871 w 1719943"/>
              <a:gd name="connsiteY9" fmla="*/ 32657 h 1208314"/>
              <a:gd name="connsiteX10" fmla="*/ 1493157 w 1719943"/>
              <a:gd name="connsiteY10" fmla="*/ 54428 h 1208314"/>
              <a:gd name="connsiteX11" fmla="*/ 1493157 w 1719943"/>
              <a:gd name="connsiteY11" fmla="*/ 359228 h 1208314"/>
              <a:gd name="connsiteX12" fmla="*/ 992414 w 1719943"/>
              <a:gd name="connsiteY12" fmla="*/ 359228 h 1208314"/>
              <a:gd name="connsiteX13" fmla="*/ 840014 w 1719943"/>
              <a:gd name="connsiteY13" fmla="*/ 609600 h 1208314"/>
              <a:gd name="connsiteX14" fmla="*/ 861786 w 1719943"/>
              <a:gd name="connsiteY14" fmla="*/ 838200 h 1208314"/>
              <a:gd name="connsiteX15" fmla="*/ 807357 w 1719943"/>
              <a:gd name="connsiteY15" fmla="*/ 936171 h 1208314"/>
              <a:gd name="connsiteX16" fmla="*/ 785586 w 1719943"/>
              <a:gd name="connsiteY16" fmla="*/ 1034143 h 1208314"/>
              <a:gd name="connsiteX17" fmla="*/ 752929 w 1719943"/>
              <a:gd name="connsiteY17" fmla="*/ 1055914 h 1208314"/>
              <a:gd name="connsiteX18" fmla="*/ 698500 w 1719943"/>
              <a:gd name="connsiteY18" fmla="*/ 1088571 h 1208314"/>
              <a:gd name="connsiteX19" fmla="*/ 622300 w 1719943"/>
              <a:gd name="connsiteY19" fmla="*/ 1110343 h 1208314"/>
              <a:gd name="connsiteX20" fmla="*/ 524329 w 1719943"/>
              <a:gd name="connsiteY20" fmla="*/ 1121228 h 1208314"/>
              <a:gd name="connsiteX21" fmla="*/ 437243 w 1719943"/>
              <a:gd name="connsiteY21" fmla="*/ 1132114 h 1208314"/>
              <a:gd name="connsiteX22" fmla="*/ 306614 w 1719943"/>
              <a:gd name="connsiteY22" fmla="*/ 1143000 h 1208314"/>
              <a:gd name="connsiteX23" fmla="*/ 175986 w 1719943"/>
              <a:gd name="connsiteY23" fmla="*/ 1143000 h 1208314"/>
              <a:gd name="connsiteX24" fmla="*/ 121557 w 1719943"/>
              <a:gd name="connsiteY24" fmla="*/ 1153885 h 1208314"/>
              <a:gd name="connsiteX25" fmla="*/ 99786 w 1719943"/>
              <a:gd name="connsiteY25" fmla="*/ 1208314 h 120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19943" h="1208314">
                <a:moveTo>
                  <a:pt x="99786" y="1208314"/>
                </a:moveTo>
                <a:cubicBezTo>
                  <a:pt x="199572" y="1208314"/>
                  <a:pt x="586014" y="1206499"/>
                  <a:pt x="720271" y="1153885"/>
                </a:cubicBezTo>
                <a:cubicBezTo>
                  <a:pt x="854528" y="1101271"/>
                  <a:pt x="874486" y="972456"/>
                  <a:pt x="905329" y="892628"/>
                </a:cubicBezTo>
                <a:cubicBezTo>
                  <a:pt x="936172" y="812800"/>
                  <a:pt x="901701" y="743857"/>
                  <a:pt x="905329" y="674914"/>
                </a:cubicBezTo>
                <a:cubicBezTo>
                  <a:pt x="908957" y="605971"/>
                  <a:pt x="901700" y="522514"/>
                  <a:pt x="927100" y="478971"/>
                </a:cubicBezTo>
                <a:cubicBezTo>
                  <a:pt x="952500" y="435428"/>
                  <a:pt x="968829" y="422728"/>
                  <a:pt x="1057729" y="413657"/>
                </a:cubicBezTo>
                <a:cubicBezTo>
                  <a:pt x="1146629" y="404586"/>
                  <a:pt x="1382486" y="422729"/>
                  <a:pt x="1460500" y="424543"/>
                </a:cubicBezTo>
                <a:cubicBezTo>
                  <a:pt x="1538514" y="426357"/>
                  <a:pt x="1511300" y="475343"/>
                  <a:pt x="1525814" y="424543"/>
                </a:cubicBezTo>
                <a:cubicBezTo>
                  <a:pt x="1540328" y="373743"/>
                  <a:pt x="1516743" y="185057"/>
                  <a:pt x="1547586" y="119743"/>
                </a:cubicBezTo>
                <a:cubicBezTo>
                  <a:pt x="1578429" y="54429"/>
                  <a:pt x="1719943" y="43543"/>
                  <a:pt x="1710871" y="32657"/>
                </a:cubicBezTo>
                <a:cubicBezTo>
                  <a:pt x="1701799" y="21771"/>
                  <a:pt x="1529443" y="0"/>
                  <a:pt x="1493157" y="54428"/>
                </a:cubicBezTo>
                <a:cubicBezTo>
                  <a:pt x="1456871" y="108856"/>
                  <a:pt x="1576614" y="308428"/>
                  <a:pt x="1493157" y="359228"/>
                </a:cubicBezTo>
                <a:cubicBezTo>
                  <a:pt x="1409700" y="410028"/>
                  <a:pt x="1101271" y="317499"/>
                  <a:pt x="992414" y="359228"/>
                </a:cubicBezTo>
                <a:cubicBezTo>
                  <a:pt x="883557" y="400957"/>
                  <a:pt x="861785" y="529771"/>
                  <a:pt x="840014" y="609600"/>
                </a:cubicBezTo>
                <a:cubicBezTo>
                  <a:pt x="818243" y="689429"/>
                  <a:pt x="867229" y="783772"/>
                  <a:pt x="861786" y="838200"/>
                </a:cubicBezTo>
                <a:cubicBezTo>
                  <a:pt x="856343" y="892628"/>
                  <a:pt x="820057" y="903514"/>
                  <a:pt x="807357" y="936171"/>
                </a:cubicBezTo>
                <a:cubicBezTo>
                  <a:pt x="794657" y="968828"/>
                  <a:pt x="794657" y="1014186"/>
                  <a:pt x="785586" y="1034143"/>
                </a:cubicBezTo>
                <a:cubicBezTo>
                  <a:pt x="776515" y="1054100"/>
                  <a:pt x="767443" y="1046843"/>
                  <a:pt x="752929" y="1055914"/>
                </a:cubicBezTo>
                <a:cubicBezTo>
                  <a:pt x="738415" y="1064985"/>
                  <a:pt x="720272" y="1079500"/>
                  <a:pt x="698500" y="1088571"/>
                </a:cubicBezTo>
                <a:cubicBezTo>
                  <a:pt x="676729" y="1097643"/>
                  <a:pt x="651328" y="1104900"/>
                  <a:pt x="622300" y="1110343"/>
                </a:cubicBezTo>
                <a:cubicBezTo>
                  <a:pt x="593272" y="1115786"/>
                  <a:pt x="524329" y="1121228"/>
                  <a:pt x="524329" y="1121228"/>
                </a:cubicBezTo>
                <a:cubicBezTo>
                  <a:pt x="493486" y="1124857"/>
                  <a:pt x="473529" y="1128485"/>
                  <a:pt x="437243" y="1132114"/>
                </a:cubicBezTo>
                <a:cubicBezTo>
                  <a:pt x="400957" y="1135743"/>
                  <a:pt x="350157" y="1141186"/>
                  <a:pt x="306614" y="1143000"/>
                </a:cubicBezTo>
                <a:cubicBezTo>
                  <a:pt x="263071" y="1144814"/>
                  <a:pt x="206829" y="1141186"/>
                  <a:pt x="175986" y="1143000"/>
                </a:cubicBezTo>
                <a:cubicBezTo>
                  <a:pt x="145143" y="1144814"/>
                  <a:pt x="130628" y="1144814"/>
                  <a:pt x="121557" y="1153885"/>
                </a:cubicBezTo>
                <a:cubicBezTo>
                  <a:pt x="112486" y="1162956"/>
                  <a:pt x="0" y="1208314"/>
                  <a:pt x="99786" y="12083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олилиния 63"/>
          <p:cNvSpPr/>
          <p:nvPr/>
        </p:nvSpPr>
        <p:spPr>
          <a:xfrm rot="19864688">
            <a:off x="737292" y="2281298"/>
            <a:ext cx="720000" cy="576000"/>
          </a:xfrm>
          <a:custGeom>
            <a:avLst/>
            <a:gdLst>
              <a:gd name="connsiteX0" fmla="*/ 99786 w 1719943"/>
              <a:gd name="connsiteY0" fmla="*/ 1208314 h 1208314"/>
              <a:gd name="connsiteX1" fmla="*/ 720271 w 1719943"/>
              <a:gd name="connsiteY1" fmla="*/ 1153885 h 1208314"/>
              <a:gd name="connsiteX2" fmla="*/ 905329 w 1719943"/>
              <a:gd name="connsiteY2" fmla="*/ 892628 h 1208314"/>
              <a:gd name="connsiteX3" fmla="*/ 905329 w 1719943"/>
              <a:gd name="connsiteY3" fmla="*/ 674914 h 1208314"/>
              <a:gd name="connsiteX4" fmla="*/ 927100 w 1719943"/>
              <a:gd name="connsiteY4" fmla="*/ 478971 h 1208314"/>
              <a:gd name="connsiteX5" fmla="*/ 1057729 w 1719943"/>
              <a:gd name="connsiteY5" fmla="*/ 413657 h 1208314"/>
              <a:gd name="connsiteX6" fmla="*/ 1460500 w 1719943"/>
              <a:gd name="connsiteY6" fmla="*/ 424543 h 1208314"/>
              <a:gd name="connsiteX7" fmla="*/ 1525814 w 1719943"/>
              <a:gd name="connsiteY7" fmla="*/ 424543 h 1208314"/>
              <a:gd name="connsiteX8" fmla="*/ 1547586 w 1719943"/>
              <a:gd name="connsiteY8" fmla="*/ 119743 h 1208314"/>
              <a:gd name="connsiteX9" fmla="*/ 1710871 w 1719943"/>
              <a:gd name="connsiteY9" fmla="*/ 32657 h 1208314"/>
              <a:gd name="connsiteX10" fmla="*/ 1493157 w 1719943"/>
              <a:gd name="connsiteY10" fmla="*/ 54428 h 1208314"/>
              <a:gd name="connsiteX11" fmla="*/ 1493157 w 1719943"/>
              <a:gd name="connsiteY11" fmla="*/ 359228 h 1208314"/>
              <a:gd name="connsiteX12" fmla="*/ 992414 w 1719943"/>
              <a:gd name="connsiteY12" fmla="*/ 359228 h 1208314"/>
              <a:gd name="connsiteX13" fmla="*/ 840014 w 1719943"/>
              <a:gd name="connsiteY13" fmla="*/ 609600 h 1208314"/>
              <a:gd name="connsiteX14" fmla="*/ 861786 w 1719943"/>
              <a:gd name="connsiteY14" fmla="*/ 838200 h 1208314"/>
              <a:gd name="connsiteX15" fmla="*/ 807357 w 1719943"/>
              <a:gd name="connsiteY15" fmla="*/ 936171 h 1208314"/>
              <a:gd name="connsiteX16" fmla="*/ 785586 w 1719943"/>
              <a:gd name="connsiteY16" fmla="*/ 1034143 h 1208314"/>
              <a:gd name="connsiteX17" fmla="*/ 752929 w 1719943"/>
              <a:gd name="connsiteY17" fmla="*/ 1055914 h 1208314"/>
              <a:gd name="connsiteX18" fmla="*/ 698500 w 1719943"/>
              <a:gd name="connsiteY18" fmla="*/ 1088571 h 1208314"/>
              <a:gd name="connsiteX19" fmla="*/ 622300 w 1719943"/>
              <a:gd name="connsiteY19" fmla="*/ 1110343 h 1208314"/>
              <a:gd name="connsiteX20" fmla="*/ 524329 w 1719943"/>
              <a:gd name="connsiteY20" fmla="*/ 1121228 h 1208314"/>
              <a:gd name="connsiteX21" fmla="*/ 437243 w 1719943"/>
              <a:gd name="connsiteY21" fmla="*/ 1132114 h 1208314"/>
              <a:gd name="connsiteX22" fmla="*/ 306614 w 1719943"/>
              <a:gd name="connsiteY22" fmla="*/ 1143000 h 1208314"/>
              <a:gd name="connsiteX23" fmla="*/ 175986 w 1719943"/>
              <a:gd name="connsiteY23" fmla="*/ 1143000 h 1208314"/>
              <a:gd name="connsiteX24" fmla="*/ 121557 w 1719943"/>
              <a:gd name="connsiteY24" fmla="*/ 1153885 h 1208314"/>
              <a:gd name="connsiteX25" fmla="*/ 99786 w 1719943"/>
              <a:gd name="connsiteY25" fmla="*/ 1208314 h 120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19943" h="1208314">
                <a:moveTo>
                  <a:pt x="99786" y="1208314"/>
                </a:moveTo>
                <a:cubicBezTo>
                  <a:pt x="199572" y="1208314"/>
                  <a:pt x="586014" y="1206499"/>
                  <a:pt x="720271" y="1153885"/>
                </a:cubicBezTo>
                <a:cubicBezTo>
                  <a:pt x="854528" y="1101271"/>
                  <a:pt x="874486" y="972456"/>
                  <a:pt x="905329" y="892628"/>
                </a:cubicBezTo>
                <a:cubicBezTo>
                  <a:pt x="936172" y="812800"/>
                  <a:pt x="901701" y="743857"/>
                  <a:pt x="905329" y="674914"/>
                </a:cubicBezTo>
                <a:cubicBezTo>
                  <a:pt x="908957" y="605971"/>
                  <a:pt x="901700" y="522514"/>
                  <a:pt x="927100" y="478971"/>
                </a:cubicBezTo>
                <a:cubicBezTo>
                  <a:pt x="952500" y="435428"/>
                  <a:pt x="968829" y="422728"/>
                  <a:pt x="1057729" y="413657"/>
                </a:cubicBezTo>
                <a:cubicBezTo>
                  <a:pt x="1146629" y="404586"/>
                  <a:pt x="1382486" y="422729"/>
                  <a:pt x="1460500" y="424543"/>
                </a:cubicBezTo>
                <a:cubicBezTo>
                  <a:pt x="1538514" y="426357"/>
                  <a:pt x="1511300" y="475343"/>
                  <a:pt x="1525814" y="424543"/>
                </a:cubicBezTo>
                <a:cubicBezTo>
                  <a:pt x="1540328" y="373743"/>
                  <a:pt x="1516743" y="185057"/>
                  <a:pt x="1547586" y="119743"/>
                </a:cubicBezTo>
                <a:cubicBezTo>
                  <a:pt x="1578429" y="54429"/>
                  <a:pt x="1719943" y="43543"/>
                  <a:pt x="1710871" y="32657"/>
                </a:cubicBezTo>
                <a:cubicBezTo>
                  <a:pt x="1701799" y="21771"/>
                  <a:pt x="1529443" y="0"/>
                  <a:pt x="1493157" y="54428"/>
                </a:cubicBezTo>
                <a:cubicBezTo>
                  <a:pt x="1456871" y="108856"/>
                  <a:pt x="1576614" y="308428"/>
                  <a:pt x="1493157" y="359228"/>
                </a:cubicBezTo>
                <a:cubicBezTo>
                  <a:pt x="1409700" y="410028"/>
                  <a:pt x="1101271" y="317499"/>
                  <a:pt x="992414" y="359228"/>
                </a:cubicBezTo>
                <a:cubicBezTo>
                  <a:pt x="883557" y="400957"/>
                  <a:pt x="861785" y="529771"/>
                  <a:pt x="840014" y="609600"/>
                </a:cubicBezTo>
                <a:cubicBezTo>
                  <a:pt x="818243" y="689429"/>
                  <a:pt x="867229" y="783772"/>
                  <a:pt x="861786" y="838200"/>
                </a:cubicBezTo>
                <a:cubicBezTo>
                  <a:pt x="856343" y="892628"/>
                  <a:pt x="820057" y="903514"/>
                  <a:pt x="807357" y="936171"/>
                </a:cubicBezTo>
                <a:cubicBezTo>
                  <a:pt x="794657" y="968828"/>
                  <a:pt x="794657" y="1014186"/>
                  <a:pt x="785586" y="1034143"/>
                </a:cubicBezTo>
                <a:cubicBezTo>
                  <a:pt x="776515" y="1054100"/>
                  <a:pt x="767443" y="1046843"/>
                  <a:pt x="752929" y="1055914"/>
                </a:cubicBezTo>
                <a:cubicBezTo>
                  <a:pt x="738415" y="1064985"/>
                  <a:pt x="720272" y="1079500"/>
                  <a:pt x="698500" y="1088571"/>
                </a:cubicBezTo>
                <a:cubicBezTo>
                  <a:pt x="676729" y="1097643"/>
                  <a:pt x="651328" y="1104900"/>
                  <a:pt x="622300" y="1110343"/>
                </a:cubicBezTo>
                <a:cubicBezTo>
                  <a:pt x="593272" y="1115786"/>
                  <a:pt x="524329" y="1121228"/>
                  <a:pt x="524329" y="1121228"/>
                </a:cubicBezTo>
                <a:cubicBezTo>
                  <a:pt x="493486" y="1124857"/>
                  <a:pt x="473529" y="1128485"/>
                  <a:pt x="437243" y="1132114"/>
                </a:cubicBezTo>
                <a:cubicBezTo>
                  <a:pt x="400957" y="1135743"/>
                  <a:pt x="350157" y="1141186"/>
                  <a:pt x="306614" y="1143000"/>
                </a:cubicBezTo>
                <a:cubicBezTo>
                  <a:pt x="263071" y="1144814"/>
                  <a:pt x="206829" y="1141186"/>
                  <a:pt x="175986" y="1143000"/>
                </a:cubicBezTo>
                <a:cubicBezTo>
                  <a:pt x="145143" y="1144814"/>
                  <a:pt x="130628" y="1144814"/>
                  <a:pt x="121557" y="1153885"/>
                </a:cubicBezTo>
                <a:cubicBezTo>
                  <a:pt x="112486" y="1162956"/>
                  <a:pt x="0" y="1208314"/>
                  <a:pt x="99786" y="12083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Блок-схема: узел 64"/>
          <p:cNvSpPr/>
          <p:nvPr/>
        </p:nvSpPr>
        <p:spPr>
          <a:xfrm>
            <a:off x="857224" y="6357958"/>
            <a:ext cx="144000" cy="216000"/>
          </a:xfrm>
          <a:prstGeom prst="flowChartConnector">
            <a:avLst/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олилиния 67"/>
          <p:cNvSpPr/>
          <p:nvPr/>
        </p:nvSpPr>
        <p:spPr>
          <a:xfrm>
            <a:off x="1714480" y="2214554"/>
            <a:ext cx="720000" cy="576000"/>
          </a:xfrm>
          <a:custGeom>
            <a:avLst/>
            <a:gdLst>
              <a:gd name="connsiteX0" fmla="*/ 99786 w 1719943"/>
              <a:gd name="connsiteY0" fmla="*/ 1208314 h 1208314"/>
              <a:gd name="connsiteX1" fmla="*/ 720271 w 1719943"/>
              <a:gd name="connsiteY1" fmla="*/ 1153885 h 1208314"/>
              <a:gd name="connsiteX2" fmla="*/ 905329 w 1719943"/>
              <a:gd name="connsiteY2" fmla="*/ 892628 h 1208314"/>
              <a:gd name="connsiteX3" fmla="*/ 905329 w 1719943"/>
              <a:gd name="connsiteY3" fmla="*/ 674914 h 1208314"/>
              <a:gd name="connsiteX4" fmla="*/ 927100 w 1719943"/>
              <a:gd name="connsiteY4" fmla="*/ 478971 h 1208314"/>
              <a:gd name="connsiteX5" fmla="*/ 1057729 w 1719943"/>
              <a:gd name="connsiteY5" fmla="*/ 413657 h 1208314"/>
              <a:gd name="connsiteX6" fmla="*/ 1460500 w 1719943"/>
              <a:gd name="connsiteY6" fmla="*/ 424543 h 1208314"/>
              <a:gd name="connsiteX7" fmla="*/ 1525814 w 1719943"/>
              <a:gd name="connsiteY7" fmla="*/ 424543 h 1208314"/>
              <a:gd name="connsiteX8" fmla="*/ 1547586 w 1719943"/>
              <a:gd name="connsiteY8" fmla="*/ 119743 h 1208314"/>
              <a:gd name="connsiteX9" fmla="*/ 1710871 w 1719943"/>
              <a:gd name="connsiteY9" fmla="*/ 32657 h 1208314"/>
              <a:gd name="connsiteX10" fmla="*/ 1493157 w 1719943"/>
              <a:gd name="connsiteY10" fmla="*/ 54428 h 1208314"/>
              <a:gd name="connsiteX11" fmla="*/ 1493157 w 1719943"/>
              <a:gd name="connsiteY11" fmla="*/ 359228 h 1208314"/>
              <a:gd name="connsiteX12" fmla="*/ 992414 w 1719943"/>
              <a:gd name="connsiteY12" fmla="*/ 359228 h 1208314"/>
              <a:gd name="connsiteX13" fmla="*/ 840014 w 1719943"/>
              <a:gd name="connsiteY13" fmla="*/ 609600 h 1208314"/>
              <a:gd name="connsiteX14" fmla="*/ 861786 w 1719943"/>
              <a:gd name="connsiteY14" fmla="*/ 838200 h 1208314"/>
              <a:gd name="connsiteX15" fmla="*/ 807357 w 1719943"/>
              <a:gd name="connsiteY15" fmla="*/ 936171 h 1208314"/>
              <a:gd name="connsiteX16" fmla="*/ 785586 w 1719943"/>
              <a:gd name="connsiteY16" fmla="*/ 1034143 h 1208314"/>
              <a:gd name="connsiteX17" fmla="*/ 752929 w 1719943"/>
              <a:gd name="connsiteY17" fmla="*/ 1055914 h 1208314"/>
              <a:gd name="connsiteX18" fmla="*/ 698500 w 1719943"/>
              <a:gd name="connsiteY18" fmla="*/ 1088571 h 1208314"/>
              <a:gd name="connsiteX19" fmla="*/ 622300 w 1719943"/>
              <a:gd name="connsiteY19" fmla="*/ 1110343 h 1208314"/>
              <a:gd name="connsiteX20" fmla="*/ 524329 w 1719943"/>
              <a:gd name="connsiteY20" fmla="*/ 1121228 h 1208314"/>
              <a:gd name="connsiteX21" fmla="*/ 437243 w 1719943"/>
              <a:gd name="connsiteY21" fmla="*/ 1132114 h 1208314"/>
              <a:gd name="connsiteX22" fmla="*/ 306614 w 1719943"/>
              <a:gd name="connsiteY22" fmla="*/ 1143000 h 1208314"/>
              <a:gd name="connsiteX23" fmla="*/ 175986 w 1719943"/>
              <a:gd name="connsiteY23" fmla="*/ 1143000 h 1208314"/>
              <a:gd name="connsiteX24" fmla="*/ 121557 w 1719943"/>
              <a:gd name="connsiteY24" fmla="*/ 1153885 h 1208314"/>
              <a:gd name="connsiteX25" fmla="*/ 99786 w 1719943"/>
              <a:gd name="connsiteY25" fmla="*/ 1208314 h 1208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19943" h="1208314">
                <a:moveTo>
                  <a:pt x="99786" y="1208314"/>
                </a:moveTo>
                <a:cubicBezTo>
                  <a:pt x="199572" y="1208314"/>
                  <a:pt x="586014" y="1206499"/>
                  <a:pt x="720271" y="1153885"/>
                </a:cubicBezTo>
                <a:cubicBezTo>
                  <a:pt x="854528" y="1101271"/>
                  <a:pt x="874486" y="972456"/>
                  <a:pt x="905329" y="892628"/>
                </a:cubicBezTo>
                <a:cubicBezTo>
                  <a:pt x="936172" y="812800"/>
                  <a:pt x="901701" y="743857"/>
                  <a:pt x="905329" y="674914"/>
                </a:cubicBezTo>
                <a:cubicBezTo>
                  <a:pt x="908957" y="605971"/>
                  <a:pt x="901700" y="522514"/>
                  <a:pt x="927100" y="478971"/>
                </a:cubicBezTo>
                <a:cubicBezTo>
                  <a:pt x="952500" y="435428"/>
                  <a:pt x="968829" y="422728"/>
                  <a:pt x="1057729" y="413657"/>
                </a:cubicBezTo>
                <a:cubicBezTo>
                  <a:pt x="1146629" y="404586"/>
                  <a:pt x="1382486" y="422729"/>
                  <a:pt x="1460500" y="424543"/>
                </a:cubicBezTo>
                <a:cubicBezTo>
                  <a:pt x="1538514" y="426357"/>
                  <a:pt x="1511300" y="475343"/>
                  <a:pt x="1525814" y="424543"/>
                </a:cubicBezTo>
                <a:cubicBezTo>
                  <a:pt x="1540328" y="373743"/>
                  <a:pt x="1516743" y="185057"/>
                  <a:pt x="1547586" y="119743"/>
                </a:cubicBezTo>
                <a:cubicBezTo>
                  <a:pt x="1578429" y="54429"/>
                  <a:pt x="1719943" y="43543"/>
                  <a:pt x="1710871" y="32657"/>
                </a:cubicBezTo>
                <a:cubicBezTo>
                  <a:pt x="1701799" y="21771"/>
                  <a:pt x="1529443" y="0"/>
                  <a:pt x="1493157" y="54428"/>
                </a:cubicBezTo>
                <a:cubicBezTo>
                  <a:pt x="1456871" y="108856"/>
                  <a:pt x="1576614" y="308428"/>
                  <a:pt x="1493157" y="359228"/>
                </a:cubicBezTo>
                <a:cubicBezTo>
                  <a:pt x="1409700" y="410028"/>
                  <a:pt x="1101271" y="317499"/>
                  <a:pt x="992414" y="359228"/>
                </a:cubicBezTo>
                <a:cubicBezTo>
                  <a:pt x="883557" y="400957"/>
                  <a:pt x="861785" y="529771"/>
                  <a:pt x="840014" y="609600"/>
                </a:cubicBezTo>
                <a:cubicBezTo>
                  <a:pt x="818243" y="689429"/>
                  <a:pt x="867229" y="783772"/>
                  <a:pt x="861786" y="838200"/>
                </a:cubicBezTo>
                <a:cubicBezTo>
                  <a:pt x="856343" y="892628"/>
                  <a:pt x="820057" y="903514"/>
                  <a:pt x="807357" y="936171"/>
                </a:cubicBezTo>
                <a:cubicBezTo>
                  <a:pt x="794657" y="968828"/>
                  <a:pt x="794657" y="1014186"/>
                  <a:pt x="785586" y="1034143"/>
                </a:cubicBezTo>
                <a:cubicBezTo>
                  <a:pt x="776515" y="1054100"/>
                  <a:pt x="767443" y="1046843"/>
                  <a:pt x="752929" y="1055914"/>
                </a:cubicBezTo>
                <a:cubicBezTo>
                  <a:pt x="738415" y="1064985"/>
                  <a:pt x="720272" y="1079500"/>
                  <a:pt x="698500" y="1088571"/>
                </a:cubicBezTo>
                <a:cubicBezTo>
                  <a:pt x="676729" y="1097643"/>
                  <a:pt x="651328" y="1104900"/>
                  <a:pt x="622300" y="1110343"/>
                </a:cubicBezTo>
                <a:cubicBezTo>
                  <a:pt x="593272" y="1115786"/>
                  <a:pt x="524329" y="1121228"/>
                  <a:pt x="524329" y="1121228"/>
                </a:cubicBezTo>
                <a:cubicBezTo>
                  <a:pt x="493486" y="1124857"/>
                  <a:pt x="473529" y="1128485"/>
                  <a:pt x="437243" y="1132114"/>
                </a:cubicBezTo>
                <a:cubicBezTo>
                  <a:pt x="400957" y="1135743"/>
                  <a:pt x="350157" y="1141186"/>
                  <a:pt x="306614" y="1143000"/>
                </a:cubicBezTo>
                <a:cubicBezTo>
                  <a:pt x="263071" y="1144814"/>
                  <a:pt x="206829" y="1141186"/>
                  <a:pt x="175986" y="1143000"/>
                </a:cubicBezTo>
                <a:cubicBezTo>
                  <a:pt x="145143" y="1144814"/>
                  <a:pt x="130628" y="1144814"/>
                  <a:pt x="121557" y="1153885"/>
                </a:cubicBezTo>
                <a:cubicBezTo>
                  <a:pt x="112486" y="1162956"/>
                  <a:pt x="0" y="1208314"/>
                  <a:pt x="99786" y="120831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8" name="Группа 77"/>
          <p:cNvGrpSpPr/>
          <p:nvPr/>
        </p:nvGrpSpPr>
        <p:grpSpPr>
          <a:xfrm rot="3612041">
            <a:off x="2089117" y="4236887"/>
            <a:ext cx="503437" cy="496694"/>
            <a:chOff x="3143241" y="4929198"/>
            <a:chExt cx="503437" cy="496694"/>
          </a:xfrm>
        </p:grpSpPr>
        <p:cxnSp>
          <p:nvCxnSpPr>
            <p:cNvPr id="72" name="Прямая соединительная линия 71"/>
            <p:cNvCxnSpPr>
              <a:stCxn id="70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Группа 76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70" name="Капля 69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Полилиния 75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79" name="Группа 78"/>
          <p:cNvGrpSpPr/>
          <p:nvPr/>
        </p:nvGrpSpPr>
        <p:grpSpPr>
          <a:xfrm rot="1266658">
            <a:off x="1286968" y="1645607"/>
            <a:ext cx="503437" cy="496694"/>
            <a:chOff x="3143241" y="4929198"/>
            <a:chExt cx="503437" cy="496694"/>
          </a:xfrm>
        </p:grpSpPr>
        <p:cxnSp>
          <p:nvCxnSpPr>
            <p:cNvPr id="80" name="Прямая соединительная линия 79"/>
            <p:cNvCxnSpPr>
              <a:stCxn id="82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82" name="Капля 81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2" name="Группа 91"/>
          <p:cNvGrpSpPr/>
          <p:nvPr/>
        </p:nvGrpSpPr>
        <p:grpSpPr>
          <a:xfrm>
            <a:off x="-1" y="881240"/>
            <a:ext cx="3027912" cy="5647694"/>
            <a:chOff x="-1" y="881240"/>
            <a:chExt cx="3027912" cy="5647694"/>
          </a:xfrm>
        </p:grpSpPr>
        <p:sp>
          <p:nvSpPr>
            <p:cNvPr id="54" name="Полилиния 53"/>
            <p:cNvSpPr/>
            <p:nvPr/>
          </p:nvSpPr>
          <p:spPr>
            <a:xfrm>
              <a:off x="825500" y="3363686"/>
              <a:ext cx="1719943" cy="1208314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олилиния 54"/>
            <p:cNvSpPr/>
            <p:nvPr/>
          </p:nvSpPr>
          <p:spPr>
            <a:xfrm rot="1328705" flipH="1">
              <a:off x="-1" y="3000372"/>
              <a:ext cx="1291283" cy="1208314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 rot="3610368">
              <a:off x="1783387" y="4025186"/>
              <a:ext cx="720000" cy="576000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олилиния 60"/>
            <p:cNvSpPr/>
            <p:nvPr/>
          </p:nvSpPr>
          <p:spPr>
            <a:xfrm rot="7184227">
              <a:off x="925864" y="953240"/>
              <a:ext cx="720000" cy="576000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 rot="20465758">
              <a:off x="1716932" y="3101472"/>
              <a:ext cx="720000" cy="576000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>
            <a:xfrm rot="2923634">
              <a:off x="2379911" y="3530108"/>
              <a:ext cx="720000" cy="576000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2285984" y="3143248"/>
              <a:ext cx="720000" cy="576000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олилиния 68"/>
            <p:cNvSpPr/>
            <p:nvPr/>
          </p:nvSpPr>
          <p:spPr>
            <a:xfrm rot="5031663">
              <a:off x="1375699" y="4637396"/>
              <a:ext cx="1080000" cy="576000"/>
            </a:xfrm>
            <a:custGeom>
              <a:avLst/>
              <a:gdLst>
                <a:gd name="connsiteX0" fmla="*/ 99786 w 1719943"/>
                <a:gd name="connsiteY0" fmla="*/ 1208314 h 1208314"/>
                <a:gd name="connsiteX1" fmla="*/ 720271 w 1719943"/>
                <a:gd name="connsiteY1" fmla="*/ 1153885 h 1208314"/>
                <a:gd name="connsiteX2" fmla="*/ 905329 w 1719943"/>
                <a:gd name="connsiteY2" fmla="*/ 892628 h 1208314"/>
                <a:gd name="connsiteX3" fmla="*/ 905329 w 1719943"/>
                <a:gd name="connsiteY3" fmla="*/ 674914 h 1208314"/>
                <a:gd name="connsiteX4" fmla="*/ 927100 w 1719943"/>
                <a:gd name="connsiteY4" fmla="*/ 478971 h 1208314"/>
                <a:gd name="connsiteX5" fmla="*/ 1057729 w 1719943"/>
                <a:gd name="connsiteY5" fmla="*/ 413657 h 1208314"/>
                <a:gd name="connsiteX6" fmla="*/ 1460500 w 1719943"/>
                <a:gd name="connsiteY6" fmla="*/ 424543 h 1208314"/>
                <a:gd name="connsiteX7" fmla="*/ 1525814 w 1719943"/>
                <a:gd name="connsiteY7" fmla="*/ 424543 h 1208314"/>
                <a:gd name="connsiteX8" fmla="*/ 1547586 w 1719943"/>
                <a:gd name="connsiteY8" fmla="*/ 119743 h 1208314"/>
                <a:gd name="connsiteX9" fmla="*/ 1710871 w 1719943"/>
                <a:gd name="connsiteY9" fmla="*/ 32657 h 1208314"/>
                <a:gd name="connsiteX10" fmla="*/ 1493157 w 1719943"/>
                <a:gd name="connsiteY10" fmla="*/ 54428 h 1208314"/>
                <a:gd name="connsiteX11" fmla="*/ 1493157 w 1719943"/>
                <a:gd name="connsiteY11" fmla="*/ 359228 h 1208314"/>
                <a:gd name="connsiteX12" fmla="*/ 992414 w 1719943"/>
                <a:gd name="connsiteY12" fmla="*/ 359228 h 1208314"/>
                <a:gd name="connsiteX13" fmla="*/ 840014 w 1719943"/>
                <a:gd name="connsiteY13" fmla="*/ 609600 h 1208314"/>
                <a:gd name="connsiteX14" fmla="*/ 861786 w 1719943"/>
                <a:gd name="connsiteY14" fmla="*/ 838200 h 1208314"/>
                <a:gd name="connsiteX15" fmla="*/ 807357 w 1719943"/>
                <a:gd name="connsiteY15" fmla="*/ 936171 h 1208314"/>
                <a:gd name="connsiteX16" fmla="*/ 785586 w 1719943"/>
                <a:gd name="connsiteY16" fmla="*/ 1034143 h 1208314"/>
                <a:gd name="connsiteX17" fmla="*/ 752929 w 1719943"/>
                <a:gd name="connsiteY17" fmla="*/ 1055914 h 1208314"/>
                <a:gd name="connsiteX18" fmla="*/ 698500 w 1719943"/>
                <a:gd name="connsiteY18" fmla="*/ 1088571 h 1208314"/>
                <a:gd name="connsiteX19" fmla="*/ 622300 w 1719943"/>
                <a:gd name="connsiteY19" fmla="*/ 1110343 h 1208314"/>
                <a:gd name="connsiteX20" fmla="*/ 524329 w 1719943"/>
                <a:gd name="connsiteY20" fmla="*/ 1121228 h 1208314"/>
                <a:gd name="connsiteX21" fmla="*/ 437243 w 1719943"/>
                <a:gd name="connsiteY21" fmla="*/ 1132114 h 1208314"/>
                <a:gd name="connsiteX22" fmla="*/ 306614 w 1719943"/>
                <a:gd name="connsiteY22" fmla="*/ 1143000 h 1208314"/>
                <a:gd name="connsiteX23" fmla="*/ 175986 w 1719943"/>
                <a:gd name="connsiteY23" fmla="*/ 1143000 h 1208314"/>
                <a:gd name="connsiteX24" fmla="*/ 121557 w 1719943"/>
                <a:gd name="connsiteY24" fmla="*/ 1153885 h 1208314"/>
                <a:gd name="connsiteX25" fmla="*/ 99786 w 1719943"/>
                <a:gd name="connsiteY25" fmla="*/ 1208314 h 120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19943" h="1208314">
                  <a:moveTo>
                    <a:pt x="99786" y="1208314"/>
                  </a:moveTo>
                  <a:cubicBezTo>
                    <a:pt x="199572" y="1208314"/>
                    <a:pt x="586014" y="1206499"/>
                    <a:pt x="720271" y="1153885"/>
                  </a:cubicBezTo>
                  <a:cubicBezTo>
                    <a:pt x="854528" y="1101271"/>
                    <a:pt x="874486" y="972456"/>
                    <a:pt x="905329" y="892628"/>
                  </a:cubicBezTo>
                  <a:cubicBezTo>
                    <a:pt x="936172" y="812800"/>
                    <a:pt x="901701" y="743857"/>
                    <a:pt x="905329" y="674914"/>
                  </a:cubicBezTo>
                  <a:cubicBezTo>
                    <a:pt x="908957" y="605971"/>
                    <a:pt x="901700" y="522514"/>
                    <a:pt x="927100" y="478971"/>
                  </a:cubicBezTo>
                  <a:cubicBezTo>
                    <a:pt x="952500" y="435428"/>
                    <a:pt x="968829" y="422728"/>
                    <a:pt x="1057729" y="413657"/>
                  </a:cubicBezTo>
                  <a:cubicBezTo>
                    <a:pt x="1146629" y="404586"/>
                    <a:pt x="1382486" y="422729"/>
                    <a:pt x="1460500" y="424543"/>
                  </a:cubicBezTo>
                  <a:cubicBezTo>
                    <a:pt x="1538514" y="426357"/>
                    <a:pt x="1511300" y="475343"/>
                    <a:pt x="1525814" y="424543"/>
                  </a:cubicBezTo>
                  <a:cubicBezTo>
                    <a:pt x="1540328" y="373743"/>
                    <a:pt x="1516743" y="185057"/>
                    <a:pt x="1547586" y="119743"/>
                  </a:cubicBezTo>
                  <a:cubicBezTo>
                    <a:pt x="1578429" y="54429"/>
                    <a:pt x="1719943" y="43543"/>
                    <a:pt x="1710871" y="32657"/>
                  </a:cubicBezTo>
                  <a:cubicBezTo>
                    <a:pt x="1701799" y="21771"/>
                    <a:pt x="1529443" y="0"/>
                    <a:pt x="1493157" y="54428"/>
                  </a:cubicBezTo>
                  <a:cubicBezTo>
                    <a:pt x="1456871" y="108856"/>
                    <a:pt x="1576614" y="308428"/>
                    <a:pt x="1493157" y="359228"/>
                  </a:cubicBezTo>
                  <a:cubicBezTo>
                    <a:pt x="1409700" y="410028"/>
                    <a:pt x="1101271" y="317499"/>
                    <a:pt x="992414" y="359228"/>
                  </a:cubicBezTo>
                  <a:cubicBezTo>
                    <a:pt x="883557" y="400957"/>
                    <a:pt x="861785" y="529771"/>
                    <a:pt x="840014" y="609600"/>
                  </a:cubicBezTo>
                  <a:cubicBezTo>
                    <a:pt x="818243" y="689429"/>
                    <a:pt x="867229" y="783772"/>
                    <a:pt x="861786" y="838200"/>
                  </a:cubicBezTo>
                  <a:cubicBezTo>
                    <a:pt x="856343" y="892628"/>
                    <a:pt x="820057" y="903514"/>
                    <a:pt x="807357" y="936171"/>
                  </a:cubicBezTo>
                  <a:cubicBezTo>
                    <a:pt x="794657" y="968828"/>
                    <a:pt x="794657" y="1014186"/>
                    <a:pt x="785586" y="1034143"/>
                  </a:cubicBezTo>
                  <a:cubicBezTo>
                    <a:pt x="776515" y="1054100"/>
                    <a:pt x="767443" y="1046843"/>
                    <a:pt x="752929" y="1055914"/>
                  </a:cubicBezTo>
                  <a:cubicBezTo>
                    <a:pt x="738415" y="1064985"/>
                    <a:pt x="720272" y="1079500"/>
                    <a:pt x="698500" y="1088571"/>
                  </a:cubicBezTo>
                  <a:cubicBezTo>
                    <a:pt x="676729" y="1097643"/>
                    <a:pt x="651328" y="1104900"/>
                    <a:pt x="622300" y="1110343"/>
                  </a:cubicBezTo>
                  <a:cubicBezTo>
                    <a:pt x="593272" y="1115786"/>
                    <a:pt x="524329" y="1121228"/>
                    <a:pt x="524329" y="1121228"/>
                  </a:cubicBezTo>
                  <a:cubicBezTo>
                    <a:pt x="493486" y="1124857"/>
                    <a:pt x="473529" y="1128485"/>
                    <a:pt x="437243" y="1132114"/>
                  </a:cubicBezTo>
                  <a:cubicBezTo>
                    <a:pt x="400957" y="1135743"/>
                    <a:pt x="350157" y="1141186"/>
                    <a:pt x="306614" y="1143000"/>
                  </a:cubicBezTo>
                  <a:cubicBezTo>
                    <a:pt x="263071" y="1144814"/>
                    <a:pt x="206829" y="1141186"/>
                    <a:pt x="175986" y="1143000"/>
                  </a:cubicBezTo>
                  <a:cubicBezTo>
                    <a:pt x="145143" y="1144814"/>
                    <a:pt x="130628" y="1144814"/>
                    <a:pt x="121557" y="1153885"/>
                  </a:cubicBezTo>
                  <a:cubicBezTo>
                    <a:pt x="112486" y="1162956"/>
                    <a:pt x="0" y="1208314"/>
                    <a:pt x="99786" y="1208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  <a:shade val="30000"/>
                    <a:satMod val="115000"/>
                  </a:schemeClr>
                </a:gs>
                <a:gs pos="50000">
                  <a:schemeClr val="accent6">
                    <a:lumMod val="50000"/>
                    <a:shade val="67500"/>
                    <a:satMod val="115000"/>
                  </a:schemeClr>
                </a:gs>
                <a:gs pos="100000">
                  <a:schemeClr val="accent6">
                    <a:lumMod val="5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1" name="Группа 90"/>
            <p:cNvGrpSpPr/>
            <p:nvPr/>
          </p:nvGrpSpPr>
          <p:grpSpPr>
            <a:xfrm>
              <a:off x="214282" y="1357298"/>
              <a:ext cx="2048294" cy="5171636"/>
              <a:chOff x="214282" y="1357298"/>
              <a:chExt cx="2048294" cy="5171636"/>
            </a:xfrm>
          </p:grpSpPr>
          <p:sp>
            <p:nvSpPr>
              <p:cNvPr id="56" name="Полилиния 55"/>
              <p:cNvSpPr/>
              <p:nvPr/>
            </p:nvSpPr>
            <p:spPr>
              <a:xfrm rot="1414002">
                <a:off x="1048130" y="2335503"/>
                <a:ext cx="1214446" cy="1208314"/>
              </a:xfrm>
              <a:custGeom>
                <a:avLst/>
                <a:gdLst>
                  <a:gd name="connsiteX0" fmla="*/ 99786 w 1719943"/>
                  <a:gd name="connsiteY0" fmla="*/ 1208314 h 1208314"/>
                  <a:gd name="connsiteX1" fmla="*/ 720271 w 1719943"/>
                  <a:gd name="connsiteY1" fmla="*/ 1153885 h 1208314"/>
                  <a:gd name="connsiteX2" fmla="*/ 905329 w 1719943"/>
                  <a:gd name="connsiteY2" fmla="*/ 892628 h 1208314"/>
                  <a:gd name="connsiteX3" fmla="*/ 905329 w 1719943"/>
                  <a:gd name="connsiteY3" fmla="*/ 674914 h 1208314"/>
                  <a:gd name="connsiteX4" fmla="*/ 927100 w 1719943"/>
                  <a:gd name="connsiteY4" fmla="*/ 478971 h 1208314"/>
                  <a:gd name="connsiteX5" fmla="*/ 1057729 w 1719943"/>
                  <a:gd name="connsiteY5" fmla="*/ 413657 h 1208314"/>
                  <a:gd name="connsiteX6" fmla="*/ 1460500 w 1719943"/>
                  <a:gd name="connsiteY6" fmla="*/ 424543 h 1208314"/>
                  <a:gd name="connsiteX7" fmla="*/ 1525814 w 1719943"/>
                  <a:gd name="connsiteY7" fmla="*/ 424543 h 1208314"/>
                  <a:gd name="connsiteX8" fmla="*/ 1547586 w 1719943"/>
                  <a:gd name="connsiteY8" fmla="*/ 119743 h 1208314"/>
                  <a:gd name="connsiteX9" fmla="*/ 1710871 w 1719943"/>
                  <a:gd name="connsiteY9" fmla="*/ 32657 h 1208314"/>
                  <a:gd name="connsiteX10" fmla="*/ 1493157 w 1719943"/>
                  <a:gd name="connsiteY10" fmla="*/ 54428 h 1208314"/>
                  <a:gd name="connsiteX11" fmla="*/ 1493157 w 1719943"/>
                  <a:gd name="connsiteY11" fmla="*/ 359228 h 1208314"/>
                  <a:gd name="connsiteX12" fmla="*/ 992414 w 1719943"/>
                  <a:gd name="connsiteY12" fmla="*/ 359228 h 1208314"/>
                  <a:gd name="connsiteX13" fmla="*/ 840014 w 1719943"/>
                  <a:gd name="connsiteY13" fmla="*/ 609600 h 1208314"/>
                  <a:gd name="connsiteX14" fmla="*/ 861786 w 1719943"/>
                  <a:gd name="connsiteY14" fmla="*/ 838200 h 1208314"/>
                  <a:gd name="connsiteX15" fmla="*/ 807357 w 1719943"/>
                  <a:gd name="connsiteY15" fmla="*/ 936171 h 1208314"/>
                  <a:gd name="connsiteX16" fmla="*/ 785586 w 1719943"/>
                  <a:gd name="connsiteY16" fmla="*/ 1034143 h 1208314"/>
                  <a:gd name="connsiteX17" fmla="*/ 752929 w 1719943"/>
                  <a:gd name="connsiteY17" fmla="*/ 1055914 h 1208314"/>
                  <a:gd name="connsiteX18" fmla="*/ 698500 w 1719943"/>
                  <a:gd name="connsiteY18" fmla="*/ 1088571 h 1208314"/>
                  <a:gd name="connsiteX19" fmla="*/ 622300 w 1719943"/>
                  <a:gd name="connsiteY19" fmla="*/ 1110343 h 1208314"/>
                  <a:gd name="connsiteX20" fmla="*/ 524329 w 1719943"/>
                  <a:gd name="connsiteY20" fmla="*/ 1121228 h 1208314"/>
                  <a:gd name="connsiteX21" fmla="*/ 437243 w 1719943"/>
                  <a:gd name="connsiteY21" fmla="*/ 1132114 h 1208314"/>
                  <a:gd name="connsiteX22" fmla="*/ 306614 w 1719943"/>
                  <a:gd name="connsiteY22" fmla="*/ 1143000 h 1208314"/>
                  <a:gd name="connsiteX23" fmla="*/ 175986 w 1719943"/>
                  <a:gd name="connsiteY23" fmla="*/ 1143000 h 1208314"/>
                  <a:gd name="connsiteX24" fmla="*/ 121557 w 1719943"/>
                  <a:gd name="connsiteY24" fmla="*/ 1153885 h 1208314"/>
                  <a:gd name="connsiteX25" fmla="*/ 99786 w 1719943"/>
                  <a:gd name="connsiteY25" fmla="*/ 1208314 h 120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19943" h="1208314">
                    <a:moveTo>
                      <a:pt x="99786" y="1208314"/>
                    </a:moveTo>
                    <a:cubicBezTo>
                      <a:pt x="199572" y="1208314"/>
                      <a:pt x="586014" y="1206499"/>
                      <a:pt x="720271" y="1153885"/>
                    </a:cubicBezTo>
                    <a:cubicBezTo>
                      <a:pt x="854528" y="1101271"/>
                      <a:pt x="874486" y="972456"/>
                      <a:pt x="905329" y="892628"/>
                    </a:cubicBezTo>
                    <a:cubicBezTo>
                      <a:pt x="936172" y="812800"/>
                      <a:pt x="901701" y="743857"/>
                      <a:pt x="905329" y="674914"/>
                    </a:cubicBezTo>
                    <a:cubicBezTo>
                      <a:pt x="908957" y="605971"/>
                      <a:pt x="901700" y="522514"/>
                      <a:pt x="927100" y="478971"/>
                    </a:cubicBezTo>
                    <a:cubicBezTo>
                      <a:pt x="952500" y="435428"/>
                      <a:pt x="968829" y="422728"/>
                      <a:pt x="1057729" y="413657"/>
                    </a:cubicBezTo>
                    <a:cubicBezTo>
                      <a:pt x="1146629" y="404586"/>
                      <a:pt x="1382486" y="422729"/>
                      <a:pt x="1460500" y="424543"/>
                    </a:cubicBezTo>
                    <a:cubicBezTo>
                      <a:pt x="1538514" y="426357"/>
                      <a:pt x="1511300" y="475343"/>
                      <a:pt x="1525814" y="424543"/>
                    </a:cubicBezTo>
                    <a:cubicBezTo>
                      <a:pt x="1540328" y="373743"/>
                      <a:pt x="1516743" y="185057"/>
                      <a:pt x="1547586" y="119743"/>
                    </a:cubicBezTo>
                    <a:cubicBezTo>
                      <a:pt x="1578429" y="54429"/>
                      <a:pt x="1719943" y="43543"/>
                      <a:pt x="1710871" y="32657"/>
                    </a:cubicBezTo>
                    <a:cubicBezTo>
                      <a:pt x="1701799" y="21771"/>
                      <a:pt x="1529443" y="0"/>
                      <a:pt x="1493157" y="54428"/>
                    </a:cubicBezTo>
                    <a:cubicBezTo>
                      <a:pt x="1456871" y="108856"/>
                      <a:pt x="1576614" y="308428"/>
                      <a:pt x="1493157" y="359228"/>
                    </a:cubicBezTo>
                    <a:cubicBezTo>
                      <a:pt x="1409700" y="410028"/>
                      <a:pt x="1101271" y="317499"/>
                      <a:pt x="992414" y="359228"/>
                    </a:cubicBezTo>
                    <a:cubicBezTo>
                      <a:pt x="883557" y="400957"/>
                      <a:pt x="861785" y="529771"/>
                      <a:pt x="840014" y="609600"/>
                    </a:cubicBezTo>
                    <a:cubicBezTo>
                      <a:pt x="818243" y="689429"/>
                      <a:pt x="867229" y="783772"/>
                      <a:pt x="861786" y="838200"/>
                    </a:cubicBezTo>
                    <a:cubicBezTo>
                      <a:pt x="856343" y="892628"/>
                      <a:pt x="820057" y="903514"/>
                      <a:pt x="807357" y="936171"/>
                    </a:cubicBezTo>
                    <a:cubicBezTo>
                      <a:pt x="794657" y="968828"/>
                      <a:pt x="794657" y="1014186"/>
                      <a:pt x="785586" y="1034143"/>
                    </a:cubicBezTo>
                    <a:cubicBezTo>
                      <a:pt x="776515" y="1054100"/>
                      <a:pt x="767443" y="1046843"/>
                      <a:pt x="752929" y="1055914"/>
                    </a:cubicBezTo>
                    <a:cubicBezTo>
                      <a:pt x="738415" y="1064985"/>
                      <a:pt x="720272" y="1079500"/>
                      <a:pt x="698500" y="1088571"/>
                    </a:cubicBezTo>
                    <a:cubicBezTo>
                      <a:pt x="676729" y="1097643"/>
                      <a:pt x="651328" y="1104900"/>
                      <a:pt x="622300" y="1110343"/>
                    </a:cubicBezTo>
                    <a:cubicBezTo>
                      <a:pt x="593272" y="1115786"/>
                      <a:pt x="524329" y="1121228"/>
                      <a:pt x="524329" y="1121228"/>
                    </a:cubicBezTo>
                    <a:cubicBezTo>
                      <a:pt x="493486" y="1124857"/>
                      <a:pt x="473529" y="1128485"/>
                      <a:pt x="437243" y="1132114"/>
                    </a:cubicBezTo>
                    <a:cubicBezTo>
                      <a:pt x="400957" y="1135743"/>
                      <a:pt x="350157" y="1141186"/>
                      <a:pt x="306614" y="1143000"/>
                    </a:cubicBezTo>
                    <a:cubicBezTo>
                      <a:pt x="263071" y="1144814"/>
                      <a:pt x="206829" y="1141186"/>
                      <a:pt x="175986" y="1143000"/>
                    </a:cubicBezTo>
                    <a:cubicBezTo>
                      <a:pt x="145143" y="1144814"/>
                      <a:pt x="130628" y="1144814"/>
                      <a:pt x="121557" y="1153885"/>
                    </a:cubicBezTo>
                    <a:cubicBezTo>
                      <a:pt x="112486" y="1162956"/>
                      <a:pt x="0" y="1208314"/>
                      <a:pt x="99786" y="120831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5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5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5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90" name="Группа 89"/>
              <p:cNvGrpSpPr/>
              <p:nvPr/>
            </p:nvGrpSpPr>
            <p:grpSpPr>
              <a:xfrm>
                <a:off x="214282" y="1357298"/>
                <a:ext cx="786380" cy="5171636"/>
                <a:chOff x="214282" y="1357298"/>
                <a:chExt cx="786380" cy="5171636"/>
              </a:xfrm>
            </p:grpSpPr>
            <p:sp>
              <p:nvSpPr>
                <p:cNvPr id="59" name="Полилиния 58"/>
                <p:cNvSpPr/>
                <p:nvPr/>
              </p:nvSpPr>
              <p:spPr>
                <a:xfrm rot="478578" flipH="1">
                  <a:off x="214282" y="1357298"/>
                  <a:ext cx="720000" cy="576000"/>
                </a:xfrm>
                <a:custGeom>
                  <a:avLst/>
                  <a:gdLst>
                    <a:gd name="connsiteX0" fmla="*/ 99786 w 1719943"/>
                    <a:gd name="connsiteY0" fmla="*/ 1208314 h 1208314"/>
                    <a:gd name="connsiteX1" fmla="*/ 720271 w 1719943"/>
                    <a:gd name="connsiteY1" fmla="*/ 1153885 h 1208314"/>
                    <a:gd name="connsiteX2" fmla="*/ 905329 w 1719943"/>
                    <a:gd name="connsiteY2" fmla="*/ 892628 h 1208314"/>
                    <a:gd name="connsiteX3" fmla="*/ 905329 w 1719943"/>
                    <a:gd name="connsiteY3" fmla="*/ 674914 h 1208314"/>
                    <a:gd name="connsiteX4" fmla="*/ 927100 w 1719943"/>
                    <a:gd name="connsiteY4" fmla="*/ 478971 h 1208314"/>
                    <a:gd name="connsiteX5" fmla="*/ 1057729 w 1719943"/>
                    <a:gd name="connsiteY5" fmla="*/ 413657 h 1208314"/>
                    <a:gd name="connsiteX6" fmla="*/ 1460500 w 1719943"/>
                    <a:gd name="connsiteY6" fmla="*/ 424543 h 1208314"/>
                    <a:gd name="connsiteX7" fmla="*/ 1525814 w 1719943"/>
                    <a:gd name="connsiteY7" fmla="*/ 424543 h 1208314"/>
                    <a:gd name="connsiteX8" fmla="*/ 1547586 w 1719943"/>
                    <a:gd name="connsiteY8" fmla="*/ 119743 h 1208314"/>
                    <a:gd name="connsiteX9" fmla="*/ 1710871 w 1719943"/>
                    <a:gd name="connsiteY9" fmla="*/ 32657 h 1208314"/>
                    <a:gd name="connsiteX10" fmla="*/ 1493157 w 1719943"/>
                    <a:gd name="connsiteY10" fmla="*/ 54428 h 1208314"/>
                    <a:gd name="connsiteX11" fmla="*/ 1493157 w 1719943"/>
                    <a:gd name="connsiteY11" fmla="*/ 359228 h 1208314"/>
                    <a:gd name="connsiteX12" fmla="*/ 992414 w 1719943"/>
                    <a:gd name="connsiteY12" fmla="*/ 359228 h 1208314"/>
                    <a:gd name="connsiteX13" fmla="*/ 840014 w 1719943"/>
                    <a:gd name="connsiteY13" fmla="*/ 609600 h 1208314"/>
                    <a:gd name="connsiteX14" fmla="*/ 861786 w 1719943"/>
                    <a:gd name="connsiteY14" fmla="*/ 838200 h 1208314"/>
                    <a:gd name="connsiteX15" fmla="*/ 807357 w 1719943"/>
                    <a:gd name="connsiteY15" fmla="*/ 936171 h 1208314"/>
                    <a:gd name="connsiteX16" fmla="*/ 785586 w 1719943"/>
                    <a:gd name="connsiteY16" fmla="*/ 1034143 h 1208314"/>
                    <a:gd name="connsiteX17" fmla="*/ 752929 w 1719943"/>
                    <a:gd name="connsiteY17" fmla="*/ 1055914 h 1208314"/>
                    <a:gd name="connsiteX18" fmla="*/ 698500 w 1719943"/>
                    <a:gd name="connsiteY18" fmla="*/ 1088571 h 1208314"/>
                    <a:gd name="connsiteX19" fmla="*/ 622300 w 1719943"/>
                    <a:gd name="connsiteY19" fmla="*/ 1110343 h 1208314"/>
                    <a:gd name="connsiteX20" fmla="*/ 524329 w 1719943"/>
                    <a:gd name="connsiteY20" fmla="*/ 1121228 h 1208314"/>
                    <a:gd name="connsiteX21" fmla="*/ 437243 w 1719943"/>
                    <a:gd name="connsiteY21" fmla="*/ 1132114 h 1208314"/>
                    <a:gd name="connsiteX22" fmla="*/ 306614 w 1719943"/>
                    <a:gd name="connsiteY22" fmla="*/ 1143000 h 1208314"/>
                    <a:gd name="connsiteX23" fmla="*/ 175986 w 1719943"/>
                    <a:gd name="connsiteY23" fmla="*/ 1143000 h 1208314"/>
                    <a:gd name="connsiteX24" fmla="*/ 121557 w 1719943"/>
                    <a:gd name="connsiteY24" fmla="*/ 1153885 h 1208314"/>
                    <a:gd name="connsiteX25" fmla="*/ 99786 w 1719943"/>
                    <a:gd name="connsiteY25" fmla="*/ 1208314 h 120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19943" h="1208314">
                      <a:moveTo>
                        <a:pt x="99786" y="1208314"/>
                      </a:moveTo>
                      <a:cubicBezTo>
                        <a:pt x="199572" y="1208314"/>
                        <a:pt x="586014" y="1206499"/>
                        <a:pt x="720271" y="1153885"/>
                      </a:cubicBezTo>
                      <a:cubicBezTo>
                        <a:pt x="854528" y="1101271"/>
                        <a:pt x="874486" y="972456"/>
                        <a:pt x="905329" y="892628"/>
                      </a:cubicBezTo>
                      <a:cubicBezTo>
                        <a:pt x="936172" y="812800"/>
                        <a:pt x="901701" y="743857"/>
                        <a:pt x="905329" y="674914"/>
                      </a:cubicBezTo>
                      <a:cubicBezTo>
                        <a:pt x="908957" y="605971"/>
                        <a:pt x="901700" y="522514"/>
                        <a:pt x="927100" y="478971"/>
                      </a:cubicBezTo>
                      <a:cubicBezTo>
                        <a:pt x="952500" y="435428"/>
                        <a:pt x="968829" y="422728"/>
                        <a:pt x="1057729" y="413657"/>
                      </a:cubicBezTo>
                      <a:cubicBezTo>
                        <a:pt x="1146629" y="404586"/>
                        <a:pt x="1382486" y="422729"/>
                        <a:pt x="1460500" y="424543"/>
                      </a:cubicBezTo>
                      <a:cubicBezTo>
                        <a:pt x="1538514" y="426357"/>
                        <a:pt x="1511300" y="475343"/>
                        <a:pt x="1525814" y="424543"/>
                      </a:cubicBezTo>
                      <a:cubicBezTo>
                        <a:pt x="1540328" y="373743"/>
                        <a:pt x="1516743" y="185057"/>
                        <a:pt x="1547586" y="119743"/>
                      </a:cubicBezTo>
                      <a:cubicBezTo>
                        <a:pt x="1578429" y="54429"/>
                        <a:pt x="1719943" y="43543"/>
                        <a:pt x="1710871" y="32657"/>
                      </a:cubicBezTo>
                      <a:cubicBezTo>
                        <a:pt x="1701799" y="21771"/>
                        <a:pt x="1529443" y="0"/>
                        <a:pt x="1493157" y="54428"/>
                      </a:cubicBezTo>
                      <a:cubicBezTo>
                        <a:pt x="1456871" y="108856"/>
                        <a:pt x="1576614" y="308428"/>
                        <a:pt x="1493157" y="359228"/>
                      </a:cubicBezTo>
                      <a:cubicBezTo>
                        <a:pt x="1409700" y="410028"/>
                        <a:pt x="1101271" y="317499"/>
                        <a:pt x="992414" y="359228"/>
                      </a:cubicBezTo>
                      <a:cubicBezTo>
                        <a:pt x="883557" y="400957"/>
                        <a:pt x="861785" y="529771"/>
                        <a:pt x="840014" y="609600"/>
                      </a:cubicBezTo>
                      <a:cubicBezTo>
                        <a:pt x="818243" y="689429"/>
                        <a:pt x="867229" y="783772"/>
                        <a:pt x="861786" y="838200"/>
                      </a:cubicBezTo>
                      <a:cubicBezTo>
                        <a:pt x="856343" y="892628"/>
                        <a:pt x="820057" y="903514"/>
                        <a:pt x="807357" y="936171"/>
                      </a:cubicBezTo>
                      <a:cubicBezTo>
                        <a:pt x="794657" y="968828"/>
                        <a:pt x="794657" y="1014186"/>
                        <a:pt x="785586" y="1034143"/>
                      </a:cubicBezTo>
                      <a:cubicBezTo>
                        <a:pt x="776515" y="1054100"/>
                        <a:pt x="767443" y="1046843"/>
                        <a:pt x="752929" y="1055914"/>
                      </a:cubicBezTo>
                      <a:cubicBezTo>
                        <a:pt x="738415" y="1064985"/>
                        <a:pt x="720272" y="1079500"/>
                        <a:pt x="698500" y="1088571"/>
                      </a:cubicBezTo>
                      <a:cubicBezTo>
                        <a:pt x="676729" y="1097643"/>
                        <a:pt x="651328" y="1104900"/>
                        <a:pt x="622300" y="1110343"/>
                      </a:cubicBezTo>
                      <a:cubicBezTo>
                        <a:pt x="593272" y="1115786"/>
                        <a:pt x="524329" y="1121228"/>
                        <a:pt x="524329" y="1121228"/>
                      </a:cubicBezTo>
                      <a:cubicBezTo>
                        <a:pt x="493486" y="1124857"/>
                        <a:pt x="473529" y="1128485"/>
                        <a:pt x="437243" y="1132114"/>
                      </a:cubicBezTo>
                      <a:cubicBezTo>
                        <a:pt x="400957" y="1135743"/>
                        <a:pt x="350157" y="1141186"/>
                        <a:pt x="306614" y="1143000"/>
                      </a:cubicBezTo>
                      <a:cubicBezTo>
                        <a:pt x="263071" y="1144814"/>
                        <a:pt x="206829" y="1141186"/>
                        <a:pt x="175986" y="1143000"/>
                      </a:cubicBezTo>
                      <a:cubicBezTo>
                        <a:pt x="145143" y="1144814"/>
                        <a:pt x="130628" y="1144814"/>
                        <a:pt x="121557" y="1153885"/>
                      </a:cubicBezTo>
                      <a:cubicBezTo>
                        <a:pt x="112486" y="1162956"/>
                        <a:pt x="0" y="1208314"/>
                        <a:pt x="99786" y="120831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2" name="Прямоугольник 61"/>
                <p:cNvSpPr/>
                <p:nvPr/>
              </p:nvSpPr>
              <p:spPr>
                <a:xfrm>
                  <a:off x="928662" y="2928934"/>
                  <a:ext cx="72000" cy="36000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0" name="Прямоугольник 49"/>
                <p:cNvSpPr/>
                <p:nvPr/>
              </p:nvSpPr>
              <p:spPr>
                <a:xfrm>
                  <a:off x="857224" y="1714488"/>
                  <a:ext cx="72000" cy="478634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4" name="Полилиния 83"/>
                <p:cNvSpPr/>
                <p:nvPr/>
              </p:nvSpPr>
              <p:spPr>
                <a:xfrm rot="4938830">
                  <a:off x="187843" y="2250401"/>
                  <a:ext cx="720000" cy="576000"/>
                </a:xfrm>
                <a:custGeom>
                  <a:avLst/>
                  <a:gdLst>
                    <a:gd name="connsiteX0" fmla="*/ 99786 w 1719943"/>
                    <a:gd name="connsiteY0" fmla="*/ 1208314 h 1208314"/>
                    <a:gd name="connsiteX1" fmla="*/ 720271 w 1719943"/>
                    <a:gd name="connsiteY1" fmla="*/ 1153885 h 1208314"/>
                    <a:gd name="connsiteX2" fmla="*/ 905329 w 1719943"/>
                    <a:gd name="connsiteY2" fmla="*/ 892628 h 1208314"/>
                    <a:gd name="connsiteX3" fmla="*/ 905329 w 1719943"/>
                    <a:gd name="connsiteY3" fmla="*/ 674914 h 1208314"/>
                    <a:gd name="connsiteX4" fmla="*/ 927100 w 1719943"/>
                    <a:gd name="connsiteY4" fmla="*/ 478971 h 1208314"/>
                    <a:gd name="connsiteX5" fmla="*/ 1057729 w 1719943"/>
                    <a:gd name="connsiteY5" fmla="*/ 413657 h 1208314"/>
                    <a:gd name="connsiteX6" fmla="*/ 1460500 w 1719943"/>
                    <a:gd name="connsiteY6" fmla="*/ 424543 h 1208314"/>
                    <a:gd name="connsiteX7" fmla="*/ 1525814 w 1719943"/>
                    <a:gd name="connsiteY7" fmla="*/ 424543 h 1208314"/>
                    <a:gd name="connsiteX8" fmla="*/ 1547586 w 1719943"/>
                    <a:gd name="connsiteY8" fmla="*/ 119743 h 1208314"/>
                    <a:gd name="connsiteX9" fmla="*/ 1710871 w 1719943"/>
                    <a:gd name="connsiteY9" fmla="*/ 32657 h 1208314"/>
                    <a:gd name="connsiteX10" fmla="*/ 1493157 w 1719943"/>
                    <a:gd name="connsiteY10" fmla="*/ 54428 h 1208314"/>
                    <a:gd name="connsiteX11" fmla="*/ 1493157 w 1719943"/>
                    <a:gd name="connsiteY11" fmla="*/ 359228 h 1208314"/>
                    <a:gd name="connsiteX12" fmla="*/ 992414 w 1719943"/>
                    <a:gd name="connsiteY12" fmla="*/ 359228 h 1208314"/>
                    <a:gd name="connsiteX13" fmla="*/ 840014 w 1719943"/>
                    <a:gd name="connsiteY13" fmla="*/ 609600 h 1208314"/>
                    <a:gd name="connsiteX14" fmla="*/ 861786 w 1719943"/>
                    <a:gd name="connsiteY14" fmla="*/ 838200 h 1208314"/>
                    <a:gd name="connsiteX15" fmla="*/ 807357 w 1719943"/>
                    <a:gd name="connsiteY15" fmla="*/ 936171 h 1208314"/>
                    <a:gd name="connsiteX16" fmla="*/ 785586 w 1719943"/>
                    <a:gd name="connsiteY16" fmla="*/ 1034143 h 1208314"/>
                    <a:gd name="connsiteX17" fmla="*/ 752929 w 1719943"/>
                    <a:gd name="connsiteY17" fmla="*/ 1055914 h 1208314"/>
                    <a:gd name="connsiteX18" fmla="*/ 698500 w 1719943"/>
                    <a:gd name="connsiteY18" fmla="*/ 1088571 h 1208314"/>
                    <a:gd name="connsiteX19" fmla="*/ 622300 w 1719943"/>
                    <a:gd name="connsiteY19" fmla="*/ 1110343 h 1208314"/>
                    <a:gd name="connsiteX20" fmla="*/ 524329 w 1719943"/>
                    <a:gd name="connsiteY20" fmla="*/ 1121228 h 1208314"/>
                    <a:gd name="connsiteX21" fmla="*/ 437243 w 1719943"/>
                    <a:gd name="connsiteY21" fmla="*/ 1132114 h 1208314"/>
                    <a:gd name="connsiteX22" fmla="*/ 306614 w 1719943"/>
                    <a:gd name="connsiteY22" fmla="*/ 1143000 h 1208314"/>
                    <a:gd name="connsiteX23" fmla="*/ 175986 w 1719943"/>
                    <a:gd name="connsiteY23" fmla="*/ 1143000 h 1208314"/>
                    <a:gd name="connsiteX24" fmla="*/ 121557 w 1719943"/>
                    <a:gd name="connsiteY24" fmla="*/ 1153885 h 1208314"/>
                    <a:gd name="connsiteX25" fmla="*/ 99786 w 1719943"/>
                    <a:gd name="connsiteY25" fmla="*/ 1208314 h 120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19943" h="1208314">
                      <a:moveTo>
                        <a:pt x="99786" y="1208314"/>
                      </a:moveTo>
                      <a:cubicBezTo>
                        <a:pt x="199572" y="1208314"/>
                        <a:pt x="586014" y="1206499"/>
                        <a:pt x="720271" y="1153885"/>
                      </a:cubicBezTo>
                      <a:cubicBezTo>
                        <a:pt x="854528" y="1101271"/>
                        <a:pt x="874486" y="972456"/>
                        <a:pt x="905329" y="892628"/>
                      </a:cubicBezTo>
                      <a:cubicBezTo>
                        <a:pt x="936172" y="812800"/>
                        <a:pt x="901701" y="743857"/>
                        <a:pt x="905329" y="674914"/>
                      </a:cubicBezTo>
                      <a:cubicBezTo>
                        <a:pt x="908957" y="605971"/>
                        <a:pt x="901700" y="522514"/>
                        <a:pt x="927100" y="478971"/>
                      </a:cubicBezTo>
                      <a:cubicBezTo>
                        <a:pt x="952500" y="435428"/>
                        <a:pt x="968829" y="422728"/>
                        <a:pt x="1057729" y="413657"/>
                      </a:cubicBezTo>
                      <a:cubicBezTo>
                        <a:pt x="1146629" y="404586"/>
                        <a:pt x="1382486" y="422729"/>
                        <a:pt x="1460500" y="424543"/>
                      </a:cubicBezTo>
                      <a:cubicBezTo>
                        <a:pt x="1538514" y="426357"/>
                        <a:pt x="1511300" y="475343"/>
                        <a:pt x="1525814" y="424543"/>
                      </a:cubicBezTo>
                      <a:cubicBezTo>
                        <a:pt x="1540328" y="373743"/>
                        <a:pt x="1516743" y="185057"/>
                        <a:pt x="1547586" y="119743"/>
                      </a:cubicBezTo>
                      <a:cubicBezTo>
                        <a:pt x="1578429" y="54429"/>
                        <a:pt x="1719943" y="43543"/>
                        <a:pt x="1710871" y="32657"/>
                      </a:cubicBezTo>
                      <a:cubicBezTo>
                        <a:pt x="1701799" y="21771"/>
                        <a:pt x="1529443" y="0"/>
                        <a:pt x="1493157" y="54428"/>
                      </a:cubicBezTo>
                      <a:cubicBezTo>
                        <a:pt x="1456871" y="108856"/>
                        <a:pt x="1576614" y="308428"/>
                        <a:pt x="1493157" y="359228"/>
                      </a:cubicBezTo>
                      <a:cubicBezTo>
                        <a:pt x="1409700" y="410028"/>
                        <a:pt x="1101271" y="317499"/>
                        <a:pt x="992414" y="359228"/>
                      </a:cubicBezTo>
                      <a:cubicBezTo>
                        <a:pt x="883557" y="400957"/>
                        <a:pt x="861785" y="529771"/>
                        <a:pt x="840014" y="609600"/>
                      </a:cubicBezTo>
                      <a:cubicBezTo>
                        <a:pt x="818243" y="689429"/>
                        <a:pt x="867229" y="783772"/>
                        <a:pt x="861786" y="838200"/>
                      </a:cubicBezTo>
                      <a:cubicBezTo>
                        <a:pt x="856343" y="892628"/>
                        <a:pt x="820057" y="903514"/>
                        <a:pt x="807357" y="936171"/>
                      </a:cubicBezTo>
                      <a:cubicBezTo>
                        <a:pt x="794657" y="968828"/>
                        <a:pt x="794657" y="1014186"/>
                        <a:pt x="785586" y="1034143"/>
                      </a:cubicBezTo>
                      <a:cubicBezTo>
                        <a:pt x="776515" y="1054100"/>
                        <a:pt x="767443" y="1046843"/>
                        <a:pt x="752929" y="1055914"/>
                      </a:cubicBezTo>
                      <a:cubicBezTo>
                        <a:pt x="738415" y="1064985"/>
                        <a:pt x="720272" y="1079500"/>
                        <a:pt x="698500" y="1088571"/>
                      </a:cubicBezTo>
                      <a:cubicBezTo>
                        <a:pt x="676729" y="1097643"/>
                        <a:pt x="651328" y="1104900"/>
                        <a:pt x="622300" y="1110343"/>
                      </a:cubicBezTo>
                      <a:cubicBezTo>
                        <a:pt x="593272" y="1115786"/>
                        <a:pt x="524329" y="1121228"/>
                        <a:pt x="524329" y="1121228"/>
                      </a:cubicBezTo>
                      <a:cubicBezTo>
                        <a:pt x="493486" y="1124857"/>
                        <a:pt x="473529" y="1128485"/>
                        <a:pt x="437243" y="1132114"/>
                      </a:cubicBezTo>
                      <a:cubicBezTo>
                        <a:pt x="400957" y="1135743"/>
                        <a:pt x="350157" y="1141186"/>
                        <a:pt x="306614" y="1143000"/>
                      </a:cubicBezTo>
                      <a:cubicBezTo>
                        <a:pt x="263071" y="1144814"/>
                        <a:pt x="206829" y="1141186"/>
                        <a:pt x="175986" y="1143000"/>
                      </a:cubicBezTo>
                      <a:cubicBezTo>
                        <a:pt x="145143" y="1144814"/>
                        <a:pt x="130628" y="1144814"/>
                        <a:pt x="121557" y="1153885"/>
                      </a:cubicBezTo>
                      <a:cubicBezTo>
                        <a:pt x="112486" y="1162956"/>
                        <a:pt x="0" y="1208314"/>
                        <a:pt x="99786" y="120831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>
                        <a:lumMod val="50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50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50000"/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28575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</p:grpSp>
      <p:grpSp>
        <p:nvGrpSpPr>
          <p:cNvPr id="85" name="Группа 84"/>
          <p:cNvGrpSpPr/>
          <p:nvPr/>
        </p:nvGrpSpPr>
        <p:grpSpPr>
          <a:xfrm rot="3496532">
            <a:off x="1630825" y="3012000"/>
            <a:ext cx="396000" cy="360000"/>
            <a:chOff x="3143241" y="4929198"/>
            <a:chExt cx="503437" cy="496694"/>
          </a:xfrm>
        </p:grpSpPr>
        <p:cxnSp>
          <p:nvCxnSpPr>
            <p:cNvPr id="86" name="Прямая соединительная линия 85"/>
            <p:cNvCxnSpPr>
              <a:stCxn id="88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88" name="Капля 87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3" name="Группа 92"/>
          <p:cNvGrpSpPr/>
          <p:nvPr/>
        </p:nvGrpSpPr>
        <p:grpSpPr>
          <a:xfrm flipH="1" flipV="1">
            <a:off x="142844" y="4214818"/>
            <a:ext cx="503437" cy="496694"/>
            <a:chOff x="3143241" y="4929198"/>
            <a:chExt cx="503437" cy="496694"/>
          </a:xfrm>
        </p:grpSpPr>
        <p:cxnSp>
          <p:nvCxnSpPr>
            <p:cNvPr id="94" name="Прямая соединительная линия 93"/>
            <p:cNvCxnSpPr>
              <a:stCxn id="96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96" name="Капля 95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98" name="Группа 97"/>
          <p:cNvGrpSpPr/>
          <p:nvPr/>
        </p:nvGrpSpPr>
        <p:grpSpPr>
          <a:xfrm rot="2089650" flipV="1">
            <a:off x="311025" y="2671017"/>
            <a:ext cx="503437" cy="496694"/>
            <a:chOff x="3143241" y="4929198"/>
            <a:chExt cx="503437" cy="496694"/>
          </a:xfrm>
        </p:grpSpPr>
        <p:cxnSp>
          <p:nvCxnSpPr>
            <p:cNvPr id="99" name="Прямая соединительная линия 98"/>
            <p:cNvCxnSpPr>
              <a:stCxn id="101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101" name="Капля 100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3" name="Группа 102"/>
          <p:cNvGrpSpPr/>
          <p:nvPr/>
        </p:nvGrpSpPr>
        <p:grpSpPr>
          <a:xfrm rot="2089650" flipV="1">
            <a:off x="2168414" y="2528142"/>
            <a:ext cx="503437" cy="496694"/>
            <a:chOff x="3143241" y="4929198"/>
            <a:chExt cx="503437" cy="496694"/>
          </a:xfrm>
        </p:grpSpPr>
        <p:cxnSp>
          <p:nvCxnSpPr>
            <p:cNvPr id="104" name="Прямая соединительная линия 103"/>
            <p:cNvCxnSpPr>
              <a:stCxn id="106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106" name="Капля 105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08" name="Группа 107"/>
          <p:cNvGrpSpPr/>
          <p:nvPr/>
        </p:nvGrpSpPr>
        <p:grpSpPr>
          <a:xfrm rot="2089650" flipV="1">
            <a:off x="1168282" y="3456835"/>
            <a:ext cx="503437" cy="496694"/>
            <a:chOff x="3143241" y="4929198"/>
            <a:chExt cx="503437" cy="496694"/>
          </a:xfrm>
        </p:grpSpPr>
        <p:cxnSp>
          <p:nvCxnSpPr>
            <p:cNvPr id="109" name="Прямая соединительная линия 108"/>
            <p:cNvCxnSpPr>
              <a:stCxn id="111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111" name="Капля 110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3" name="Группа 112"/>
          <p:cNvGrpSpPr/>
          <p:nvPr/>
        </p:nvGrpSpPr>
        <p:grpSpPr>
          <a:xfrm rot="2089650" flipV="1">
            <a:off x="2597042" y="3885464"/>
            <a:ext cx="503437" cy="496694"/>
            <a:chOff x="3143241" y="4929198"/>
            <a:chExt cx="503437" cy="496694"/>
          </a:xfrm>
        </p:grpSpPr>
        <p:cxnSp>
          <p:nvCxnSpPr>
            <p:cNvPr id="114" name="Прямая соединительная линия 113"/>
            <p:cNvCxnSpPr>
              <a:stCxn id="116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116" name="Капля 115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18" name="Группа 117"/>
          <p:cNvGrpSpPr/>
          <p:nvPr/>
        </p:nvGrpSpPr>
        <p:grpSpPr>
          <a:xfrm rot="21153416" flipH="1" flipV="1">
            <a:off x="315770" y="4316771"/>
            <a:ext cx="503437" cy="496694"/>
            <a:chOff x="3143241" y="4929198"/>
            <a:chExt cx="503437" cy="496694"/>
          </a:xfrm>
        </p:grpSpPr>
        <p:cxnSp>
          <p:nvCxnSpPr>
            <p:cNvPr id="119" name="Прямая соединительная линия 118"/>
            <p:cNvCxnSpPr>
              <a:stCxn id="121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121" name="Капля 120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123" name="Группа 122"/>
          <p:cNvGrpSpPr/>
          <p:nvPr/>
        </p:nvGrpSpPr>
        <p:grpSpPr>
          <a:xfrm rot="1266658">
            <a:off x="1358407" y="1931360"/>
            <a:ext cx="503437" cy="496694"/>
            <a:chOff x="3143241" y="4929198"/>
            <a:chExt cx="503437" cy="496694"/>
          </a:xfrm>
        </p:grpSpPr>
        <p:cxnSp>
          <p:nvCxnSpPr>
            <p:cNvPr id="124" name="Прямая соединительная линия 123"/>
            <p:cNvCxnSpPr>
              <a:stCxn id="126" idx="3"/>
            </p:cNvCxnSpPr>
            <p:nvPr/>
          </p:nvCxnSpPr>
          <p:spPr>
            <a:xfrm rot="5400000">
              <a:off x="3146613" y="5294561"/>
              <a:ext cx="127959" cy="134703"/>
            </a:xfrm>
            <a:prstGeom prst="line">
              <a:avLst/>
            </a:prstGeom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Группа 80"/>
            <p:cNvGrpSpPr/>
            <p:nvPr/>
          </p:nvGrpSpPr>
          <p:grpSpPr>
            <a:xfrm>
              <a:off x="3214678" y="4929198"/>
              <a:ext cx="432000" cy="432000"/>
              <a:chOff x="3214678" y="4929198"/>
              <a:chExt cx="432000" cy="432000"/>
            </a:xfrm>
          </p:grpSpPr>
          <p:sp>
            <p:nvSpPr>
              <p:cNvPr id="126" name="Капля 125"/>
              <p:cNvSpPr>
                <a:spLocks noChangeAspect="1"/>
              </p:cNvSpPr>
              <p:nvPr/>
            </p:nvSpPr>
            <p:spPr>
              <a:xfrm>
                <a:off x="3214678" y="4929198"/>
                <a:ext cx="432000" cy="432000"/>
              </a:xfrm>
              <a:prstGeom prst="teardrop">
                <a:avLst/>
              </a:pr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>
                <a:off x="3300761" y="5014523"/>
                <a:ext cx="267629" cy="282306"/>
              </a:xfrm>
              <a:custGeom>
                <a:avLst/>
                <a:gdLst>
                  <a:gd name="connsiteX0" fmla="*/ 0 w 267629"/>
                  <a:gd name="connsiteY0" fmla="*/ 282306 h 282306"/>
                  <a:gd name="connsiteX1" fmla="*/ 55756 w 267629"/>
                  <a:gd name="connsiteY1" fmla="*/ 226550 h 282306"/>
                  <a:gd name="connsiteX2" fmla="*/ 66907 w 267629"/>
                  <a:gd name="connsiteY2" fmla="*/ 181945 h 282306"/>
                  <a:gd name="connsiteX3" fmla="*/ 78059 w 267629"/>
                  <a:gd name="connsiteY3" fmla="*/ 115038 h 282306"/>
                  <a:gd name="connsiteX4" fmla="*/ 178419 w 267629"/>
                  <a:gd name="connsiteY4" fmla="*/ 103887 h 282306"/>
                  <a:gd name="connsiteX5" fmla="*/ 189571 w 267629"/>
                  <a:gd name="connsiteY5" fmla="*/ 70433 h 282306"/>
                  <a:gd name="connsiteX6" fmla="*/ 223024 w 267629"/>
                  <a:gd name="connsiteY6" fmla="*/ 59282 h 282306"/>
                  <a:gd name="connsiteX7" fmla="*/ 245327 w 267629"/>
                  <a:gd name="connsiteY7" fmla="*/ 36979 h 282306"/>
                  <a:gd name="connsiteX8" fmla="*/ 267629 w 267629"/>
                  <a:gd name="connsiteY8" fmla="*/ 3526 h 282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629" h="282306">
                    <a:moveTo>
                      <a:pt x="0" y="282306"/>
                    </a:moveTo>
                    <a:cubicBezTo>
                      <a:pt x="18585" y="263721"/>
                      <a:pt x="49381" y="252049"/>
                      <a:pt x="55756" y="226550"/>
                    </a:cubicBezTo>
                    <a:cubicBezTo>
                      <a:pt x="59473" y="211682"/>
                      <a:pt x="63901" y="196973"/>
                      <a:pt x="66907" y="181945"/>
                    </a:cubicBezTo>
                    <a:cubicBezTo>
                      <a:pt x="71341" y="159774"/>
                      <a:pt x="59536" y="128004"/>
                      <a:pt x="78059" y="115038"/>
                    </a:cubicBezTo>
                    <a:cubicBezTo>
                      <a:pt x="105634" y="95736"/>
                      <a:pt x="144966" y="107604"/>
                      <a:pt x="178419" y="103887"/>
                    </a:cubicBezTo>
                    <a:cubicBezTo>
                      <a:pt x="182136" y="92736"/>
                      <a:pt x="181259" y="78745"/>
                      <a:pt x="189571" y="70433"/>
                    </a:cubicBezTo>
                    <a:cubicBezTo>
                      <a:pt x="197882" y="62122"/>
                      <a:pt x="212945" y="65330"/>
                      <a:pt x="223024" y="59282"/>
                    </a:cubicBezTo>
                    <a:cubicBezTo>
                      <a:pt x="232039" y="53873"/>
                      <a:pt x="237893" y="44413"/>
                      <a:pt x="245327" y="36979"/>
                    </a:cubicBezTo>
                    <a:cubicBezTo>
                      <a:pt x="257653" y="0"/>
                      <a:pt x="244724" y="3526"/>
                      <a:pt x="267629" y="3526"/>
                    </a:cubicBezTo>
                  </a:path>
                </a:pathLst>
              </a:custGeom>
              <a:ln w="28575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2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22222E-6 -7.40741E-7 L 0.04826 -7.40741E-7 L 0.04826 0.04792 L 0.09653 0.04792 L 0.09653 0.09583 L 0.14479 0.09583 L 0.14479 0.14375 L 0.19323 0.14375 L 0.19323 0.19167 L 0.24149 0.19167 L 0.24149 0.23958 L 0.28975 0.23958 L 0.28975 0.2875 L 0.33819 0.2875 L 0.33819 0.33542 " pathEditMode="relative" rAng="0" ptsTypes="FFFFFFFFFFFFFFF">
                                      <p:cBhvr>
                                        <p:cTn id="6" dur="5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16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2" presetClass="path" presetSubtype="0" repeatCount="indefinite" accel="50000" decel="50000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66667E-6 -4.07407E-6 L 0.05851 -4.07407E-6 L 0.05851 0.10093 L 0.11719 0.10093 L 0.11719 0.20186 L 0.17587 0.20186 L 0.17587 0.30301 L 0.23455 0.30301 L 0.23455 0.40394 L 0.29323 0.40394 L 0.29323 0.5051 L 0.35191 0.5051 L 0.35191 0.60602 L 0.41059 0.60602 L 0.41059 0.70718 " pathEditMode="relative" rAng="0" ptsTypes="FFFFFFFFFFFFFFF">
                                      <p:cBhvr>
                                        <p:cTn id="8" dur="5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6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C -0.008 0.01067  -0.017 0.02133  -0.021 0.03467  C -0.025 0.04933  -0.027 0.06667  -0.029 0.084  C -0.031 0.10133  -0.029 0.116  -0.027 0.132  C -0.025 0.14667  -0.022 0.16267  -0.015 0.176  C -0.009 0.18933  0.001 0.2  0.012 0.208  C 0.022 0.216  0.034 0.22133  0.046 0.224  C 0.058 0.22667  0.07 0.22667  0.081 0.224  C 0.093 0.22133  0.104 0.21467  0.113 0.204  C 0.122 0.19467  0.13 0.18267  0.134 0.168  C 0.139 0.15467  0.141 0.136  0.141 0.12133  C 0.142 0.10667  0.141 0.08933  0.136 0.07467  C 0.131 0.06133  0.122 0.05067  0.11 0.04533  C 0.098 0.04133  0.086 0.04667  0.078 0.056  C 0.071 0.06533  0.066 0.08  0.065 0.09733  C 0.065 0.11467  0.066 0.13067  0.071 0.144  C 0.076 0.15733  0.075 0.16  0.095 0.17733  C 0.113 0.196  0.131 0.19067  0.142 0.192  C 0.153 0.192  0.162 0.18667  0.173 0.18133  C 0.185 0.17467  0.195 0.16267  0.202 0.152  C 0.209 0.14133  0.212 0.128  0.216 0.10667  C 0.219 0.08533  0.219 0.07467  0.219 0.05867  C 0.219 0.04267  0.219 0.02667  0.219 0.01067  E" pathEditMode="relative" ptsTypes="">
                                      <p:cBhvr>
                                        <p:cTn id="18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38889E-6 -7.40741E-7 L 0.06285 -7.40741E-7 L 0.06285 0.03032 L 0.12587 0.03032 L 0.12587 0.06088 L 0.18889 0.06088 L 0.18889 0.09144 L 0.25191 0.09144 L 0.25191 0.12199 L 0.31493 0.12199 L 0.31493 0.15255 L 0.37795 0.15255 L 0.37795 0.1831 L 0.44097 0.1831 L 0.44097 0.21366 " pathEditMode="relative" rAng="0" ptsTypes="FFFFFFFFFFFFFFF">
                                      <p:cBhvr>
                                        <p:cTn id="20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10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17 -0.02476 L 0.04843 -0.02476 L 0.04843 0.02315 L 0.0967 0.02315 L 0.0967 0.07107 L 0.14496 0.07107 L 0.14496 0.11899 L 0.1934 0.11899 L 0.1934 0.1669 L 0.24166 0.1669 L 0.24166 0.21482 L 0.28993 0.21482 L 0.28993 0.26274 L 0.33836 0.26274 L 0.33836 0.31065 " pathEditMode="relative" rAng="0" ptsTypes="FFFFFFFFFFFFFFF">
                                      <p:cBhvr>
                                        <p:cTn id="22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16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1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5121 0.5074 C 0.03003 0.49421 0.00608 0.48102 -0.00451 0.46435 C -0.0151 0.44629 -0.02066 0.42477 -0.0257 0.40324 C -0.03108 0.38171 -0.0257 0.36365 -0.02066 0.34375 C -0.0151 0.32546 -0.00729 0.30555 0.01163 0.28935 C 0.02726 0.27268 0.05382 0.25949 0.08281 0.24953 C 0.10955 0.23958 0.14132 0.2331 0.17292 0.22963 C 0.20469 0.22662 0.23646 0.22662 0.26597 0.22963 C 0.29757 0.2331 0.32656 0.24143 0.35052 0.25463 C 0.37448 0.26597 0.39549 0.28102 0.40608 0.29907 C 0.41944 0.31574 0.42448 0.33865 0.42448 0.35694 C 0.42726 0.375 0.42448 0.39653 0.41111 0.41458 C 0.39826 0.43125 0.37448 0.44444 0.34271 0.45115 C 0.31042 0.45602 0.27882 0.4493 0.25764 0.43796 C 0.23924 0.42639 0.22587 0.4081 0.22309 0.3868 C 0.22309 0.36528 0.22587 0.3456 0.23924 0.32893 C 0.2526 0.31227 0.24983 0.30903 0.3026 0.2875 C 0.35052 0.26435 0.39826 0.27106 0.42726 0.26944 C 0.45625 0.26944 0.48021 0.27615 0.5092 0.28264 C 0.54132 0.29074 0.56753 0.30555 0.58646 0.31875 C 0.60486 0.33194 0.61267 0.34861 0.62309 0.375 C 0.63108 0.40139 0.63108 0.41458 0.63108 0.43472 C 0.63108 0.45463 0.63108 0.4743 0.63108 0.49421 " pathEditMode="relative" rAng="0" ptsTypes="fffffffffffffffffffffff">
                                      <p:cBhvr>
                                        <p:cTn id="24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-14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849 -0.04075 C 0.13003 -0.03565 0.17535 -0.03033 0.20295 -0.04075 C 0.23056 -0.05116 0.23576 -0.10903 0.25017 -0.10371 C 0.26458 -0.09838 0.27118 -0.01806 0.28958 -0.00926 C 0.30799 -0.00047 0.33819 -0.03889 0.36042 -0.05116 C 0.38264 -0.06343 0.40764 -0.09306 0.42344 -0.08264 C 0.43924 -0.07223 0.44184 -0.00556 0.45503 0.0118 C 0.46823 0.02916 0.48785 0.02754 0.50226 0.02222 C 0.51667 0.01689 0.52847 -0.00579 0.54167 -0.01968 C 0.55486 -0.03357 0.57066 -0.06852 0.58108 -0.06158 C 0.59149 -0.05463 0.60069 0.00833 0.60469 0.02222 " pathEditMode="relative" ptsTypes="aaaaaaaaaaA">
                                      <p:cBhvr>
                                        <p:cTn id="26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22222E-6 -2.96296E-6 L 0.0007 0.4507 " pathEditMode="relative" rAng="0" ptsTypes="AA">
                                      <p:cBhvr>
                                        <p:cTn id="2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22222E-6 4.44444E-6 L -0.00278 0.4724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3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L 0 0.25208 " pathEditMode="relative" rAng="0" ptsTypes="AA">
                                      <p:cBhvr>
                                        <p:cTn id="3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-1.11111E-6 L -0.00017 0.096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4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781 0.02083 L -0.0092 0.14791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6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4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5E-6 -2.22222E-6 L -0.00278 0.6590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32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5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8.33333E-7 -1.11111E-6 L 0.0007 0.11644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22222E-6 -2.96296E-6 L -0.00712 0.4814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41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7778E-6 -3.7037E-6 L -0.00277 0.6590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32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3177 -0.04398 L 0.03142 0.42731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6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3.7037E-7 L 0.00018 0.2724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 showWhenStopped="0">
                <p:cTn id="6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0" y="0"/>
            <a:ext cx="9144000" cy="3571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0" y="3143248"/>
            <a:ext cx="9144000" cy="170017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-6784" y="2857496"/>
            <a:ext cx="9150784" cy="4751054"/>
            <a:chOff x="-6784" y="2857496"/>
            <a:chExt cx="9150784" cy="4751054"/>
          </a:xfrm>
        </p:grpSpPr>
        <p:sp>
          <p:nvSpPr>
            <p:cNvPr id="9" name="Прямоугольник 8"/>
            <p:cNvSpPr/>
            <p:nvPr/>
          </p:nvSpPr>
          <p:spPr>
            <a:xfrm rot="5400000">
              <a:off x="1169719" y="3384281"/>
              <a:ext cx="2304000" cy="46434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Блок-схема: перфолента 3"/>
            <p:cNvSpPr/>
            <p:nvPr/>
          </p:nvSpPr>
          <p:spPr>
            <a:xfrm>
              <a:off x="0" y="2857496"/>
              <a:ext cx="9144000" cy="1700170"/>
            </a:xfrm>
            <a:prstGeom prst="flowChartPunchedTape">
              <a:avLst/>
            </a:prstGeom>
            <a:solidFill>
              <a:srgbClr val="95B3D7">
                <a:alpha val="45882"/>
              </a:srgb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Хорда 5"/>
            <p:cNvSpPr/>
            <p:nvPr/>
          </p:nvSpPr>
          <p:spPr>
            <a:xfrm rot="6006834">
              <a:off x="209216" y="3676163"/>
              <a:ext cx="3528000" cy="3960000"/>
            </a:xfrm>
            <a:prstGeom prst="chord">
              <a:avLst>
                <a:gd name="adj1" fmla="val 2353963"/>
                <a:gd name="adj2" fmla="val 1799941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войная волна 6"/>
            <p:cNvSpPr/>
            <p:nvPr/>
          </p:nvSpPr>
          <p:spPr>
            <a:xfrm rot="10800000">
              <a:off x="4786314" y="3214686"/>
              <a:ext cx="4357686" cy="3643314"/>
            </a:xfrm>
            <a:prstGeom prst="doubleWave">
              <a:avLst>
                <a:gd name="adj1" fmla="val 6250"/>
                <a:gd name="adj2" fmla="val -74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 rot="5400000">
              <a:off x="5670281" y="3384281"/>
              <a:ext cx="2304000" cy="464343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Хорда 4"/>
            <p:cNvSpPr/>
            <p:nvPr/>
          </p:nvSpPr>
          <p:spPr>
            <a:xfrm rot="6006834">
              <a:off x="1933058" y="3078305"/>
              <a:ext cx="4452491" cy="4608000"/>
            </a:xfrm>
            <a:prstGeom prst="chord">
              <a:avLst>
                <a:gd name="adj1" fmla="val 2353963"/>
                <a:gd name="adj2" fmla="val 17999415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Блок-схема: узел 16"/>
          <p:cNvSpPr>
            <a:spLocks noChangeAspect="1"/>
          </p:cNvSpPr>
          <p:nvPr/>
        </p:nvSpPr>
        <p:spPr>
          <a:xfrm>
            <a:off x="3857620" y="1643050"/>
            <a:ext cx="71438" cy="7143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>
            <a:spLocks noChangeAspect="1"/>
          </p:cNvSpPr>
          <p:nvPr/>
        </p:nvSpPr>
        <p:spPr>
          <a:xfrm>
            <a:off x="4929190" y="2071678"/>
            <a:ext cx="71438" cy="7143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>
            <a:spLocks noChangeAspect="1"/>
          </p:cNvSpPr>
          <p:nvPr/>
        </p:nvSpPr>
        <p:spPr>
          <a:xfrm>
            <a:off x="3357554" y="1714488"/>
            <a:ext cx="71438" cy="7143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>
            <a:spLocks noChangeAspect="1"/>
          </p:cNvSpPr>
          <p:nvPr/>
        </p:nvSpPr>
        <p:spPr>
          <a:xfrm>
            <a:off x="4314820" y="2100250"/>
            <a:ext cx="71438" cy="7143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>
            <a:spLocks noChangeAspect="1"/>
          </p:cNvSpPr>
          <p:nvPr/>
        </p:nvSpPr>
        <p:spPr>
          <a:xfrm>
            <a:off x="4467220" y="2252650"/>
            <a:ext cx="71438" cy="7143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500826" y="6215082"/>
            <a:ext cx="1328628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Блок-схема: узел 22"/>
          <p:cNvSpPr>
            <a:spLocks noChangeAspect="1"/>
          </p:cNvSpPr>
          <p:nvPr/>
        </p:nvSpPr>
        <p:spPr>
          <a:xfrm flipH="1">
            <a:off x="4643438" y="1571612"/>
            <a:ext cx="119058" cy="11905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>
            <a:spLocks noChangeAspect="1"/>
          </p:cNvSpPr>
          <p:nvPr/>
        </p:nvSpPr>
        <p:spPr>
          <a:xfrm flipH="1">
            <a:off x="5286380" y="1714488"/>
            <a:ext cx="119058" cy="11905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>
            <a:spLocks noChangeAspect="1"/>
          </p:cNvSpPr>
          <p:nvPr/>
        </p:nvSpPr>
        <p:spPr>
          <a:xfrm flipH="1">
            <a:off x="4714876" y="2214554"/>
            <a:ext cx="119058" cy="119058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>
            <a:spLocks noChangeAspect="1"/>
          </p:cNvSpPr>
          <p:nvPr/>
        </p:nvSpPr>
        <p:spPr>
          <a:xfrm flipH="1">
            <a:off x="2500298" y="1214422"/>
            <a:ext cx="432000" cy="4320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>
            <a:spLocks noChangeAspect="1"/>
          </p:cNvSpPr>
          <p:nvPr/>
        </p:nvSpPr>
        <p:spPr>
          <a:xfrm flipH="1">
            <a:off x="3500430" y="1214422"/>
            <a:ext cx="432000" cy="4320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>
            <a:spLocks noChangeAspect="1"/>
          </p:cNvSpPr>
          <p:nvPr/>
        </p:nvSpPr>
        <p:spPr>
          <a:xfrm flipH="1">
            <a:off x="4786314" y="1214422"/>
            <a:ext cx="432000" cy="4320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>
            <a:spLocks noChangeAspect="1"/>
          </p:cNvSpPr>
          <p:nvPr/>
        </p:nvSpPr>
        <p:spPr>
          <a:xfrm flipH="1">
            <a:off x="3929058" y="1571612"/>
            <a:ext cx="432000" cy="4320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>
            <a:spLocks noChangeAspect="1"/>
          </p:cNvSpPr>
          <p:nvPr/>
        </p:nvSpPr>
        <p:spPr>
          <a:xfrm flipH="1">
            <a:off x="2928926" y="1571612"/>
            <a:ext cx="432000" cy="4320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>
            <a:spLocks noChangeAspect="1"/>
          </p:cNvSpPr>
          <p:nvPr/>
        </p:nvSpPr>
        <p:spPr>
          <a:xfrm flipH="1">
            <a:off x="5500694" y="1357298"/>
            <a:ext cx="432000" cy="432000"/>
          </a:xfrm>
          <a:prstGeom prst="flowChartConnector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/>
          <p:cNvGrpSpPr/>
          <p:nvPr/>
        </p:nvGrpSpPr>
        <p:grpSpPr>
          <a:xfrm>
            <a:off x="2214546" y="1000108"/>
            <a:ext cx="3924000" cy="1728000"/>
            <a:chOff x="3071802" y="1071546"/>
            <a:chExt cx="2792264" cy="1363504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36" name="Овал 35"/>
            <p:cNvSpPr/>
            <p:nvPr/>
          </p:nvSpPr>
          <p:spPr>
            <a:xfrm>
              <a:off x="3428992" y="1214422"/>
              <a:ext cx="2304000" cy="1044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Блок-схема: узел 36"/>
            <p:cNvSpPr>
              <a:spLocks noChangeAspect="1"/>
            </p:cNvSpPr>
            <p:nvPr/>
          </p:nvSpPr>
          <p:spPr>
            <a:xfrm>
              <a:off x="3071802" y="1071546"/>
              <a:ext cx="792000" cy="7920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Двойная волна 37"/>
            <p:cNvSpPr>
              <a:spLocks noChangeAspect="1"/>
            </p:cNvSpPr>
            <p:nvPr/>
          </p:nvSpPr>
          <p:spPr>
            <a:xfrm>
              <a:off x="3571868" y="1071546"/>
              <a:ext cx="1720694" cy="792000"/>
            </a:xfrm>
            <a:prstGeom prst="doubleWav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Блок-схема: узел 38"/>
            <p:cNvSpPr>
              <a:spLocks noChangeAspect="1"/>
            </p:cNvSpPr>
            <p:nvPr/>
          </p:nvSpPr>
          <p:spPr>
            <a:xfrm>
              <a:off x="5072066" y="1071546"/>
              <a:ext cx="792000" cy="792000"/>
            </a:xfrm>
            <a:prstGeom prst="flowChartConnector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Блок-схема: узел 39"/>
            <p:cNvSpPr>
              <a:spLocks noChangeAspect="1"/>
            </p:cNvSpPr>
            <p:nvPr/>
          </p:nvSpPr>
          <p:spPr>
            <a:xfrm>
              <a:off x="3929058" y="1643050"/>
              <a:ext cx="1363504" cy="792000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2" name="Равнобедренный треугольник 41">
            <a:hlinkClick r:id="rId2" action="ppaction://hlinksldjump"/>
          </p:cNvPr>
          <p:cNvSpPr/>
          <p:nvPr/>
        </p:nvSpPr>
        <p:spPr>
          <a:xfrm rot="16200000" flipH="1">
            <a:off x="7965586" y="6336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5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repeatCount="5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7 -1.11111E-6 L 2.77778E-7 0.333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500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500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046 L -0.00625 0.33287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6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81481E-6 L -1.94444E-6 0.3333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5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3.7037E-6 L -3.88889E-6 0.33334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3.7037E-6 L -3.88889E-6 0.3333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3.7037E-6 L -3.88889E-6 0.33334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3.7037E-6 L -3.88889E-6 0.3333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3.7037E-6 L -3.88889E-6 0.3333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88889E-6 -3.7037E-6 L -3.88889E-6 0.33334 " pathEditMode="relative" rAng="0" ptsTypes="AA">
                                      <p:cBhvr>
                                        <p:cTn id="48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714488"/>
            <a:ext cx="9144000" cy="5143512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72789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>
            <a:spLocks noChangeAspect="1"/>
          </p:cNvSpPr>
          <p:nvPr/>
        </p:nvSpPr>
        <p:spPr>
          <a:xfrm flipH="1">
            <a:off x="6858016" y="142852"/>
            <a:ext cx="1512000" cy="1512000"/>
          </a:xfrm>
          <a:prstGeom prst="flowChartConnector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>
            <a:spLocks noChangeAspect="1"/>
          </p:cNvSpPr>
          <p:nvPr/>
        </p:nvSpPr>
        <p:spPr>
          <a:xfrm flipH="1">
            <a:off x="6929454" y="214290"/>
            <a:ext cx="1152000" cy="1152000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5643570" y="285728"/>
            <a:ext cx="540000" cy="5400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5857884" y="1071546"/>
            <a:ext cx="540000" cy="5400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4-конечная звезда 14"/>
          <p:cNvSpPr/>
          <p:nvPr/>
        </p:nvSpPr>
        <p:spPr>
          <a:xfrm rot="932120">
            <a:off x="6777590" y="62450"/>
            <a:ext cx="540000" cy="5400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4-конечная звезда 15"/>
          <p:cNvSpPr/>
          <p:nvPr/>
        </p:nvSpPr>
        <p:spPr>
          <a:xfrm rot="20342140">
            <a:off x="6222366" y="578771"/>
            <a:ext cx="540000" cy="5400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0" name="Группа 59"/>
          <p:cNvGrpSpPr/>
          <p:nvPr/>
        </p:nvGrpSpPr>
        <p:grpSpPr>
          <a:xfrm>
            <a:off x="500034" y="500042"/>
            <a:ext cx="5510894" cy="4716000"/>
            <a:chOff x="-142908" y="2143116"/>
            <a:chExt cx="5510894" cy="3182713"/>
          </a:xfrm>
        </p:grpSpPr>
        <p:sp>
          <p:nvSpPr>
            <p:cNvPr id="57" name="Полилиния 56"/>
            <p:cNvSpPr/>
            <p:nvPr/>
          </p:nvSpPr>
          <p:spPr>
            <a:xfrm>
              <a:off x="-142908" y="2143116"/>
              <a:ext cx="5225142" cy="2896961"/>
            </a:xfrm>
            <a:custGeom>
              <a:avLst/>
              <a:gdLst>
                <a:gd name="connsiteX0" fmla="*/ 0 w 5225142"/>
                <a:gd name="connsiteY0" fmla="*/ 1685471 h 2186214"/>
                <a:gd name="connsiteX1" fmla="*/ 2677885 w 5225142"/>
                <a:gd name="connsiteY1" fmla="*/ 2055585 h 2186214"/>
                <a:gd name="connsiteX2" fmla="*/ 2895600 w 5225142"/>
                <a:gd name="connsiteY2" fmla="*/ 901699 h 2186214"/>
                <a:gd name="connsiteX3" fmla="*/ 2155371 w 5225142"/>
                <a:gd name="connsiteY3" fmla="*/ 379185 h 2186214"/>
                <a:gd name="connsiteX4" fmla="*/ 1436914 w 5225142"/>
                <a:gd name="connsiteY4" fmla="*/ 934357 h 2186214"/>
                <a:gd name="connsiteX5" fmla="*/ 1360714 w 5225142"/>
                <a:gd name="connsiteY5" fmla="*/ 1130299 h 2186214"/>
                <a:gd name="connsiteX6" fmla="*/ 1251857 w 5225142"/>
                <a:gd name="connsiteY6" fmla="*/ 869042 h 2186214"/>
                <a:gd name="connsiteX7" fmla="*/ 1502228 w 5225142"/>
                <a:gd name="connsiteY7" fmla="*/ 302985 h 2186214"/>
                <a:gd name="connsiteX8" fmla="*/ 1687285 w 5225142"/>
                <a:gd name="connsiteY8" fmla="*/ 128814 h 2186214"/>
                <a:gd name="connsiteX9" fmla="*/ 2111828 w 5225142"/>
                <a:gd name="connsiteY9" fmla="*/ 41728 h 2186214"/>
                <a:gd name="connsiteX10" fmla="*/ 2383971 w 5225142"/>
                <a:gd name="connsiteY10" fmla="*/ 41728 h 2186214"/>
                <a:gd name="connsiteX11" fmla="*/ 2721428 w 5225142"/>
                <a:gd name="connsiteY11" fmla="*/ 41728 h 2186214"/>
                <a:gd name="connsiteX12" fmla="*/ 2819400 w 5225142"/>
                <a:gd name="connsiteY12" fmla="*/ 292099 h 2186214"/>
                <a:gd name="connsiteX13" fmla="*/ 2971800 w 5225142"/>
                <a:gd name="connsiteY13" fmla="*/ 531585 h 2186214"/>
                <a:gd name="connsiteX14" fmla="*/ 3178628 w 5225142"/>
                <a:gd name="connsiteY14" fmla="*/ 760185 h 2186214"/>
                <a:gd name="connsiteX15" fmla="*/ 3254828 w 5225142"/>
                <a:gd name="connsiteY15" fmla="*/ 879928 h 2186214"/>
                <a:gd name="connsiteX16" fmla="*/ 3320142 w 5225142"/>
                <a:gd name="connsiteY16" fmla="*/ 1064985 h 2186214"/>
                <a:gd name="connsiteX17" fmla="*/ 3331028 w 5225142"/>
                <a:gd name="connsiteY17" fmla="*/ 1141185 h 2186214"/>
                <a:gd name="connsiteX18" fmla="*/ 3331028 w 5225142"/>
                <a:gd name="connsiteY18" fmla="*/ 1195614 h 2186214"/>
                <a:gd name="connsiteX19" fmla="*/ 3418114 w 5225142"/>
                <a:gd name="connsiteY19" fmla="*/ 1271814 h 2186214"/>
                <a:gd name="connsiteX20" fmla="*/ 3886200 w 5225142"/>
                <a:gd name="connsiteY20" fmla="*/ 1424214 h 2186214"/>
                <a:gd name="connsiteX21" fmla="*/ 4082142 w 5225142"/>
                <a:gd name="connsiteY21" fmla="*/ 1467757 h 2186214"/>
                <a:gd name="connsiteX22" fmla="*/ 4757057 w 5225142"/>
                <a:gd name="connsiteY22" fmla="*/ 1805214 h 2186214"/>
                <a:gd name="connsiteX23" fmla="*/ 5225142 w 5225142"/>
                <a:gd name="connsiteY23" fmla="*/ 1805214 h 2186214"/>
                <a:gd name="connsiteX24" fmla="*/ 5225142 w 5225142"/>
                <a:gd name="connsiteY24" fmla="*/ 1805214 h 2186214"/>
                <a:gd name="connsiteX0" fmla="*/ 0 w 5225142"/>
                <a:gd name="connsiteY0" fmla="*/ 1685471 h 2186214"/>
                <a:gd name="connsiteX1" fmla="*/ 2677885 w 5225142"/>
                <a:gd name="connsiteY1" fmla="*/ 2055585 h 2186214"/>
                <a:gd name="connsiteX2" fmla="*/ 2895600 w 5225142"/>
                <a:gd name="connsiteY2" fmla="*/ 901699 h 2186214"/>
                <a:gd name="connsiteX3" fmla="*/ 2155371 w 5225142"/>
                <a:gd name="connsiteY3" fmla="*/ 379185 h 2186214"/>
                <a:gd name="connsiteX4" fmla="*/ 1436914 w 5225142"/>
                <a:gd name="connsiteY4" fmla="*/ 934357 h 2186214"/>
                <a:gd name="connsiteX5" fmla="*/ 1360714 w 5225142"/>
                <a:gd name="connsiteY5" fmla="*/ 1130299 h 2186214"/>
                <a:gd name="connsiteX6" fmla="*/ 1251857 w 5225142"/>
                <a:gd name="connsiteY6" fmla="*/ 869042 h 2186214"/>
                <a:gd name="connsiteX7" fmla="*/ 1502228 w 5225142"/>
                <a:gd name="connsiteY7" fmla="*/ 302985 h 2186214"/>
                <a:gd name="connsiteX8" fmla="*/ 1687285 w 5225142"/>
                <a:gd name="connsiteY8" fmla="*/ 128814 h 2186214"/>
                <a:gd name="connsiteX9" fmla="*/ 2111828 w 5225142"/>
                <a:gd name="connsiteY9" fmla="*/ 41728 h 2186214"/>
                <a:gd name="connsiteX10" fmla="*/ 2383971 w 5225142"/>
                <a:gd name="connsiteY10" fmla="*/ 41728 h 2186214"/>
                <a:gd name="connsiteX11" fmla="*/ 2721428 w 5225142"/>
                <a:gd name="connsiteY11" fmla="*/ 41728 h 2186214"/>
                <a:gd name="connsiteX12" fmla="*/ 2819400 w 5225142"/>
                <a:gd name="connsiteY12" fmla="*/ 292099 h 2186214"/>
                <a:gd name="connsiteX13" fmla="*/ 2971800 w 5225142"/>
                <a:gd name="connsiteY13" fmla="*/ 531585 h 2186214"/>
                <a:gd name="connsiteX14" fmla="*/ 3178628 w 5225142"/>
                <a:gd name="connsiteY14" fmla="*/ 760185 h 2186214"/>
                <a:gd name="connsiteX15" fmla="*/ 3254828 w 5225142"/>
                <a:gd name="connsiteY15" fmla="*/ 879928 h 2186214"/>
                <a:gd name="connsiteX16" fmla="*/ 3320142 w 5225142"/>
                <a:gd name="connsiteY16" fmla="*/ 1064985 h 2186214"/>
                <a:gd name="connsiteX17" fmla="*/ 3331028 w 5225142"/>
                <a:gd name="connsiteY17" fmla="*/ 1141185 h 2186214"/>
                <a:gd name="connsiteX18" fmla="*/ 3793667 w 5225142"/>
                <a:gd name="connsiteY18" fmla="*/ 1075202 h 2186214"/>
                <a:gd name="connsiteX19" fmla="*/ 3418114 w 5225142"/>
                <a:gd name="connsiteY19" fmla="*/ 1271814 h 2186214"/>
                <a:gd name="connsiteX20" fmla="*/ 3886200 w 5225142"/>
                <a:gd name="connsiteY20" fmla="*/ 1424214 h 2186214"/>
                <a:gd name="connsiteX21" fmla="*/ 4082142 w 5225142"/>
                <a:gd name="connsiteY21" fmla="*/ 1467757 h 2186214"/>
                <a:gd name="connsiteX22" fmla="*/ 4757057 w 5225142"/>
                <a:gd name="connsiteY22" fmla="*/ 1805214 h 2186214"/>
                <a:gd name="connsiteX23" fmla="*/ 5225142 w 5225142"/>
                <a:gd name="connsiteY23" fmla="*/ 1805214 h 2186214"/>
                <a:gd name="connsiteX24" fmla="*/ 5225142 w 5225142"/>
                <a:gd name="connsiteY24" fmla="*/ 1805214 h 2186214"/>
                <a:gd name="connsiteX0" fmla="*/ 0 w 5225142"/>
                <a:gd name="connsiteY0" fmla="*/ 2011134 h 2511877"/>
                <a:gd name="connsiteX1" fmla="*/ 2677885 w 5225142"/>
                <a:gd name="connsiteY1" fmla="*/ 2381248 h 2511877"/>
                <a:gd name="connsiteX2" fmla="*/ 2895600 w 5225142"/>
                <a:gd name="connsiteY2" fmla="*/ 1227362 h 2511877"/>
                <a:gd name="connsiteX3" fmla="*/ 2155371 w 5225142"/>
                <a:gd name="connsiteY3" fmla="*/ 704848 h 2511877"/>
                <a:gd name="connsiteX4" fmla="*/ 1436914 w 5225142"/>
                <a:gd name="connsiteY4" fmla="*/ 1260020 h 2511877"/>
                <a:gd name="connsiteX5" fmla="*/ 1360714 w 5225142"/>
                <a:gd name="connsiteY5" fmla="*/ 1455962 h 2511877"/>
                <a:gd name="connsiteX6" fmla="*/ 1251857 w 5225142"/>
                <a:gd name="connsiteY6" fmla="*/ 1194705 h 2511877"/>
                <a:gd name="connsiteX7" fmla="*/ 1502228 w 5225142"/>
                <a:gd name="connsiteY7" fmla="*/ 628648 h 2511877"/>
                <a:gd name="connsiteX8" fmla="*/ 1687285 w 5225142"/>
                <a:gd name="connsiteY8" fmla="*/ 454477 h 2511877"/>
                <a:gd name="connsiteX9" fmla="*/ 2111828 w 5225142"/>
                <a:gd name="connsiteY9" fmla="*/ 367391 h 2511877"/>
                <a:gd name="connsiteX10" fmla="*/ 2383971 w 5225142"/>
                <a:gd name="connsiteY10" fmla="*/ 367391 h 2511877"/>
                <a:gd name="connsiteX11" fmla="*/ 2721428 w 5225142"/>
                <a:gd name="connsiteY11" fmla="*/ 367391 h 2511877"/>
                <a:gd name="connsiteX12" fmla="*/ 2819400 w 5225142"/>
                <a:gd name="connsiteY12" fmla="*/ 617762 h 2511877"/>
                <a:gd name="connsiteX13" fmla="*/ 2971800 w 5225142"/>
                <a:gd name="connsiteY13" fmla="*/ 857248 h 2511877"/>
                <a:gd name="connsiteX14" fmla="*/ 3178628 w 5225142"/>
                <a:gd name="connsiteY14" fmla="*/ 1085848 h 2511877"/>
                <a:gd name="connsiteX15" fmla="*/ 3254828 w 5225142"/>
                <a:gd name="connsiteY15" fmla="*/ 1205591 h 2511877"/>
                <a:gd name="connsiteX16" fmla="*/ 3150725 w 5225142"/>
                <a:gd name="connsiteY16" fmla="*/ 43543 h 2511877"/>
                <a:gd name="connsiteX17" fmla="*/ 3331028 w 5225142"/>
                <a:gd name="connsiteY17" fmla="*/ 1466848 h 2511877"/>
                <a:gd name="connsiteX18" fmla="*/ 3793667 w 5225142"/>
                <a:gd name="connsiteY18" fmla="*/ 1400865 h 2511877"/>
                <a:gd name="connsiteX19" fmla="*/ 3418114 w 5225142"/>
                <a:gd name="connsiteY19" fmla="*/ 1597477 h 2511877"/>
                <a:gd name="connsiteX20" fmla="*/ 3886200 w 5225142"/>
                <a:gd name="connsiteY20" fmla="*/ 1749877 h 2511877"/>
                <a:gd name="connsiteX21" fmla="*/ 4082142 w 5225142"/>
                <a:gd name="connsiteY21" fmla="*/ 1793420 h 2511877"/>
                <a:gd name="connsiteX22" fmla="*/ 4757057 w 5225142"/>
                <a:gd name="connsiteY22" fmla="*/ 2130877 h 2511877"/>
                <a:gd name="connsiteX23" fmla="*/ 5225142 w 5225142"/>
                <a:gd name="connsiteY23" fmla="*/ 2130877 h 2511877"/>
                <a:gd name="connsiteX24" fmla="*/ 5225142 w 5225142"/>
                <a:gd name="connsiteY24" fmla="*/ 2130877 h 2511877"/>
                <a:gd name="connsiteX0" fmla="*/ 0 w 5225142"/>
                <a:gd name="connsiteY0" fmla="*/ 2014307 h 2515050"/>
                <a:gd name="connsiteX1" fmla="*/ 2677885 w 5225142"/>
                <a:gd name="connsiteY1" fmla="*/ 2384421 h 2515050"/>
                <a:gd name="connsiteX2" fmla="*/ 2895600 w 5225142"/>
                <a:gd name="connsiteY2" fmla="*/ 1230535 h 2515050"/>
                <a:gd name="connsiteX3" fmla="*/ 2155371 w 5225142"/>
                <a:gd name="connsiteY3" fmla="*/ 708021 h 2515050"/>
                <a:gd name="connsiteX4" fmla="*/ 1436914 w 5225142"/>
                <a:gd name="connsiteY4" fmla="*/ 1263193 h 2515050"/>
                <a:gd name="connsiteX5" fmla="*/ 1360714 w 5225142"/>
                <a:gd name="connsiteY5" fmla="*/ 1459135 h 2515050"/>
                <a:gd name="connsiteX6" fmla="*/ 1251857 w 5225142"/>
                <a:gd name="connsiteY6" fmla="*/ 1197878 h 2515050"/>
                <a:gd name="connsiteX7" fmla="*/ 1502228 w 5225142"/>
                <a:gd name="connsiteY7" fmla="*/ 631821 h 2515050"/>
                <a:gd name="connsiteX8" fmla="*/ 1687285 w 5225142"/>
                <a:gd name="connsiteY8" fmla="*/ 457650 h 2515050"/>
                <a:gd name="connsiteX9" fmla="*/ 2111828 w 5225142"/>
                <a:gd name="connsiteY9" fmla="*/ 370564 h 2515050"/>
                <a:gd name="connsiteX10" fmla="*/ 2383971 w 5225142"/>
                <a:gd name="connsiteY10" fmla="*/ 370564 h 2515050"/>
                <a:gd name="connsiteX11" fmla="*/ 2721428 w 5225142"/>
                <a:gd name="connsiteY11" fmla="*/ 370564 h 2515050"/>
                <a:gd name="connsiteX12" fmla="*/ 2819400 w 5225142"/>
                <a:gd name="connsiteY12" fmla="*/ 620935 h 2515050"/>
                <a:gd name="connsiteX13" fmla="*/ 2971800 w 5225142"/>
                <a:gd name="connsiteY13" fmla="*/ 860421 h 2515050"/>
                <a:gd name="connsiteX14" fmla="*/ 3178628 w 5225142"/>
                <a:gd name="connsiteY14" fmla="*/ 1089021 h 2515050"/>
                <a:gd name="connsiteX15" fmla="*/ 3365039 w 5225142"/>
                <a:gd name="connsiteY15" fmla="*/ 1189725 h 2515050"/>
                <a:gd name="connsiteX16" fmla="*/ 3150725 w 5225142"/>
                <a:gd name="connsiteY16" fmla="*/ 46716 h 2515050"/>
                <a:gd name="connsiteX17" fmla="*/ 3331028 w 5225142"/>
                <a:gd name="connsiteY17" fmla="*/ 1470021 h 2515050"/>
                <a:gd name="connsiteX18" fmla="*/ 3793667 w 5225142"/>
                <a:gd name="connsiteY18" fmla="*/ 1404038 h 2515050"/>
                <a:gd name="connsiteX19" fmla="*/ 3418114 w 5225142"/>
                <a:gd name="connsiteY19" fmla="*/ 1600650 h 2515050"/>
                <a:gd name="connsiteX20" fmla="*/ 3886200 w 5225142"/>
                <a:gd name="connsiteY20" fmla="*/ 1753050 h 2515050"/>
                <a:gd name="connsiteX21" fmla="*/ 4082142 w 5225142"/>
                <a:gd name="connsiteY21" fmla="*/ 1796593 h 2515050"/>
                <a:gd name="connsiteX22" fmla="*/ 4757057 w 5225142"/>
                <a:gd name="connsiteY22" fmla="*/ 2134050 h 2515050"/>
                <a:gd name="connsiteX23" fmla="*/ 5225142 w 5225142"/>
                <a:gd name="connsiteY23" fmla="*/ 2134050 h 2515050"/>
                <a:gd name="connsiteX24" fmla="*/ 5225142 w 5225142"/>
                <a:gd name="connsiteY24" fmla="*/ 2134050 h 2515050"/>
                <a:gd name="connsiteX0" fmla="*/ 0 w 5225142"/>
                <a:gd name="connsiteY0" fmla="*/ 2003310 h 2504053"/>
                <a:gd name="connsiteX1" fmla="*/ 2677885 w 5225142"/>
                <a:gd name="connsiteY1" fmla="*/ 2373424 h 2504053"/>
                <a:gd name="connsiteX2" fmla="*/ 2895600 w 5225142"/>
                <a:gd name="connsiteY2" fmla="*/ 1219538 h 2504053"/>
                <a:gd name="connsiteX3" fmla="*/ 2155371 w 5225142"/>
                <a:gd name="connsiteY3" fmla="*/ 697024 h 2504053"/>
                <a:gd name="connsiteX4" fmla="*/ 1436914 w 5225142"/>
                <a:gd name="connsiteY4" fmla="*/ 1252196 h 2504053"/>
                <a:gd name="connsiteX5" fmla="*/ 1360714 w 5225142"/>
                <a:gd name="connsiteY5" fmla="*/ 1448138 h 2504053"/>
                <a:gd name="connsiteX6" fmla="*/ 1251857 w 5225142"/>
                <a:gd name="connsiteY6" fmla="*/ 1186881 h 2504053"/>
                <a:gd name="connsiteX7" fmla="*/ 1502228 w 5225142"/>
                <a:gd name="connsiteY7" fmla="*/ 620824 h 2504053"/>
                <a:gd name="connsiteX8" fmla="*/ 1687285 w 5225142"/>
                <a:gd name="connsiteY8" fmla="*/ 446653 h 2504053"/>
                <a:gd name="connsiteX9" fmla="*/ 2111828 w 5225142"/>
                <a:gd name="connsiteY9" fmla="*/ 359567 h 2504053"/>
                <a:gd name="connsiteX10" fmla="*/ 2383971 w 5225142"/>
                <a:gd name="connsiteY10" fmla="*/ 359567 h 2504053"/>
                <a:gd name="connsiteX11" fmla="*/ 2721428 w 5225142"/>
                <a:gd name="connsiteY11" fmla="*/ 359567 h 2504053"/>
                <a:gd name="connsiteX12" fmla="*/ 2819400 w 5225142"/>
                <a:gd name="connsiteY12" fmla="*/ 609938 h 2504053"/>
                <a:gd name="connsiteX13" fmla="*/ 2971800 w 5225142"/>
                <a:gd name="connsiteY13" fmla="*/ 849424 h 2504053"/>
                <a:gd name="connsiteX14" fmla="*/ 3178628 w 5225142"/>
                <a:gd name="connsiteY14" fmla="*/ 1078024 h 2504053"/>
                <a:gd name="connsiteX15" fmla="*/ 3365039 w 5225142"/>
                <a:gd name="connsiteY15" fmla="*/ 1178728 h 2504053"/>
                <a:gd name="connsiteX16" fmla="*/ 3150725 w 5225142"/>
                <a:gd name="connsiteY16" fmla="*/ 35719 h 2504053"/>
                <a:gd name="connsiteX17" fmla="*/ 3579353 w 5225142"/>
                <a:gd name="connsiteY17" fmla="*/ 1393042 h 2504053"/>
                <a:gd name="connsiteX18" fmla="*/ 3793667 w 5225142"/>
                <a:gd name="connsiteY18" fmla="*/ 1393041 h 2504053"/>
                <a:gd name="connsiteX19" fmla="*/ 3418114 w 5225142"/>
                <a:gd name="connsiteY19" fmla="*/ 1589653 h 2504053"/>
                <a:gd name="connsiteX20" fmla="*/ 3886200 w 5225142"/>
                <a:gd name="connsiteY20" fmla="*/ 1742053 h 2504053"/>
                <a:gd name="connsiteX21" fmla="*/ 4082142 w 5225142"/>
                <a:gd name="connsiteY21" fmla="*/ 1785596 h 2504053"/>
                <a:gd name="connsiteX22" fmla="*/ 4757057 w 5225142"/>
                <a:gd name="connsiteY22" fmla="*/ 2123053 h 2504053"/>
                <a:gd name="connsiteX23" fmla="*/ 5225142 w 5225142"/>
                <a:gd name="connsiteY23" fmla="*/ 2123053 h 2504053"/>
                <a:gd name="connsiteX24" fmla="*/ 5225142 w 5225142"/>
                <a:gd name="connsiteY24" fmla="*/ 2123053 h 2504053"/>
                <a:gd name="connsiteX0" fmla="*/ 0 w 5225142"/>
                <a:gd name="connsiteY0" fmla="*/ 2003310 h 2504053"/>
                <a:gd name="connsiteX1" fmla="*/ 2677885 w 5225142"/>
                <a:gd name="connsiteY1" fmla="*/ 2373424 h 2504053"/>
                <a:gd name="connsiteX2" fmla="*/ 2895600 w 5225142"/>
                <a:gd name="connsiteY2" fmla="*/ 1219538 h 2504053"/>
                <a:gd name="connsiteX3" fmla="*/ 2155371 w 5225142"/>
                <a:gd name="connsiteY3" fmla="*/ 697024 h 2504053"/>
                <a:gd name="connsiteX4" fmla="*/ 1436914 w 5225142"/>
                <a:gd name="connsiteY4" fmla="*/ 1252196 h 2504053"/>
                <a:gd name="connsiteX5" fmla="*/ 1360714 w 5225142"/>
                <a:gd name="connsiteY5" fmla="*/ 1448138 h 2504053"/>
                <a:gd name="connsiteX6" fmla="*/ 1251857 w 5225142"/>
                <a:gd name="connsiteY6" fmla="*/ 1186881 h 2504053"/>
                <a:gd name="connsiteX7" fmla="*/ 1502228 w 5225142"/>
                <a:gd name="connsiteY7" fmla="*/ 620824 h 2504053"/>
                <a:gd name="connsiteX8" fmla="*/ 1687285 w 5225142"/>
                <a:gd name="connsiteY8" fmla="*/ 446653 h 2504053"/>
                <a:gd name="connsiteX9" fmla="*/ 2111828 w 5225142"/>
                <a:gd name="connsiteY9" fmla="*/ 359567 h 2504053"/>
                <a:gd name="connsiteX10" fmla="*/ 2383971 w 5225142"/>
                <a:gd name="connsiteY10" fmla="*/ 359567 h 2504053"/>
                <a:gd name="connsiteX11" fmla="*/ 2721428 w 5225142"/>
                <a:gd name="connsiteY11" fmla="*/ 359567 h 2504053"/>
                <a:gd name="connsiteX12" fmla="*/ 2819400 w 5225142"/>
                <a:gd name="connsiteY12" fmla="*/ 609938 h 2504053"/>
                <a:gd name="connsiteX13" fmla="*/ 2971800 w 5225142"/>
                <a:gd name="connsiteY13" fmla="*/ 849424 h 2504053"/>
                <a:gd name="connsiteX14" fmla="*/ 3178628 w 5225142"/>
                <a:gd name="connsiteY14" fmla="*/ 1078024 h 2504053"/>
                <a:gd name="connsiteX15" fmla="*/ 3365039 w 5225142"/>
                <a:gd name="connsiteY15" fmla="*/ 1178728 h 2504053"/>
                <a:gd name="connsiteX16" fmla="*/ 3150725 w 5225142"/>
                <a:gd name="connsiteY16" fmla="*/ 35719 h 2504053"/>
                <a:gd name="connsiteX17" fmla="*/ 3579353 w 5225142"/>
                <a:gd name="connsiteY17" fmla="*/ 1393042 h 2504053"/>
                <a:gd name="connsiteX18" fmla="*/ 3793667 w 5225142"/>
                <a:gd name="connsiteY18" fmla="*/ 1393041 h 2504053"/>
                <a:gd name="connsiteX19" fmla="*/ 3793667 w 5225142"/>
                <a:gd name="connsiteY19" fmla="*/ 1464480 h 2504053"/>
                <a:gd name="connsiteX20" fmla="*/ 3886200 w 5225142"/>
                <a:gd name="connsiteY20" fmla="*/ 1742053 h 2504053"/>
                <a:gd name="connsiteX21" fmla="*/ 4082142 w 5225142"/>
                <a:gd name="connsiteY21" fmla="*/ 1785596 h 2504053"/>
                <a:gd name="connsiteX22" fmla="*/ 4757057 w 5225142"/>
                <a:gd name="connsiteY22" fmla="*/ 2123053 h 2504053"/>
                <a:gd name="connsiteX23" fmla="*/ 5225142 w 5225142"/>
                <a:gd name="connsiteY23" fmla="*/ 2123053 h 2504053"/>
                <a:gd name="connsiteX24" fmla="*/ 5225142 w 5225142"/>
                <a:gd name="connsiteY24" fmla="*/ 2123053 h 2504053"/>
                <a:gd name="connsiteX0" fmla="*/ 0 w 5225142"/>
                <a:gd name="connsiteY0" fmla="*/ 2003310 h 2504053"/>
                <a:gd name="connsiteX1" fmla="*/ 2677885 w 5225142"/>
                <a:gd name="connsiteY1" fmla="*/ 2373424 h 2504053"/>
                <a:gd name="connsiteX2" fmla="*/ 2895600 w 5225142"/>
                <a:gd name="connsiteY2" fmla="*/ 1219538 h 2504053"/>
                <a:gd name="connsiteX3" fmla="*/ 2155371 w 5225142"/>
                <a:gd name="connsiteY3" fmla="*/ 697024 h 2504053"/>
                <a:gd name="connsiteX4" fmla="*/ 1436914 w 5225142"/>
                <a:gd name="connsiteY4" fmla="*/ 1252196 h 2504053"/>
                <a:gd name="connsiteX5" fmla="*/ 1360714 w 5225142"/>
                <a:gd name="connsiteY5" fmla="*/ 1448138 h 2504053"/>
                <a:gd name="connsiteX6" fmla="*/ 1251857 w 5225142"/>
                <a:gd name="connsiteY6" fmla="*/ 1186881 h 2504053"/>
                <a:gd name="connsiteX7" fmla="*/ 1502228 w 5225142"/>
                <a:gd name="connsiteY7" fmla="*/ 620824 h 2504053"/>
                <a:gd name="connsiteX8" fmla="*/ 1687285 w 5225142"/>
                <a:gd name="connsiteY8" fmla="*/ 446653 h 2504053"/>
                <a:gd name="connsiteX9" fmla="*/ 2111828 w 5225142"/>
                <a:gd name="connsiteY9" fmla="*/ 359567 h 2504053"/>
                <a:gd name="connsiteX10" fmla="*/ 2383971 w 5225142"/>
                <a:gd name="connsiteY10" fmla="*/ 359567 h 2504053"/>
                <a:gd name="connsiteX11" fmla="*/ 2721428 w 5225142"/>
                <a:gd name="connsiteY11" fmla="*/ 359567 h 2504053"/>
                <a:gd name="connsiteX12" fmla="*/ 2819400 w 5225142"/>
                <a:gd name="connsiteY12" fmla="*/ 609938 h 2504053"/>
                <a:gd name="connsiteX13" fmla="*/ 2971800 w 5225142"/>
                <a:gd name="connsiteY13" fmla="*/ 849424 h 2504053"/>
                <a:gd name="connsiteX14" fmla="*/ 3178628 w 5225142"/>
                <a:gd name="connsiteY14" fmla="*/ 1078024 h 2504053"/>
                <a:gd name="connsiteX15" fmla="*/ 3365039 w 5225142"/>
                <a:gd name="connsiteY15" fmla="*/ 1178728 h 2504053"/>
                <a:gd name="connsiteX16" fmla="*/ 3150725 w 5225142"/>
                <a:gd name="connsiteY16" fmla="*/ 35719 h 2504053"/>
                <a:gd name="connsiteX17" fmla="*/ 3579353 w 5225142"/>
                <a:gd name="connsiteY17" fmla="*/ 1393042 h 2504053"/>
                <a:gd name="connsiteX18" fmla="*/ 3650791 w 5225142"/>
                <a:gd name="connsiteY18" fmla="*/ 678662 h 2504053"/>
                <a:gd name="connsiteX19" fmla="*/ 3793667 w 5225142"/>
                <a:gd name="connsiteY19" fmla="*/ 1464480 h 2504053"/>
                <a:gd name="connsiteX20" fmla="*/ 3886200 w 5225142"/>
                <a:gd name="connsiteY20" fmla="*/ 1742053 h 2504053"/>
                <a:gd name="connsiteX21" fmla="*/ 4082142 w 5225142"/>
                <a:gd name="connsiteY21" fmla="*/ 1785596 h 2504053"/>
                <a:gd name="connsiteX22" fmla="*/ 4757057 w 5225142"/>
                <a:gd name="connsiteY22" fmla="*/ 2123053 h 2504053"/>
                <a:gd name="connsiteX23" fmla="*/ 5225142 w 5225142"/>
                <a:gd name="connsiteY23" fmla="*/ 2123053 h 2504053"/>
                <a:gd name="connsiteX24" fmla="*/ 5225142 w 5225142"/>
                <a:gd name="connsiteY24" fmla="*/ 2123053 h 2504053"/>
                <a:gd name="connsiteX0" fmla="*/ 0 w 5225142"/>
                <a:gd name="connsiteY0" fmla="*/ 2117042 h 2617785"/>
                <a:gd name="connsiteX1" fmla="*/ 2677885 w 5225142"/>
                <a:gd name="connsiteY1" fmla="*/ 2487156 h 2617785"/>
                <a:gd name="connsiteX2" fmla="*/ 2895600 w 5225142"/>
                <a:gd name="connsiteY2" fmla="*/ 1333270 h 2617785"/>
                <a:gd name="connsiteX3" fmla="*/ 2155371 w 5225142"/>
                <a:gd name="connsiteY3" fmla="*/ 810756 h 2617785"/>
                <a:gd name="connsiteX4" fmla="*/ 1436914 w 5225142"/>
                <a:gd name="connsiteY4" fmla="*/ 1365928 h 2617785"/>
                <a:gd name="connsiteX5" fmla="*/ 1360714 w 5225142"/>
                <a:gd name="connsiteY5" fmla="*/ 1561870 h 2617785"/>
                <a:gd name="connsiteX6" fmla="*/ 1251857 w 5225142"/>
                <a:gd name="connsiteY6" fmla="*/ 1300613 h 2617785"/>
                <a:gd name="connsiteX7" fmla="*/ 1502228 w 5225142"/>
                <a:gd name="connsiteY7" fmla="*/ 734556 h 2617785"/>
                <a:gd name="connsiteX8" fmla="*/ 1687285 w 5225142"/>
                <a:gd name="connsiteY8" fmla="*/ 560385 h 2617785"/>
                <a:gd name="connsiteX9" fmla="*/ 2111828 w 5225142"/>
                <a:gd name="connsiteY9" fmla="*/ 473299 h 2617785"/>
                <a:gd name="connsiteX10" fmla="*/ 2383971 w 5225142"/>
                <a:gd name="connsiteY10" fmla="*/ 473299 h 2617785"/>
                <a:gd name="connsiteX11" fmla="*/ 2721428 w 5225142"/>
                <a:gd name="connsiteY11" fmla="*/ 473299 h 2617785"/>
                <a:gd name="connsiteX12" fmla="*/ 2819400 w 5225142"/>
                <a:gd name="connsiteY12" fmla="*/ 723670 h 2617785"/>
                <a:gd name="connsiteX13" fmla="*/ 2864973 w 5225142"/>
                <a:gd name="connsiteY13" fmla="*/ 78014 h 2617785"/>
                <a:gd name="connsiteX14" fmla="*/ 3178628 w 5225142"/>
                <a:gd name="connsiteY14" fmla="*/ 1191756 h 2617785"/>
                <a:gd name="connsiteX15" fmla="*/ 3365039 w 5225142"/>
                <a:gd name="connsiteY15" fmla="*/ 1292460 h 2617785"/>
                <a:gd name="connsiteX16" fmla="*/ 3150725 w 5225142"/>
                <a:gd name="connsiteY16" fmla="*/ 149451 h 2617785"/>
                <a:gd name="connsiteX17" fmla="*/ 3579353 w 5225142"/>
                <a:gd name="connsiteY17" fmla="*/ 1506774 h 2617785"/>
                <a:gd name="connsiteX18" fmla="*/ 3650791 w 5225142"/>
                <a:gd name="connsiteY18" fmla="*/ 792394 h 2617785"/>
                <a:gd name="connsiteX19" fmla="*/ 3793667 w 5225142"/>
                <a:gd name="connsiteY19" fmla="*/ 1578212 h 2617785"/>
                <a:gd name="connsiteX20" fmla="*/ 3886200 w 5225142"/>
                <a:gd name="connsiteY20" fmla="*/ 1855785 h 2617785"/>
                <a:gd name="connsiteX21" fmla="*/ 4082142 w 5225142"/>
                <a:gd name="connsiteY21" fmla="*/ 1899328 h 2617785"/>
                <a:gd name="connsiteX22" fmla="*/ 4757057 w 5225142"/>
                <a:gd name="connsiteY22" fmla="*/ 2236785 h 2617785"/>
                <a:gd name="connsiteX23" fmla="*/ 5225142 w 5225142"/>
                <a:gd name="connsiteY23" fmla="*/ 2236785 h 2617785"/>
                <a:gd name="connsiteX24" fmla="*/ 5225142 w 5225142"/>
                <a:gd name="connsiteY24" fmla="*/ 2236785 h 2617785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353127 h 2853870"/>
                <a:gd name="connsiteX1" fmla="*/ 2677885 w 5225142"/>
                <a:gd name="connsiteY1" fmla="*/ 2723241 h 2853870"/>
                <a:gd name="connsiteX2" fmla="*/ 2895600 w 5225142"/>
                <a:gd name="connsiteY2" fmla="*/ 1569355 h 2853870"/>
                <a:gd name="connsiteX3" fmla="*/ 2155371 w 5225142"/>
                <a:gd name="connsiteY3" fmla="*/ 1046841 h 2853870"/>
                <a:gd name="connsiteX4" fmla="*/ 1436914 w 5225142"/>
                <a:gd name="connsiteY4" fmla="*/ 1602013 h 2853870"/>
                <a:gd name="connsiteX5" fmla="*/ 1360714 w 5225142"/>
                <a:gd name="connsiteY5" fmla="*/ 1797955 h 2853870"/>
                <a:gd name="connsiteX6" fmla="*/ 1251857 w 5225142"/>
                <a:gd name="connsiteY6" fmla="*/ 1536698 h 2853870"/>
                <a:gd name="connsiteX7" fmla="*/ 1502228 w 5225142"/>
                <a:gd name="connsiteY7" fmla="*/ 970641 h 2853870"/>
                <a:gd name="connsiteX8" fmla="*/ 1687285 w 5225142"/>
                <a:gd name="connsiteY8" fmla="*/ 796470 h 2853870"/>
                <a:gd name="connsiteX9" fmla="*/ 2111828 w 5225142"/>
                <a:gd name="connsiteY9" fmla="*/ 709384 h 2853870"/>
                <a:gd name="connsiteX10" fmla="*/ 2383971 w 5225142"/>
                <a:gd name="connsiteY10" fmla="*/ 709384 h 2853870"/>
                <a:gd name="connsiteX11" fmla="*/ 2507783 w 5225142"/>
                <a:gd name="connsiteY11" fmla="*/ 99785 h 2853870"/>
                <a:gd name="connsiteX12" fmla="*/ 2492828 w 5225142"/>
                <a:gd name="connsiteY12" fmla="*/ 143328 h 2853870"/>
                <a:gd name="connsiteX13" fmla="*/ 2819400 w 5225142"/>
                <a:gd name="connsiteY13" fmla="*/ 959755 h 2853870"/>
                <a:gd name="connsiteX14" fmla="*/ 2864973 w 5225142"/>
                <a:gd name="connsiteY14" fmla="*/ 314099 h 2853870"/>
                <a:gd name="connsiteX15" fmla="*/ 3178628 w 5225142"/>
                <a:gd name="connsiteY15" fmla="*/ 1427841 h 2853870"/>
                <a:gd name="connsiteX16" fmla="*/ 3365039 w 5225142"/>
                <a:gd name="connsiteY16" fmla="*/ 1528545 h 2853870"/>
                <a:gd name="connsiteX17" fmla="*/ 3150725 w 5225142"/>
                <a:gd name="connsiteY17" fmla="*/ 385536 h 2853870"/>
                <a:gd name="connsiteX18" fmla="*/ 3579353 w 5225142"/>
                <a:gd name="connsiteY18" fmla="*/ 1742859 h 2853870"/>
                <a:gd name="connsiteX19" fmla="*/ 3650791 w 5225142"/>
                <a:gd name="connsiteY19" fmla="*/ 1028479 h 2853870"/>
                <a:gd name="connsiteX20" fmla="*/ 3793667 w 5225142"/>
                <a:gd name="connsiteY20" fmla="*/ 1814297 h 2853870"/>
                <a:gd name="connsiteX21" fmla="*/ 3886200 w 5225142"/>
                <a:gd name="connsiteY21" fmla="*/ 2091870 h 2853870"/>
                <a:gd name="connsiteX22" fmla="*/ 4082142 w 5225142"/>
                <a:gd name="connsiteY22" fmla="*/ 2135413 h 2853870"/>
                <a:gd name="connsiteX23" fmla="*/ 4757057 w 5225142"/>
                <a:gd name="connsiteY23" fmla="*/ 2472870 h 2853870"/>
                <a:gd name="connsiteX24" fmla="*/ 5225142 w 5225142"/>
                <a:gd name="connsiteY24" fmla="*/ 2472870 h 2853870"/>
                <a:gd name="connsiteX25" fmla="*/ 5225142 w 5225142"/>
                <a:gd name="connsiteY25" fmla="*/ 2472870 h 2853870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383971 w 5225142"/>
                <a:gd name="connsiteY10" fmla="*/ 703942 h 2848428"/>
                <a:gd name="connsiteX11" fmla="*/ 2507783 w 5225142"/>
                <a:gd name="connsiteY11" fmla="*/ 94343 h 2848428"/>
                <a:gd name="connsiteX12" fmla="*/ 2293469 w 5225142"/>
                <a:gd name="connsiteY12" fmla="*/ 165781 h 2848428"/>
                <a:gd name="connsiteX13" fmla="*/ 2819400 w 5225142"/>
                <a:gd name="connsiteY13" fmla="*/ 954313 h 2848428"/>
                <a:gd name="connsiteX14" fmla="*/ 2864973 w 5225142"/>
                <a:gd name="connsiteY14" fmla="*/ 308657 h 2848428"/>
                <a:gd name="connsiteX15" fmla="*/ 3178628 w 5225142"/>
                <a:gd name="connsiteY15" fmla="*/ 1422399 h 2848428"/>
                <a:gd name="connsiteX16" fmla="*/ 3365039 w 5225142"/>
                <a:gd name="connsiteY16" fmla="*/ 1523103 h 2848428"/>
                <a:gd name="connsiteX17" fmla="*/ 3150725 w 5225142"/>
                <a:gd name="connsiteY17" fmla="*/ 380094 h 2848428"/>
                <a:gd name="connsiteX18" fmla="*/ 3579353 w 5225142"/>
                <a:gd name="connsiteY18" fmla="*/ 1737417 h 2848428"/>
                <a:gd name="connsiteX19" fmla="*/ 3650791 w 5225142"/>
                <a:gd name="connsiteY19" fmla="*/ 1023037 h 2848428"/>
                <a:gd name="connsiteX20" fmla="*/ 3793667 w 5225142"/>
                <a:gd name="connsiteY20" fmla="*/ 1808855 h 2848428"/>
                <a:gd name="connsiteX21" fmla="*/ 3886200 w 5225142"/>
                <a:gd name="connsiteY21" fmla="*/ 2086428 h 2848428"/>
                <a:gd name="connsiteX22" fmla="*/ 4082142 w 5225142"/>
                <a:gd name="connsiteY22" fmla="*/ 2129971 h 2848428"/>
                <a:gd name="connsiteX23" fmla="*/ 4757057 w 5225142"/>
                <a:gd name="connsiteY23" fmla="*/ 2467428 h 2848428"/>
                <a:gd name="connsiteX24" fmla="*/ 5225142 w 5225142"/>
                <a:gd name="connsiteY24" fmla="*/ 2467428 h 2848428"/>
                <a:gd name="connsiteX25" fmla="*/ 5225142 w 5225142"/>
                <a:gd name="connsiteY25" fmla="*/ 2467428 h 2848428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383971 w 5225142"/>
                <a:gd name="connsiteY10" fmla="*/ 703942 h 2848428"/>
                <a:gd name="connsiteX11" fmla="*/ 2507783 w 5225142"/>
                <a:gd name="connsiteY11" fmla="*/ 94343 h 2848428"/>
                <a:gd name="connsiteX12" fmla="*/ 2293469 w 5225142"/>
                <a:gd name="connsiteY12" fmla="*/ 165781 h 2848428"/>
                <a:gd name="connsiteX13" fmla="*/ 2819400 w 5225142"/>
                <a:gd name="connsiteY13" fmla="*/ 954313 h 2848428"/>
                <a:gd name="connsiteX14" fmla="*/ 2864973 w 5225142"/>
                <a:gd name="connsiteY14" fmla="*/ 308657 h 2848428"/>
                <a:gd name="connsiteX15" fmla="*/ 3178628 w 5225142"/>
                <a:gd name="connsiteY15" fmla="*/ 1422399 h 2848428"/>
                <a:gd name="connsiteX16" fmla="*/ 3365039 w 5225142"/>
                <a:gd name="connsiteY16" fmla="*/ 1523103 h 2848428"/>
                <a:gd name="connsiteX17" fmla="*/ 3150725 w 5225142"/>
                <a:gd name="connsiteY17" fmla="*/ 380094 h 2848428"/>
                <a:gd name="connsiteX18" fmla="*/ 3579353 w 5225142"/>
                <a:gd name="connsiteY18" fmla="*/ 1737417 h 2848428"/>
                <a:gd name="connsiteX19" fmla="*/ 3650791 w 5225142"/>
                <a:gd name="connsiteY19" fmla="*/ 1023037 h 2848428"/>
                <a:gd name="connsiteX20" fmla="*/ 3793667 w 5225142"/>
                <a:gd name="connsiteY20" fmla="*/ 1808855 h 2848428"/>
                <a:gd name="connsiteX21" fmla="*/ 3886200 w 5225142"/>
                <a:gd name="connsiteY21" fmla="*/ 2086428 h 2848428"/>
                <a:gd name="connsiteX22" fmla="*/ 4082142 w 5225142"/>
                <a:gd name="connsiteY22" fmla="*/ 2129971 h 2848428"/>
                <a:gd name="connsiteX23" fmla="*/ 4757057 w 5225142"/>
                <a:gd name="connsiteY23" fmla="*/ 2467428 h 2848428"/>
                <a:gd name="connsiteX24" fmla="*/ 5225142 w 5225142"/>
                <a:gd name="connsiteY24" fmla="*/ 2467428 h 2848428"/>
                <a:gd name="connsiteX25" fmla="*/ 5225142 w 5225142"/>
                <a:gd name="connsiteY25" fmla="*/ 2467428 h 2848428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079171 w 5225142"/>
                <a:gd name="connsiteY10" fmla="*/ 693057 h 2848428"/>
                <a:gd name="connsiteX11" fmla="*/ 2383971 w 5225142"/>
                <a:gd name="connsiteY11" fmla="*/ 703942 h 2848428"/>
                <a:gd name="connsiteX12" fmla="*/ 2507783 w 5225142"/>
                <a:gd name="connsiteY12" fmla="*/ 94343 h 2848428"/>
                <a:gd name="connsiteX13" fmla="*/ 2293469 w 5225142"/>
                <a:gd name="connsiteY13" fmla="*/ 165781 h 2848428"/>
                <a:gd name="connsiteX14" fmla="*/ 2819400 w 5225142"/>
                <a:gd name="connsiteY14" fmla="*/ 954313 h 2848428"/>
                <a:gd name="connsiteX15" fmla="*/ 2864973 w 5225142"/>
                <a:gd name="connsiteY15" fmla="*/ 308657 h 2848428"/>
                <a:gd name="connsiteX16" fmla="*/ 3178628 w 5225142"/>
                <a:gd name="connsiteY16" fmla="*/ 1422399 h 2848428"/>
                <a:gd name="connsiteX17" fmla="*/ 3365039 w 5225142"/>
                <a:gd name="connsiteY17" fmla="*/ 1523103 h 2848428"/>
                <a:gd name="connsiteX18" fmla="*/ 3150725 w 5225142"/>
                <a:gd name="connsiteY18" fmla="*/ 380094 h 2848428"/>
                <a:gd name="connsiteX19" fmla="*/ 3579353 w 5225142"/>
                <a:gd name="connsiteY19" fmla="*/ 1737417 h 2848428"/>
                <a:gd name="connsiteX20" fmla="*/ 3650791 w 5225142"/>
                <a:gd name="connsiteY20" fmla="*/ 1023037 h 2848428"/>
                <a:gd name="connsiteX21" fmla="*/ 3793667 w 5225142"/>
                <a:gd name="connsiteY21" fmla="*/ 1808855 h 2848428"/>
                <a:gd name="connsiteX22" fmla="*/ 3886200 w 5225142"/>
                <a:gd name="connsiteY22" fmla="*/ 2086428 h 2848428"/>
                <a:gd name="connsiteX23" fmla="*/ 4082142 w 5225142"/>
                <a:gd name="connsiteY23" fmla="*/ 2129971 h 2848428"/>
                <a:gd name="connsiteX24" fmla="*/ 4757057 w 5225142"/>
                <a:gd name="connsiteY24" fmla="*/ 2467428 h 2848428"/>
                <a:gd name="connsiteX25" fmla="*/ 5225142 w 5225142"/>
                <a:gd name="connsiteY25" fmla="*/ 2467428 h 2848428"/>
                <a:gd name="connsiteX26" fmla="*/ 5225142 w 5225142"/>
                <a:gd name="connsiteY26" fmla="*/ 2467428 h 2848428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079155 w 5225142"/>
                <a:gd name="connsiteY10" fmla="*/ 308657 h 2848428"/>
                <a:gd name="connsiteX11" fmla="*/ 2383971 w 5225142"/>
                <a:gd name="connsiteY11" fmla="*/ 703942 h 2848428"/>
                <a:gd name="connsiteX12" fmla="*/ 2507783 w 5225142"/>
                <a:gd name="connsiteY12" fmla="*/ 94343 h 2848428"/>
                <a:gd name="connsiteX13" fmla="*/ 2293469 w 5225142"/>
                <a:gd name="connsiteY13" fmla="*/ 165781 h 2848428"/>
                <a:gd name="connsiteX14" fmla="*/ 2819400 w 5225142"/>
                <a:gd name="connsiteY14" fmla="*/ 954313 h 2848428"/>
                <a:gd name="connsiteX15" fmla="*/ 2864973 w 5225142"/>
                <a:gd name="connsiteY15" fmla="*/ 308657 h 2848428"/>
                <a:gd name="connsiteX16" fmla="*/ 3178628 w 5225142"/>
                <a:gd name="connsiteY16" fmla="*/ 1422399 h 2848428"/>
                <a:gd name="connsiteX17" fmla="*/ 3365039 w 5225142"/>
                <a:gd name="connsiteY17" fmla="*/ 1523103 h 2848428"/>
                <a:gd name="connsiteX18" fmla="*/ 3150725 w 5225142"/>
                <a:gd name="connsiteY18" fmla="*/ 380094 h 2848428"/>
                <a:gd name="connsiteX19" fmla="*/ 3579353 w 5225142"/>
                <a:gd name="connsiteY19" fmla="*/ 1737417 h 2848428"/>
                <a:gd name="connsiteX20" fmla="*/ 3650791 w 5225142"/>
                <a:gd name="connsiteY20" fmla="*/ 1023037 h 2848428"/>
                <a:gd name="connsiteX21" fmla="*/ 3793667 w 5225142"/>
                <a:gd name="connsiteY21" fmla="*/ 1808855 h 2848428"/>
                <a:gd name="connsiteX22" fmla="*/ 3886200 w 5225142"/>
                <a:gd name="connsiteY22" fmla="*/ 2086428 h 2848428"/>
                <a:gd name="connsiteX23" fmla="*/ 4082142 w 5225142"/>
                <a:gd name="connsiteY23" fmla="*/ 2129971 h 2848428"/>
                <a:gd name="connsiteX24" fmla="*/ 4757057 w 5225142"/>
                <a:gd name="connsiteY24" fmla="*/ 2467428 h 2848428"/>
                <a:gd name="connsiteX25" fmla="*/ 5225142 w 5225142"/>
                <a:gd name="connsiteY25" fmla="*/ 2467428 h 2848428"/>
                <a:gd name="connsiteX26" fmla="*/ 5225142 w 5225142"/>
                <a:gd name="connsiteY26" fmla="*/ 2467428 h 2848428"/>
                <a:gd name="connsiteX0" fmla="*/ 0 w 5225142"/>
                <a:gd name="connsiteY0" fmla="*/ 2396218 h 2896961"/>
                <a:gd name="connsiteX1" fmla="*/ 2677885 w 5225142"/>
                <a:gd name="connsiteY1" fmla="*/ 2766332 h 2896961"/>
                <a:gd name="connsiteX2" fmla="*/ 2895600 w 5225142"/>
                <a:gd name="connsiteY2" fmla="*/ 1612446 h 2896961"/>
                <a:gd name="connsiteX3" fmla="*/ 2155371 w 5225142"/>
                <a:gd name="connsiteY3" fmla="*/ 1089932 h 2896961"/>
                <a:gd name="connsiteX4" fmla="*/ 1436914 w 5225142"/>
                <a:gd name="connsiteY4" fmla="*/ 1645104 h 2896961"/>
                <a:gd name="connsiteX5" fmla="*/ 1360714 w 5225142"/>
                <a:gd name="connsiteY5" fmla="*/ 1841046 h 2896961"/>
                <a:gd name="connsiteX6" fmla="*/ 1251857 w 5225142"/>
                <a:gd name="connsiteY6" fmla="*/ 1579789 h 2896961"/>
                <a:gd name="connsiteX7" fmla="*/ 1502228 w 5225142"/>
                <a:gd name="connsiteY7" fmla="*/ 1013732 h 2896961"/>
                <a:gd name="connsiteX8" fmla="*/ 1687285 w 5225142"/>
                <a:gd name="connsiteY8" fmla="*/ 839561 h 2896961"/>
                <a:gd name="connsiteX9" fmla="*/ 2111828 w 5225142"/>
                <a:gd name="connsiteY9" fmla="*/ 752475 h 2896961"/>
                <a:gd name="connsiteX10" fmla="*/ 1793403 w 5225142"/>
                <a:gd name="connsiteY10" fmla="*/ 0 h 2896961"/>
                <a:gd name="connsiteX11" fmla="*/ 2383971 w 5225142"/>
                <a:gd name="connsiteY11" fmla="*/ 752475 h 2896961"/>
                <a:gd name="connsiteX12" fmla="*/ 2507783 w 5225142"/>
                <a:gd name="connsiteY12" fmla="*/ 142876 h 2896961"/>
                <a:gd name="connsiteX13" fmla="*/ 2293469 w 5225142"/>
                <a:gd name="connsiteY13" fmla="*/ 214314 h 2896961"/>
                <a:gd name="connsiteX14" fmla="*/ 2819400 w 5225142"/>
                <a:gd name="connsiteY14" fmla="*/ 1002846 h 2896961"/>
                <a:gd name="connsiteX15" fmla="*/ 2864973 w 5225142"/>
                <a:gd name="connsiteY15" fmla="*/ 357190 h 2896961"/>
                <a:gd name="connsiteX16" fmla="*/ 3178628 w 5225142"/>
                <a:gd name="connsiteY16" fmla="*/ 1470932 h 2896961"/>
                <a:gd name="connsiteX17" fmla="*/ 3365039 w 5225142"/>
                <a:gd name="connsiteY17" fmla="*/ 1571636 h 2896961"/>
                <a:gd name="connsiteX18" fmla="*/ 3150725 w 5225142"/>
                <a:gd name="connsiteY18" fmla="*/ 428627 h 2896961"/>
                <a:gd name="connsiteX19" fmla="*/ 3579353 w 5225142"/>
                <a:gd name="connsiteY19" fmla="*/ 1785950 h 2896961"/>
                <a:gd name="connsiteX20" fmla="*/ 3650791 w 5225142"/>
                <a:gd name="connsiteY20" fmla="*/ 1071570 h 2896961"/>
                <a:gd name="connsiteX21" fmla="*/ 3793667 w 5225142"/>
                <a:gd name="connsiteY21" fmla="*/ 1857388 h 2896961"/>
                <a:gd name="connsiteX22" fmla="*/ 3886200 w 5225142"/>
                <a:gd name="connsiteY22" fmla="*/ 2134961 h 2896961"/>
                <a:gd name="connsiteX23" fmla="*/ 4082142 w 5225142"/>
                <a:gd name="connsiteY23" fmla="*/ 2178504 h 2896961"/>
                <a:gd name="connsiteX24" fmla="*/ 4757057 w 5225142"/>
                <a:gd name="connsiteY24" fmla="*/ 2515961 h 2896961"/>
                <a:gd name="connsiteX25" fmla="*/ 5225142 w 5225142"/>
                <a:gd name="connsiteY25" fmla="*/ 2515961 h 2896961"/>
                <a:gd name="connsiteX26" fmla="*/ 5225142 w 5225142"/>
                <a:gd name="connsiteY26" fmla="*/ 2515961 h 2896961"/>
                <a:gd name="connsiteX0" fmla="*/ 0 w 5225142"/>
                <a:gd name="connsiteY0" fmla="*/ 2396218 h 2896961"/>
                <a:gd name="connsiteX1" fmla="*/ 2677885 w 5225142"/>
                <a:gd name="connsiteY1" fmla="*/ 2766332 h 2896961"/>
                <a:gd name="connsiteX2" fmla="*/ 2895600 w 5225142"/>
                <a:gd name="connsiteY2" fmla="*/ 1612446 h 2896961"/>
                <a:gd name="connsiteX3" fmla="*/ 2155371 w 5225142"/>
                <a:gd name="connsiteY3" fmla="*/ 1089932 h 2896961"/>
                <a:gd name="connsiteX4" fmla="*/ 1436914 w 5225142"/>
                <a:gd name="connsiteY4" fmla="*/ 1645104 h 2896961"/>
                <a:gd name="connsiteX5" fmla="*/ 1360714 w 5225142"/>
                <a:gd name="connsiteY5" fmla="*/ 1841046 h 2896961"/>
                <a:gd name="connsiteX6" fmla="*/ 1251857 w 5225142"/>
                <a:gd name="connsiteY6" fmla="*/ 1579789 h 2896961"/>
                <a:gd name="connsiteX7" fmla="*/ 1502228 w 5225142"/>
                <a:gd name="connsiteY7" fmla="*/ 1013732 h 2896961"/>
                <a:gd name="connsiteX8" fmla="*/ 1687285 w 5225142"/>
                <a:gd name="connsiteY8" fmla="*/ 839561 h 2896961"/>
                <a:gd name="connsiteX9" fmla="*/ 1850571 w 5225142"/>
                <a:gd name="connsiteY9" fmla="*/ 828677 h 2896961"/>
                <a:gd name="connsiteX10" fmla="*/ 2111828 w 5225142"/>
                <a:gd name="connsiteY10" fmla="*/ 752475 h 2896961"/>
                <a:gd name="connsiteX11" fmla="*/ 1793403 w 5225142"/>
                <a:gd name="connsiteY11" fmla="*/ 0 h 2896961"/>
                <a:gd name="connsiteX12" fmla="*/ 2383971 w 5225142"/>
                <a:gd name="connsiteY12" fmla="*/ 752475 h 2896961"/>
                <a:gd name="connsiteX13" fmla="*/ 2507783 w 5225142"/>
                <a:gd name="connsiteY13" fmla="*/ 142876 h 2896961"/>
                <a:gd name="connsiteX14" fmla="*/ 2293469 w 5225142"/>
                <a:gd name="connsiteY14" fmla="*/ 214314 h 2896961"/>
                <a:gd name="connsiteX15" fmla="*/ 2819400 w 5225142"/>
                <a:gd name="connsiteY15" fmla="*/ 1002846 h 2896961"/>
                <a:gd name="connsiteX16" fmla="*/ 2864973 w 5225142"/>
                <a:gd name="connsiteY16" fmla="*/ 357190 h 2896961"/>
                <a:gd name="connsiteX17" fmla="*/ 3178628 w 5225142"/>
                <a:gd name="connsiteY17" fmla="*/ 1470932 h 2896961"/>
                <a:gd name="connsiteX18" fmla="*/ 3365039 w 5225142"/>
                <a:gd name="connsiteY18" fmla="*/ 1571636 h 2896961"/>
                <a:gd name="connsiteX19" fmla="*/ 3150725 w 5225142"/>
                <a:gd name="connsiteY19" fmla="*/ 428627 h 2896961"/>
                <a:gd name="connsiteX20" fmla="*/ 3579353 w 5225142"/>
                <a:gd name="connsiteY20" fmla="*/ 1785950 h 2896961"/>
                <a:gd name="connsiteX21" fmla="*/ 3650791 w 5225142"/>
                <a:gd name="connsiteY21" fmla="*/ 1071570 h 2896961"/>
                <a:gd name="connsiteX22" fmla="*/ 3793667 w 5225142"/>
                <a:gd name="connsiteY22" fmla="*/ 1857388 h 2896961"/>
                <a:gd name="connsiteX23" fmla="*/ 3886200 w 5225142"/>
                <a:gd name="connsiteY23" fmla="*/ 2134961 h 2896961"/>
                <a:gd name="connsiteX24" fmla="*/ 4082142 w 5225142"/>
                <a:gd name="connsiteY24" fmla="*/ 2178504 h 2896961"/>
                <a:gd name="connsiteX25" fmla="*/ 4757057 w 5225142"/>
                <a:gd name="connsiteY25" fmla="*/ 2515961 h 2896961"/>
                <a:gd name="connsiteX26" fmla="*/ 5225142 w 5225142"/>
                <a:gd name="connsiteY26" fmla="*/ 2515961 h 2896961"/>
                <a:gd name="connsiteX27" fmla="*/ 5225142 w 5225142"/>
                <a:gd name="connsiteY27" fmla="*/ 2515961 h 2896961"/>
                <a:gd name="connsiteX0" fmla="*/ 0 w 5225142"/>
                <a:gd name="connsiteY0" fmla="*/ 2396218 h 2896961"/>
                <a:gd name="connsiteX1" fmla="*/ 2677885 w 5225142"/>
                <a:gd name="connsiteY1" fmla="*/ 2766332 h 2896961"/>
                <a:gd name="connsiteX2" fmla="*/ 2895600 w 5225142"/>
                <a:gd name="connsiteY2" fmla="*/ 1612446 h 2896961"/>
                <a:gd name="connsiteX3" fmla="*/ 2155371 w 5225142"/>
                <a:gd name="connsiteY3" fmla="*/ 1089932 h 2896961"/>
                <a:gd name="connsiteX4" fmla="*/ 1436914 w 5225142"/>
                <a:gd name="connsiteY4" fmla="*/ 1645104 h 2896961"/>
                <a:gd name="connsiteX5" fmla="*/ 1360714 w 5225142"/>
                <a:gd name="connsiteY5" fmla="*/ 1841046 h 2896961"/>
                <a:gd name="connsiteX6" fmla="*/ 1251857 w 5225142"/>
                <a:gd name="connsiteY6" fmla="*/ 1579789 h 2896961"/>
                <a:gd name="connsiteX7" fmla="*/ 1502228 w 5225142"/>
                <a:gd name="connsiteY7" fmla="*/ 1013732 h 2896961"/>
                <a:gd name="connsiteX8" fmla="*/ 1687285 w 5225142"/>
                <a:gd name="connsiteY8" fmla="*/ 839561 h 2896961"/>
                <a:gd name="connsiteX9" fmla="*/ 1507651 w 5225142"/>
                <a:gd name="connsiteY9" fmla="*/ 142877 h 2896961"/>
                <a:gd name="connsiteX10" fmla="*/ 2111828 w 5225142"/>
                <a:gd name="connsiteY10" fmla="*/ 752475 h 2896961"/>
                <a:gd name="connsiteX11" fmla="*/ 1793403 w 5225142"/>
                <a:gd name="connsiteY11" fmla="*/ 0 h 2896961"/>
                <a:gd name="connsiteX12" fmla="*/ 2383971 w 5225142"/>
                <a:gd name="connsiteY12" fmla="*/ 752475 h 2896961"/>
                <a:gd name="connsiteX13" fmla="*/ 2507783 w 5225142"/>
                <a:gd name="connsiteY13" fmla="*/ 142876 h 2896961"/>
                <a:gd name="connsiteX14" fmla="*/ 2293469 w 5225142"/>
                <a:gd name="connsiteY14" fmla="*/ 214314 h 2896961"/>
                <a:gd name="connsiteX15" fmla="*/ 2819400 w 5225142"/>
                <a:gd name="connsiteY15" fmla="*/ 1002846 h 2896961"/>
                <a:gd name="connsiteX16" fmla="*/ 2864973 w 5225142"/>
                <a:gd name="connsiteY16" fmla="*/ 357190 h 2896961"/>
                <a:gd name="connsiteX17" fmla="*/ 3178628 w 5225142"/>
                <a:gd name="connsiteY17" fmla="*/ 1470932 h 2896961"/>
                <a:gd name="connsiteX18" fmla="*/ 3365039 w 5225142"/>
                <a:gd name="connsiteY18" fmla="*/ 1571636 h 2896961"/>
                <a:gd name="connsiteX19" fmla="*/ 3150725 w 5225142"/>
                <a:gd name="connsiteY19" fmla="*/ 428627 h 2896961"/>
                <a:gd name="connsiteX20" fmla="*/ 3579353 w 5225142"/>
                <a:gd name="connsiteY20" fmla="*/ 1785950 h 2896961"/>
                <a:gd name="connsiteX21" fmla="*/ 3650791 w 5225142"/>
                <a:gd name="connsiteY21" fmla="*/ 1071570 h 2896961"/>
                <a:gd name="connsiteX22" fmla="*/ 3793667 w 5225142"/>
                <a:gd name="connsiteY22" fmla="*/ 1857388 h 2896961"/>
                <a:gd name="connsiteX23" fmla="*/ 3886200 w 5225142"/>
                <a:gd name="connsiteY23" fmla="*/ 2134961 h 2896961"/>
                <a:gd name="connsiteX24" fmla="*/ 4082142 w 5225142"/>
                <a:gd name="connsiteY24" fmla="*/ 2178504 h 2896961"/>
                <a:gd name="connsiteX25" fmla="*/ 4757057 w 5225142"/>
                <a:gd name="connsiteY25" fmla="*/ 2515961 h 2896961"/>
                <a:gd name="connsiteX26" fmla="*/ 5225142 w 5225142"/>
                <a:gd name="connsiteY26" fmla="*/ 2515961 h 2896961"/>
                <a:gd name="connsiteX27" fmla="*/ 5225142 w 5225142"/>
                <a:gd name="connsiteY27" fmla="*/ 2515961 h 28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25142" h="2896961">
                  <a:moveTo>
                    <a:pt x="0" y="2396218"/>
                  </a:moveTo>
                  <a:cubicBezTo>
                    <a:pt x="1097642" y="2646589"/>
                    <a:pt x="2195285" y="2896961"/>
                    <a:pt x="2677885" y="2766332"/>
                  </a:cubicBezTo>
                  <a:cubicBezTo>
                    <a:pt x="3160485" y="2635703"/>
                    <a:pt x="2982686" y="1891846"/>
                    <a:pt x="2895600" y="1612446"/>
                  </a:cubicBezTo>
                  <a:cubicBezTo>
                    <a:pt x="2808514" y="1333046"/>
                    <a:pt x="2398485" y="1084489"/>
                    <a:pt x="2155371" y="1089932"/>
                  </a:cubicBezTo>
                  <a:cubicBezTo>
                    <a:pt x="1912257" y="1095375"/>
                    <a:pt x="1569357" y="1519918"/>
                    <a:pt x="1436914" y="1645104"/>
                  </a:cubicBezTo>
                  <a:cubicBezTo>
                    <a:pt x="1304471" y="1770290"/>
                    <a:pt x="1391557" y="1851932"/>
                    <a:pt x="1360714" y="1841046"/>
                  </a:cubicBezTo>
                  <a:cubicBezTo>
                    <a:pt x="1329871" y="1830160"/>
                    <a:pt x="1228271" y="1717675"/>
                    <a:pt x="1251857" y="1579789"/>
                  </a:cubicBezTo>
                  <a:cubicBezTo>
                    <a:pt x="1275443" y="1441903"/>
                    <a:pt x="1429657" y="1137103"/>
                    <a:pt x="1502228" y="1013732"/>
                  </a:cubicBezTo>
                  <a:cubicBezTo>
                    <a:pt x="1574799" y="890361"/>
                    <a:pt x="1686381" y="984703"/>
                    <a:pt x="1687285" y="839561"/>
                  </a:cubicBezTo>
                  <a:cubicBezTo>
                    <a:pt x="1688189" y="694419"/>
                    <a:pt x="1436894" y="157391"/>
                    <a:pt x="1507651" y="142877"/>
                  </a:cubicBezTo>
                  <a:cubicBezTo>
                    <a:pt x="1578408" y="128363"/>
                    <a:pt x="2064203" y="776288"/>
                    <a:pt x="2111828" y="752475"/>
                  </a:cubicBezTo>
                  <a:cubicBezTo>
                    <a:pt x="2159453" y="728662"/>
                    <a:pt x="1748046" y="0"/>
                    <a:pt x="1793403" y="0"/>
                  </a:cubicBezTo>
                  <a:cubicBezTo>
                    <a:pt x="1838760" y="0"/>
                    <a:pt x="2312536" y="852261"/>
                    <a:pt x="2383971" y="752475"/>
                  </a:cubicBezTo>
                  <a:cubicBezTo>
                    <a:pt x="2485571" y="752475"/>
                    <a:pt x="2435212" y="101148"/>
                    <a:pt x="2507783" y="142876"/>
                  </a:cubicBezTo>
                  <a:cubicBezTo>
                    <a:pt x="2525926" y="48533"/>
                    <a:pt x="2241533" y="70986"/>
                    <a:pt x="2293469" y="214314"/>
                  </a:cubicBezTo>
                  <a:cubicBezTo>
                    <a:pt x="2691040" y="284842"/>
                    <a:pt x="2724149" y="979033"/>
                    <a:pt x="2819400" y="1002846"/>
                  </a:cubicBezTo>
                  <a:cubicBezTo>
                    <a:pt x="2914651" y="1026659"/>
                    <a:pt x="2805102" y="279176"/>
                    <a:pt x="2864973" y="357190"/>
                  </a:cubicBezTo>
                  <a:cubicBezTo>
                    <a:pt x="2924844" y="435204"/>
                    <a:pt x="3095284" y="1268524"/>
                    <a:pt x="3178628" y="1470932"/>
                  </a:cubicBezTo>
                  <a:cubicBezTo>
                    <a:pt x="3261972" y="1673340"/>
                    <a:pt x="3369689" y="1745353"/>
                    <a:pt x="3365039" y="1571636"/>
                  </a:cubicBezTo>
                  <a:cubicBezTo>
                    <a:pt x="3360389" y="1397919"/>
                    <a:pt x="3115006" y="392908"/>
                    <a:pt x="3150725" y="428627"/>
                  </a:cubicBezTo>
                  <a:cubicBezTo>
                    <a:pt x="3186444" y="464346"/>
                    <a:pt x="3496009" y="1678793"/>
                    <a:pt x="3579353" y="1785950"/>
                  </a:cubicBezTo>
                  <a:cubicBezTo>
                    <a:pt x="3662697" y="1893107"/>
                    <a:pt x="3615072" y="1059664"/>
                    <a:pt x="3650791" y="1071570"/>
                  </a:cubicBezTo>
                  <a:cubicBezTo>
                    <a:pt x="3686510" y="1083476"/>
                    <a:pt x="3754432" y="1680156"/>
                    <a:pt x="3793667" y="1857388"/>
                  </a:cubicBezTo>
                  <a:cubicBezTo>
                    <a:pt x="3832902" y="2034620"/>
                    <a:pt x="3838121" y="2081442"/>
                    <a:pt x="3886200" y="2134961"/>
                  </a:cubicBezTo>
                  <a:cubicBezTo>
                    <a:pt x="3934279" y="2188480"/>
                    <a:pt x="3936999" y="2115004"/>
                    <a:pt x="4082142" y="2178504"/>
                  </a:cubicBezTo>
                  <a:cubicBezTo>
                    <a:pt x="4227285" y="2242004"/>
                    <a:pt x="4566557" y="2459718"/>
                    <a:pt x="4757057" y="2515961"/>
                  </a:cubicBezTo>
                  <a:cubicBezTo>
                    <a:pt x="4947557" y="2572204"/>
                    <a:pt x="5225142" y="2515961"/>
                    <a:pt x="5225142" y="2515961"/>
                  </a:cubicBezTo>
                  <a:lnTo>
                    <a:pt x="5225142" y="2515961"/>
                  </a:ln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142844" y="2428868"/>
              <a:ext cx="5225142" cy="2896961"/>
            </a:xfrm>
            <a:custGeom>
              <a:avLst/>
              <a:gdLst>
                <a:gd name="connsiteX0" fmla="*/ 0 w 5225142"/>
                <a:gd name="connsiteY0" fmla="*/ 1685471 h 2186214"/>
                <a:gd name="connsiteX1" fmla="*/ 2677885 w 5225142"/>
                <a:gd name="connsiteY1" fmla="*/ 2055585 h 2186214"/>
                <a:gd name="connsiteX2" fmla="*/ 2895600 w 5225142"/>
                <a:gd name="connsiteY2" fmla="*/ 901699 h 2186214"/>
                <a:gd name="connsiteX3" fmla="*/ 2155371 w 5225142"/>
                <a:gd name="connsiteY3" fmla="*/ 379185 h 2186214"/>
                <a:gd name="connsiteX4" fmla="*/ 1436914 w 5225142"/>
                <a:gd name="connsiteY4" fmla="*/ 934357 h 2186214"/>
                <a:gd name="connsiteX5" fmla="*/ 1360714 w 5225142"/>
                <a:gd name="connsiteY5" fmla="*/ 1130299 h 2186214"/>
                <a:gd name="connsiteX6" fmla="*/ 1251857 w 5225142"/>
                <a:gd name="connsiteY6" fmla="*/ 869042 h 2186214"/>
                <a:gd name="connsiteX7" fmla="*/ 1502228 w 5225142"/>
                <a:gd name="connsiteY7" fmla="*/ 302985 h 2186214"/>
                <a:gd name="connsiteX8" fmla="*/ 1687285 w 5225142"/>
                <a:gd name="connsiteY8" fmla="*/ 128814 h 2186214"/>
                <a:gd name="connsiteX9" fmla="*/ 2111828 w 5225142"/>
                <a:gd name="connsiteY9" fmla="*/ 41728 h 2186214"/>
                <a:gd name="connsiteX10" fmla="*/ 2383971 w 5225142"/>
                <a:gd name="connsiteY10" fmla="*/ 41728 h 2186214"/>
                <a:gd name="connsiteX11" fmla="*/ 2721428 w 5225142"/>
                <a:gd name="connsiteY11" fmla="*/ 41728 h 2186214"/>
                <a:gd name="connsiteX12" fmla="*/ 2819400 w 5225142"/>
                <a:gd name="connsiteY12" fmla="*/ 292099 h 2186214"/>
                <a:gd name="connsiteX13" fmla="*/ 2971800 w 5225142"/>
                <a:gd name="connsiteY13" fmla="*/ 531585 h 2186214"/>
                <a:gd name="connsiteX14" fmla="*/ 3178628 w 5225142"/>
                <a:gd name="connsiteY14" fmla="*/ 760185 h 2186214"/>
                <a:gd name="connsiteX15" fmla="*/ 3254828 w 5225142"/>
                <a:gd name="connsiteY15" fmla="*/ 879928 h 2186214"/>
                <a:gd name="connsiteX16" fmla="*/ 3320142 w 5225142"/>
                <a:gd name="connsiteY16" fmla="*/ 1064985 h 2186214"/>
                <a:gd name="connsiteX17" fmla="*/ 3331028 w 5225142"/>
                <a:gd name="connsiteY17" fmla="*/ 1141185 h 2186214"/>
                <a:gd name="connsiteX18" fmla="*/ 3331028 w 5225142"/>
                <a:gd name="connsiteY18" fmla="*/ 1195614 h 2186214"/>
                <a:gd name="connsiteX19" fmla="*/ 3418114 w 5225142"/>
                <a:gd name="connsiteY19" fmla="*/ 1271814 h 2186214"/>
                <a:gd name="connsiteX20" fmla="*/ 3886200 w 5225142"/>
                <a:gd name="connsiteY20" fmla="*/ 1424214 h 2186214"/>
                <a:gd name="connsiteX21" fmla="*/ 4082142 w 5225142"/>
                <a:gd name="connsiteY21" fmla="*/ 1467757 h 2186214"/>
                <a:gd name="connsiteX22" fmla="*/ 4757057 w 5225142"/>
                <a:gd name="connsiteY22" fmla="*/ 1805214 h 2186214"/>
                <a:gd name="connsiteX23" fmla="*/ 5225142 w 5225142"/>
                <a:gd name="connsiteY23" fmla="*/ 1805214 h 2186214"/>
                <a:gd name="connsiteX24" fmla="*/ 5225142 w 5225142"/>
                <a:gd name="connsiteY24" fmla="*/ 1805214 h 2186214"/>
                <a:gd name="connsiteX0" fmla="*/ 0 w 5225142"/>
                <a:gd name="connsiteY0" fmla="*/ 1685471 h 2186214"/>
                <a:gd name="connsiteX1" fmla="*/ 2677885 w 5225142"/>
                <a:gd name="connsiteY1" fmla="*/ 2055585 h 2186214"/>
                <a:gd name="connsiteX2" fmla="*/ 2895600 w 5225142"/>
                <a:gd name="connsiteY2" fmla="*/ 901699 h 2186214"/>
                <a:gd name="connsiteX3" fmla="*/ 2155371 w 5225142"/>
                <a:gd name="connsiteY3" fmla="*/ 379185 h 2186214"/>
                <a:gd name="connsiteX4" fmla="*/ 1436914 w 5225142"/>
                <a:gd name="connsiteY4" fmla="*/ 934357 h 2186214"/>
                <a:gd name="connsiteX5" fmla="*/ 1360714 w 5225142"/>
                <a:gd name="connsiteY5" fmla="*/ 1130299 h 2186214"/>
                <a:gd name="connsiteX6" fmla="*/ 1251857 w 5225142"/>
                <a:gd name="connsiteY6" fmla="*/ 869042 h 2186214"/>
                <a:gd name="connsiteX7" fmla="*/ 1502228 w 5225142"/>
                <a:gd name="connsiteY7" fmla="*/ 302985 h 2186214"/>
                <a:gd name="connsiteX8" fmla="*/ 1687285 w 5225142"/>
                <a:gd name="connsiteY8" fmla="*/ 128814 h 2186214"/>
                <a:gd name="connsiteX9" fmla="*/ 2111828 w 5225142"/>
                <a:gd name="connsiteY9" fmla="*/ 41728 h 2186214"/>
                <a:gd name="connsiteX10" fmla="*/ 2383971 w 5225142"/>
                <a:gd name="connsiteY10" fmla="*/ 41728 h 2186214"/>
                <a:gd name="connsiteX11" fmla="*/ 2721428 w 5225142"/>
                <a:gd name="connsiteY11" fmla="*/ 41728 h 2186214"/>
                <a:gd name="connsiteX12" fmla="*/ 2819400 w 5225142"/>
                <a:gd name="connsiteY12" fmla="*/ 292099 h 2186214"/>
                <a:gd name="connsiteX13" fmla="*/ 2971800 w 5225142"/>
                <a:gd name="connsiteY13" fmla="*/ 531585 h 2186214"/>
                <a:gd name="connsiteX14" fmla="*/ 3178628 w 5225142"/>
                <a:gd name="connsiteY14" fmla="*/ 760185 h 2186214"/>
                <a:gd name="connsiteX15" fmla="*/ 3254828 w 5225142"/>
                <a:gd name="connsiteY15" fmla="*/ 879928 h 2186214"/>
                <a:gd name="connsiteX16" fmla="*/ 3320142 w 5225142"/>
                <a:gd name="connsiteY16" fmla="*/ 1064985 h 2186214"/>
                <a:gd name="connsiteX17" fmla="*/ 3331028 w 5225142"/>
                <a:gd name="connsiteY17" fmla="*/ 1141185 h 2186214"/>
                <a:gd name="connsiteX18" fmla="*/ 3793667 w 5225142"/>
                <a:gd name="connsiteY18" fmla="*/ 1075202 h 2186214"/>
                <a:gd name="connsiteX19" fmla="*/ 3418114 w 5225142"/>
                <a:gd name="connsiteY19" fmla="*/ 1271814 h 2186214"/>
                <a:gd name="connsiteX20" fmla="*/ 3886200 w 5225142"/>
                <a:gd name="connsiteY20" fmla="*/ 1424214 h 2186214"/>
                <a:gd name="connsiteX21" fmla="*/ 4082142 w 5225142"/>
                <a:gd name="connsiteY21" fmla="*/ 1467757 h 2186214"/>
                <a:gd name="connsiteX22" fmla="*/ 4757057 w 5225142"/>
                <a:gd name="connsiteY22" fmla="*/ 1805214 h 2186214"/>
                <a:gd name="connsiteX23" fmla="*/ 5225142 w 5225142"/>
                <a:gd name="connsiteY23" fmla="*/ 1805214 h 2186214"/>
                <a:gd name="connsiteX24" fmla="*/ 5225142 w 5225142"/>
                <a:gd name="connsiteY24" fmla="*/ 1805214 h 2186214"/>
                <a:gd name="connsiteX0" fmla="*/ 0 w 5225142"/>
                <a:gd name="connsiteY0" fmla="*/ 2011134 h 2511877"/>
                <a:gd name="connsiteX1" fmla="*/ 2677885 w 5225142"/>
                <a:gd name="connsiteY1" fmla="*/ 2381248 h 2511877"/>
                <a:gd name="connsiteX2" fmla="*/ 2895600 w 5225142"/>
                <a:gd name="connsiteY2" fmla="*/ 1227362 h 2511877"/>
                <a:gd name="connsiteX3" fmla="*/ 2155371 w 5225142"/>
                <a:gd name="connsiteY3" fmla="*/ 704848 h 2511877"/>
                <a:gd name="connsiteX4" fmla="*/ 1436914 w 5225142"/>
                <a:gd name="connsiteY4" fmla="*/ 1260020 h 2511877"/>
                <a:gd name="connsiteX5" fmla="*/ 1360714 w 5225142"/>
                <a:gd name="connsiteY5" fmla="*/ 1455962 h 2511877"/>
                <a:gd name="connsiteX6" fmla="*/ 1251857 w 5225142"/>
                <a:gd name="connsiteY6" fmla="*/ 1194705 h 2511877"/>
                <a:gd name="connsiteX7" fmla="*/ 1502228 w 5225142"/>
                <a:gd name="connsiteY7" fmla="*/ 628648 h 2511877"/>
                <a:gd name="connsiteX8" fmla="*/ 1687285 w 5225142"/>
                <a:gd name="connsiteY8" fmla="*/ 454477 h 2511877"/>
                <a:gd name="connsiteX9" fmla="*/ 2111828 w 5225142"/>
                <a:gd name="connsiteY9" fmla="*/ 367391 h 2511877"/>
                <a:gd name="connsiteX10" fmla="*/ 2383971 w 5225142"/>
                <a:gd name="connsiteY10" fmla="*/ 367391 h 2511877"/>
                <a:gd name="connsiteX11" fmla="*/ 2721428 w 5225142"/>
                <a:gd name="connsiteY11" fmla="*/ 367391 h 2511877"/>
                <a:gd name="connsiteX12" fmla="*/ 2819400 w 5225142"/>
                <a:gd name="connsiteY12" fmla="*/ 617762 h 2511877"/>
                <a:gd name="connsiteX13" fmla="*/ 2971800 w 5225142"/>
                <a:gd name="connsiteY13" fmla="*/ 857248 h 2511877"/>
                <a:gd name="connsiteX14" fmla="*/ 3178628 w 5225142"/>
                <a:gd name="connsiteY14" fmla="*/ 1085848 h 2511877"/>
                <a:gd name="connsiteX15" fmla="*/ 3254828 w 5225142"/>
                <a:gd name="connsiteY15" fmla="*/ 1205591 h 2511877"/>
                <a:gd name="connsiteX16" fmla="*/ 3150725 w 5225142"/>
                <a:gd name="connsiteY16" fmla="*/ 43543 h 2511877"/>
                <a:gd name="connsiteX17" fmla="*/ 3331028 w 5225142"/>
                <a:gd name="connsiteY17" fmla="*/ 1466848 h 2511877"/>
                <a:gd name="connsiteX18" fmla="*/ 3793667 w 5225142"/>
                <a:gd name="connsiteY18" fmla="*/ 1400865 h 2511877"/>
                <a:gd name="connsiteX19" fmla="*/ 3418114 w 5225142"/>
                <a:gd name="connsiteY19" fmla="*/ 1597477 h 2511877"/>
                <a:gd name="connsiteX20" fmla="*/ 3886200 w 5225142"/>
                <a:gd name="connsiteY20" fmla="*/ 1749877 h 2511877"/>
                <a:gd name="connsiteX21" fmla="*/ 4082142 w 5225142"/>
                <a:gd name="connsiteY21" fmla="*/ 1793420 h 2511877"/>
                <a:gd name="connsiteX22" fmla="*/ 4757057 w 5225142"/>
                <a:gd name="connsiteY22" fmla="*/ 2130877 h 2511877"/>
                <a:gd name="connsiteX23" fmla="*/ 5225142 w 5225142"/>
                <a:gd name="connsiteY23" fmla="*/ 2130877 h 2511877"/>
                <a:gd name="connsiteX24" fmla="*/ 5225142 w 5225142"/>
                <a:gd name="connsiteY24" fmla="*/ 2130877 h 2511877"/>
                <a:gd name="connsiteX0" fmla="*/ 0 w 5225142"/>
                <a:gd name="connsiteY0" fmla="*/ 2014307 h 2515050"/>
                <a:gd name="connsiteX1" fmla="*/ 2677885 w 5225142"/>
                <a:gd name="connsiteY1" fmla="*/ 2384421 h 2515050"/>
                <a:gd name="connsiteX2" fmla="*/ 2895600 w 5225142"/>
                <a:gd name="connsiteY2" fmla="*/ 1230535 h 2515050"/>
                <a:gd name="connsiteX3" fmla="*/ 2155371 w 5225142"/>
                <a:gd name="connsiteY3" fmla="*/ 708021 h 2515050"/>
                <a:gd name="connsiteX4" fmla="*/ 1436914 w 5225142"/>
                <a:gd name="connsiteY4" fmla="*/ 1263193 h 2515050"/>
                <a:gd name="connsiteX5" fmla="*/ 1360714 w 5225142"/>
                <a:gd name="connsiteY5" fmla="*/ 1459135 h 2515050"/>
                <a:gd name="connsiteX6" fmla="*/ 1251857 w 5225142"/>
                <a:gd name="connsiteY6" fmla="*/ 1197878 h 2515050"/>
                <a:gd name="connsiteX7" fmla="*/ 1502228 w 5225142"/>
                <a:gd name="connsiteY7" fmla="*/ 631821 h 2515050"/>
                <a:gd name="connsiteX8" fmla="*/ 1687285 w 5225142"/>
                <a:gd name="connsiteY8" fmla="*/ 457650 h 2515050"/>
                <a:gd name="connsiteX9" fmla="*/ 2111828 w 5225142"/>
                <a:gd name="connsiteY9" fmla="*/ 370564 h 2515050"/>
                <a:gd name="connsiteX10" fmla="*/ 2383971 w 5225142"/>
                <a:gd name="connsiteY10" fmla="*/ 370564 h 2515050"/>
                <a:gd name="connsiteX11" fmla="*/ 2721428 w 5225142"/>
                <a:gd name="connsiteY11" fmla="*/ 370564 h 2515050"/>
                <a:gd name="connsiteX12" fmla="*/ 2819400 w 5225142"/>
                <a:gd name="connsiteY12" fmla="*/ 620935 h 2515050"/>
                <a:gd name="connsiteX13" fmla="*/ 2971800 w 5225142"/>
                <a:gd name="connsiteY13" fmla="*/ 860421 h 2515050"/>
                <a:gd name="connsiteX14" fmla="*/ 3178628 w 5225142"/>
                <a:gd name="connsiteY14" fmla="*/ 1089021 h 2515050"/>
                <a:gd name="connsiteX15" fmla="*/ 3365039 w 5225142"/>
                <a:gd name="connsiteY15" fmla="*/ 1189725 h 2515050"/>
                <a:gd name="connsiteX16" fmla="*/ 3150725 w 5225142"/>
                <a:gd name="connsiteY16" fmla="*/ 46716 h 2515050"/>
                <a:gd name="connsiteX17" fmla="*/ 3331028 w 5225142"/>
                <a:gd name="connsiteY17" fmla="*/ 1470021 h 2515050"/>
                <a:gd name="connsiteX18" fmla="*/ 3793667 w 5225142"/>
                <a:gd name="connsiteY18" fmla="*/ 1404038 h 2515050"/>
                <a:gd name="connsiteX19" fmla="*/ 3418114 w 5225142"/>
                <a:gd name="connsiteY19" fmla="*/ 1600650 h 2515050"/>
                <a:gd name="connsiteX20" fmla="*/ 3886200 w 5225142"/>
                <a:gd name="connsiteY20" fmla="*/ 1753050 h 2515050"/>
                <a:gd name="connsiteX21" fmla="*/ 4082142 w 5225142"/>
                <a:gd name="connsiteY21" fmla="*/ 1796593 h 2515050"/>
                <a:gd name="connsiteX22" fmla="*/ 4757057 w 5225142"/>
                <a:gd name="connsiteY22" fmla="*/ 2134050 h 2515050"/>
                <a:gd name="connsiteX23" fmla="*/ 5225142 w 5225142"/>
                <a:gd name="connsiteY23" fmla="*/ 2134050 h 2515050"/>
                <a:gd name="connsiteX24" fmla="*/ 5225142 w 5225142"/>
                <a:gd name="connsiteY24" fmla="*/ 2134050 h 2515050"/>
                <a:gd name="connsiteX0" fmla="*/ 0 w 5225142"/>
                <a:gd name="connsiteY0" fmla="*/ 2003310 h 2504053"/>
                <a:gd name="connsiteX1" fmla="*/ 2677885 w 5225142"/>
                <a:gd name="connsiteY1" fmla="*/ 2373424 h 2504053"/>
                <a:gd name="connsiteX2" fmla="*/ 2895600 w 5225142"/>
                <a:gd name="connsiteY2" fmla="*/ 1219538 h 2504053"/>
                <a:gd name="connsiteX3" fmla="*/ 2155371 w 5225142"/>
                <a:gd name="connsiteY3" fmla="*/ 697024 h 2504053"/>
                <a:gd name="connsiteX4" fmla="*/ 1436914 w 5225142"/>
                <a:gd name="connsiteY4" fmla="*/ 1252196 h 2504053"/>
                <a:gd name="connsiteX5" fmla="*/ 1360714 w 5225142"/>
                <a:gd name="connsiteY5" fmla="*/ 1448138 h 2504053"/>
                <a:gd name="connsiteX6" fmla="*/ 1251857 w 5225142"/>
                <a:gd name="connsiteY6" fmla="*/ 1186881 h 2504053"/>
                <a:gd name="connsiteX7" fmla="*/ 1502228 w 5225142"/>
                <a:gd name="connsiteY7" fmla="*/ 620824 h 2504053"/>
                <a:gd name="connsiteX8" fmla="*/ 1687285 w 5225142"/>
                <a:gd name="connsiteY8" fmla="*/ 446653 h 2504053"/>
                <a:gd name="connsiteX9" fmla="*/ 2111828 w 5225142"/>
                <a:gd name="connsiteY9" fmla="*/ 359567 h 2504053"/>
                <a:gd name="connsiteX10" fmla="*/ 2383971 w 5225142"/>
                <a:gd name="connsiteY10" fmla="*/ 359567 h 2504053"/>
                <a:gd name="connsiteX11" fmla="*/ 2721428 w 5225142"/>
                <a:gd name="connsiteY11" fmla="*/ 359567 h 2504053"/>
                <a:gd name="connsiteX12" fmla="*/ 2819400 w 5225142"/>
                <a:gd name="connsiteY12" fmla="*/ 609938 h 2504053"/>
                <a:gd name="connsiteX13" fmla="*/ 2971800 w 5225142"/>
                <a:gd name="connsiteY13" fmla="*/ 849424 h 2504053"/>
                <a:gd name="connsiteX14" fmla="*/ 3178628 w 5225142"/>
                <a:gd name="connsiteY14" fmla="*/ 1078024 h 2504053"/>
                <a:gd name="connsiteX15" fmla="*/ 3365039 w 5225142"/>
                <a:gd name="connsiteY15" fmla="*/ 1178728 h 2504053"/>
                <a:gd name="connsiteX16" fmla="*/ 3150725 w 5225142"/>
                <a:gd name="connsiteY16" fmla="*/ 35719 h 2504053"/>
                <a:gd name="connsiteX17" fmla="*/ 3579353 w 5225142"/>
                <a:gd name="connsiteY17" fmla="*/ 1393042 h 2504053"/>
                <a:gd name="connsiteX18" fmla="*/ 3793667 w 5225142"/>
                <a:gd name="connsiteY18" fmla="*/ 1393041 h 2504053"/>
                <a:gd name="connsiteX19" fmla="*/ 3418114 w 5225142"/>
                <a:gd name="connsiteY19" fmla="*/ 1589653 h 2504053"/>
                <a:gd name="connsiteX20" fmla="*/ 3886200 w 5225142"/>
                <a:gd name="connsiteY20" fmla="*/ 1742053 h 2504053"/>
                <a:gd name="connsiteX21" fmla="*/ 4082142 w 5225142"/>
                <a:gd name="connsiteY21" fmla="*/ 1785596 h 2504053"/>
                <a:gd name="connsiteX22" fmla="*/ 4757057 w 5225142"/>
                <a:gd name="connsiteY22" fmla="*/ 2123053 h 2504053"/>
                <a:gd name="connsiteX23" fmla="*/ 5225142 w 5225142"/>
                <a:gd name="connsiteY23" fmla="*/ 2123053 h 2504053"/>
                <a:gd name="connsiteX24" fmla="*/ 5225142 w 5225142"/>
                <a:gd name="connsiteY24" fmla="*/ 2123053 h 2504053"/>
                <a:gd name="connsiteX0" fmla="*/ 0 w 5225142"/>
                <a:gd name="connsiteY0" fmla="*/ 2003310 h 2504053"/>
                <a:gd name="connsiteX1" fmla="*/ 2677885 w 5225142"/>
                <a:gd name="connsiteY1" fmla="*/ 2373424 h 2504053"/>
                <a:gd name="connsiteX2" fmla="*/ 2895600 w 5225142"/>
                <a:gd name="connsiteY2" fmla="*/ 1219538 h 2504053"/>
                <a:gd name="connsiteX3" fmla="*/ 2155371 w 5225142"/>
                <a:gd name="connsiteY3" fmla="*/ 697024 h 2504053"/>
                <a:gd name="connsiteX4" fmla="*/ 1436914 w 5225142"/>
                <a:gd name="connsiteY4" fmla="*/ 1252196 h 2504053"/>
                <a:gd name="connsiteX5" fmla="*/ 1360714 w 5225142"/>
                <a:gd name="connsiteY5" fmla="*/ 1448138 h 2504053"/>
                <a:gd name="connsiteX6" fmla="*/ 1251857 w 5225142"/>
                <a:gd name="connsiteY6" fmla="*/ 1186881 h 2504053"/>
                <a:gd name="connsiteX7" fmla="*/ 1502228 w 5225142"/>
                <a:gd name="connsiteY7" fmla="*/ 620824 h 2504053"/>
                <a:gd name="connsiteX8" fmla="*/ 1687285 w 5225142"/>
                <a:gd name="connsiteY8" fmla="*/ 446653 h 2504053"/>
                <a:gd name="connsiteX9" fmla="*/ 2111828 w 5225142"/>
                <a:gd name="connsiteY9" fmla="*/ 359567 h 2504053"/>
                <a:gd name="connsiteX10" fmla="*/ 2383971 w 5225142"/>
                <a:gd name="connsiteY10" fmla="*/ 359567 h 2504053"/>
                <a:gd name="connsiteX11" fmla="*/ 2721428 w 5225142"/>
                <a:gd name="connsiteY11" fmla="*/ 359567 h 2504053"/>
                <a:gd name="connsiteX12" fmla="*/ 2819400 w 5225142"/>
                <a:gd name="connsiteY12" fmla="*/ 609938 h 2504053"/>
                <a:gd name="connsiteX13" fmla="*/ 2971800 w 5225142"/>
                <a:gd name="connsiteY13" fmla="*/ 849424 h 2504053"/>
                <a:gd name="connsiteX14" fmla="*/ 3178628 w 5225142"/>
                <a:gd name="connsiteY14" fmla="*/ 1078024 h 2504053"/>
                <a:gd name="connsiteX15" fmla="*/ 3365039 w 5225142"/>
                <a:gd name="connsiteY15" fmla="*/ 1178728 h 2504053"/>
                <a:gd name="connsiteX16" fmla="*/ 3150725 w 5225142"/>
                <a:gd name="connsiteY16" fmla="*/ 35719 h 2504053"/>
                <a:gd name="connsiteX17" fmla="*/ 3579353 w 5225142"/>
                <a:gd name="connsiteY17" fmla="*/ 1393042 h 2504053"/>
                <a:gd name="connsiteX18" fmla="*/ 3793667 w 5225142"/>
                <a:gd name="connsiteY18" fmla="*/ 1393041 h 2504053"/>
                <a:gd name="connsiteX19" fmla="*/ 3793667 w 5225142"/>
                <a:gd name="connsiteY19" fmla="*/ 1464480 h 2504053"/>
                <a:gd name="connsiteX20" fmla="*/ 3886200 w 5225142"/>
                <a:gd name="connsiteY20" fmla="*/ 1742053 h 2504053"/>
                <a:gd name="connsiteX21" fmla="*/ 4082142 w 5225142"/>
                <a:gd name="connsiteY21" fmla="*/ 1785596 h 2504053"/>
                <a:gd name="connsiteX22" fmla="*/ 4757057 w 5225142"/>
                <a:gd name="connsiteY22" fmla="*/ 2123053 h 2504053"/>
                <a:gd name="connsiteX23" fmla="*/ 5225142 w 5225142"/>
                <a:gd name="connsiteY23" fmla="*/ 2123053 h 2504053"/>
                <a:gd name="connsiteX24" fmla="*/ 5225142 w 5225142"/>
                <a:gd name="connsiteY24" fmla="*/ 2123053 h 2504053"/>
                <a:gd name="connsiteX0" fmla="*/ 0 w 5225142"/>
                <a:gd name="connsiteY0" fmla="*/ 2003310 h 2504053"/>
                <a:gd name="connsiteX1" fmla="*/ 2677885 w 5225142"/>
                <a:gd name="connsiteY1" fmla="*/ 2373424 h 2504053"/>
                <a:gd name="connsiteX2" fmla="*/ 2895600 w 5225142"/>
                <a:gd name="connsiteY2" fmla="*/ 1219538 h 2504053"/>
                <a:gd name="connsiteX3" fmla="*/ 2155371 w 5225142"/>
                <a:gd name="connsiteY3" fmla="*/ 697024 h 2504053"/>
                <a:gd name="connsiteX4" fmla="*/ 1436914 w 5225142"/>
                <a:gd name="connsiteY4" fmla="*/ 1252196 h 2504053"/>
                <a:gd name="connsiteX5" fmla="*/ 1360714 w 5225142"/>
                <a:gd name="connsiteY5" fmla="*/ 1448138 h 2504053"/>
                <a:gd name="connsiteX6" fmla="*/ 1251857 w 5225142"/>
                <a:gd name="connsiteY6" fmla="*/ 1186881 h 2504053"/>
                <a:gd name="connsiteX7" fmla="*/ 1502228 w 5225142"/>
                <a:gd name="connsiteY7" fmla="*/ 620824 h 2504053"/>
                <a:gd name="connsiteX8" fmla="*/ 1687285 w 5225142"/>
                <a:gd name="connsiteY8" fmla="*/ 446653 h 2504053"/>
                <a:gd name="connsiteX9" fmla="*/ 2111828 w 5225142"/>
                <a:gd name="connsiteY9" fmla="*/ 359567 h 2504053"/>
                <a:gd name="connsiteX10" fmla="*/ 2383971 w 5225142"/>
                <a:gd name="connsiteY10" fmla="*/ 359567 h 2504053"/>
                <a:gd name="connsiteX11" fmla="*/ 2721428 w 5225142"/>
                <a:gd name="connsiteY11" fmla="*/ 359567 h 2504053"/>
                <a:gd name="connsiteX12" fmla="*/ 2819400 w 5225142"/>
                <a:gd name="connsiteY12" fmla="*/ 609938 h 2504053"/>
                <a:gd name="connsiteX13" fmla="*/ 2971800 w 5225142"/>
                <a:gd name="connsiteY13" fmla="*/ 849424 h 2504053"/>
                <a:gd name="connsiteX14" fmla="*/ 3178628 w 5225142"/>
                <a:gd name="connsiteY14" fmla="*/ 1078024 h 2504053"/>
                <a:gd name="connsiteX15" fmla="*/ 3365039 w 5225142"/>
                <a:gd name="connsiteY15" fmla="*/ 1178728 h 2504053"/>
                <a:gd name="connsiteX16" fmla="*/ 3150725 w 5225142"/>
                <a:gd name="connsiteY16" fmla="*/ 35719 h 2504053"/>
                <a:gd name="connsiteX17" fmla="*/ 3579353 w 5225142"/>
                <a:gd name="connsiteY17" fmla="*/ 1393042 h 2504053"/>
                <a:gd name="connsiteX18" fmla="*/ 3650791 w 5225142"/>
                <a:gd name="connsiteY18" fmla="*/ 678662 h 2504053"/>
                <a:gd name="connsiteX19" fmla="*/ 3793667 w 5225142"/>
                <a:gd name="connsiteY19" fmla="*/ 1464480 h 2504053"/>
                <a:gd name="connsiteX20" fmla="*/ 3886200 w 5225142"/>
                <a:gd name="connsiteY20" fmla="*/ 1742053 h 2504053"/>
                <a:gd name="connsiteX21" fmla="*/ 4082142 w 5225142"/>
                <a:gd name="connsiteY21" fmla="*/ 1785596 h 2504053"/>
                <a:gd name="connsiteX22" fmla="*/ 4757057 w 5225142"/>
                <a:gd name="connsiteY22" fmla="*/ 2123053 h 2504053"/>
                <a:gd name="connsiteX23" fmla="*/ 5225142 w 5225142"/>
                <a:gd name="connsiteY23" fmla="*/ 2123053 h 2504053"/>
                <a:gd name="connsiteX24" fmla="*/ 5225142 w 5225142"/>
                <a:gd name="connsiteY24" fmla="*/ 2123053 h 2504053"/>
                <a:gd name="connsiteX0" fmla="*/ 0 w 5225142"/>
                <a:gd name="connsiteY0" fmla="*/ 2117042 h 2617785"/>
                <a:gd name="connsiteX1" fmla="*/ 2677885 w 5225142"/>
                <a:gd name="connsiteY1" fmla="*/ 2487156 h 2617785"/>
                <a:gd name="connsiteX2" fmla="*/ 2895600 w 5225142"/>
                <a:gd name="connsiteY2" fmla="*/ 1333270 h 2617785"/>
                <a:gd name="connsiteX3" fmla="*/ 2155371 w 5225142"/>
                <a:gd name="connsiteY3" fmla="*/ 810756 h 2617785"/>
                <a:gd name="connsiteX4" fmla="*/ 1436914 w 5225142"/>
                <a:gd name="connsiteY4" fmla="*/ 1365928 h 2617785"/>
                <a:gd name="connsiteX5" fmla="*/ 1360714 w 5225142"/>
                <a:gd name="connsiteY5" fmla="*/ 1561870 h 2617785"/>
                <a:gd name="connsiteX6" fmla="*/ 1251857 w 5225142"/>
                <a:gd name="connsiteY6" fmla="*/ 1300613 h 2617785"/>
                <a:gd name="connsiteX7" fmla="*/ 1502228 w 5225142"/>
                <a:gd name="connsiteY7" fmla="*/ 734556 h 2617785"/>
                <a:gd name="connsiteX8" fmla="*/ 1687285 w 5225142"/>
                <a:gd name="connsiteY8" fmla="*/ 560385 h 2617785"/>
                <a:gd name="connsiteX9" fmla="*/ 2111828 w 5225142"/>
                <a:gd name="connsiteY9" fmla="*/ 473299 h 2617785"/>
                <a:gd name="connsiteX10" fmla="*/ 2383971 w 5225142"/>
                <a:gd name="connsiteY10" fmla="*/ 473299 h 2617785"/>
                <a:gd name="connsiteX11" fmla="*/ 2721428 w 5225142"/>
                <a:gd name="connsiteY11" fmla="*/ 473299 h 2617785"/>
                <a:gd name="connsiteX12" fmla="*/ 2819400 w 5225142"/>
                <a:gd name="connsiteY12" fmla="*/ 723670 h 2617785"/>
                <a:gd name="connsiteX13" fmla="*/ 2864973 w 5225142"/>
                <a:gd name="connsiteY13" fmla="*/ 78014 h 2617785"/>
                <a:gd name="connsiteX14" fmla="*/ 3178628 w 5225142"/>
                <a:gd name="connsiteY14" fmla="*/ 1191756 h 2617785"/>
                <a:gd name="connsiteX15" fmla="*/ 3365039 w 5225142"/>
                <a:gd name="connsiteY15" fmla="*/ 1292460 h 2617785"/>
                <a:gd name="connsiteX16" fmla="*/ 3150725 w 5225142"/>
                <a:gd name="connsiteY16" fmla="*/ 149451 h 2617785"/>
                <a:gd name="connsiteX17" fmla="*/ 3579353 w 5225142"/>
                <a:gd name="connsiteY17" fmla="*/ 1506774 h 2617785"/>
                <a:gd name="connsiteX18" fmla="*/ 3650791 w 5225142"/>
                <a:gd name="connsiteY18" fmla="*/ 792394 h 2617785"/>
                <a:gd name="connsiteX19" fmla="*/ 3793667 w 5225142"/>
                <a:gd name="connsiteY19" fmla="*/ 1578212 h 2617785"/>
                <a:gd name="connsiteX20" fmla="*/ 3886200 w 5225142"/>
                <a:gd name="connsiteY20" fmla="*/ 1855785 h 2617785"/>
                <a:gd name="connsiteX21" fmla="*/ 4082142 w 5225142"/>
                <a:gd name="connsiteY21" fmla="*/ 1899328 h 2617785"/>
                <a:gd name="connsiteX22" fmla="*/ 4757057 w 5225142"/>
                <a:gd name="connsiteY22" fmla="*/ 2236785 h 2617785"/>
                <a:gd name="connsiteX23" fmla="*/ 5225142 w 5225142"/>
                <a:gd name="connsiteY23" fmla="*/ 2236785 h 2617785"/>
                <a:gd name="connsiteX24" fmla="*/ 5225142 w 5225142"/>
                <a:gd name="connsiteY24" fmla="*/ 2236785 h 2617785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295070 h 2795813"/>
                <a:gd name="connsiteX1" fmla="*/ 2677885 w 5225142"/>
                <a:gd name="connsiteY1" fmla="*/ 2665184 h 2795813"/>
                <a:gd name="connsiteX2" fmla="*/ 2895600 w 5225142"/>
                <a:gd name="connsiteY2" fmla="*/ 1511298 h 2795813"/>
                <a:gd name="connsiteX3" fmla="*/ 2155371 w 5225142"/>
                <a:gd name="connsiteY3" fmla="*/ 988784 h 2795813"/>
                <a:gd name="connsiteX4" fmla="*/ 1436914 w 5225142"/>
                <a:gd name="connsiteY4" fmla="*/ 1543956 h 2795813"/>
                <a:gd name="connsiteX5" fmla="*/ 1360714 w 5225142"/>
                <a:gd name="connsiteY5" fmla="*/ 1739898 h 2795813"/>
                <a:gd name="connsiteX6" fmla="*/ 1251857 w 5225142"/>
                <a:gd name="connsiteY6" fmla="*/ 1478641 h 2795813"/>
                <a:gd name="connsiteX7" fmla="*/ 1502228 w 5225142"/>
                <a:gd name="connsiteY7" fmla="*/ 912584 h 2795813"/>
                <a:gd name="connsiteX8" fmla="*/ 1687285 w 5225142"/>
                <a:gd name="connsiteY8" fmla="*/ 738413 h 2795813"/>
                <a:gd name="connsiteX9" fmla="*/ 2111828 w 5225142"/>
                <a:gd name="connsiteY9" fmla="*/ 651327 h 2795813"/>
                <a:gd name="connsiteX10" fmla="*/ 2383971 w 5225142"/>
                <a:gd name="connsiteY10" fmla="*/ 651327 h 2795813"/>
                <a:gd name="connsiteX11" fmla="*/ 2507783 w 5225142"/>
                <a:gd name="connsiteY11" fmla="*/ 41728 h 2795813"/>
                <a:gd name="connsiteX12" fmla="*/ 2819400 w 5225142"/>
                <a:gd name="connsiteY12" fmla="*/ 901698 h 2795813"/>
                <a:gd name="connsiteX13" fmla="*/ 2864973 w 5225142"/>
                <a:gd name="connsiteY13" fmla="*/ 256042 h 2795813"/>
                <a:gd name="connsiteX14" fmla="*/ 3178628 w 5225142"/>
                <a:gd name="connsiteY14" fmla="*/ 1369784 h 2795813"/>
                <a:gd name="connsiteX15" fmla="*/ 3365039 w 5225142"/>
                <a:gd name="connsiteY15" fmla="*/ 1470488 h 2795813"/>
                <a:gd name="connsiteX16" fmla="*/ 3150725 w 5225142"/>
                <a:gd name="connsiteY16" fmla="*/ 327479 h 2795813"/>
                <a:gd name="connsiteX17" fmla="*/ 3579353 w 5225142"/>
                <a:gd name="connsiteY17" fmla="*/ 1684802 h 2795813"/>
                <a:gd name="connsiteX18" fmla="*/ 3650791 w 5225142"/>
                <a:gd name="connsiteY18" fmla="*/ 970422 h 2795813"/>
                <a:gd name="connsiteX19" fmla="*/ 3793667 w 5225142"/>
                <a:gd name="connsiteY19" fmla="*/ 1756240 h 2795813"/>
                <a:gd name="connsiteX20" fmla="*/ 3886200 w 5225142"/>
                <a:gd name="connsiteY20" fmla="*/ 2033813 h 2795813"/>
                <a:gd name="connsiteX21" fmla="*/ 4082142 w 5225142"/>
                <a:gd name="connsiteY21" fmla="*/ 2077356 h 2795813"/>
                <a:gd name="connsiteX22" fmla="*/ 4757057 w 5225142"/>
                <a:gd name="connsiteY22" fmla="*/ 2414813 h 2795813"/>
                <a:gd name="connsiteX23" fmla="*/ 5225142 w 5225142"/>
                <a:gd name="connsiteY23" fmla="*/ 2414813 h 2795813"/>
                <a:gd name="connsiteX24" fmla="*/ 5225142 w 5225142"/>
                <a:gd name="connsiteY24" fmla="*/ 2414813 h 2795813"/>
                <a:gd name="connsiteX0" fmla="*/ 0 w 5225142"/>
                <a:gd name="connsiteY0" fmla="*/ 2353127 h 2853870"/>
                <a:gd name="connsiteX1" fmla="*/ 2677885 w 5225142"/>
                <a:gd name="connsiteY1" fmla="*/ 2723241 h 2853870"/>
                <a:gd name="connsiteX2" fmla="*/ 2895600 w 5225142"/>
                <a:gd name="connsiteY2" fmla="*/ 1569355 h 2853870"/>
                <a:gd name="connsiteX3" fmla="*/ 2155371 w 5225142"/>
                <a:gd name="connsiteY3" fmla="*/ 1046841 h 2853870"/>
                <a:gd name="connsiteX4" fmla="*/ 1436914 w 5225142"/>
                <a:gd name="connsiteY4" fmla="*/ 1602013 h 2853870"/>
                <a:gd name="connsiteX5" fmla="*/ 1360714 w 5225142"/>
                <a:gd name="connsiteY5" fmla="*/ 1797955 h 2853870"/>
                <a:gd name="connsiteX6" fmla="*/ 1251857 w 5225142"/>
                <a:gd name="connsiteY6" fmla="*/ 1536698 h 2853870"/>
                <a:gd name="connsiteX7" fmla="*/ 1502228 w 5225142"/>
                <a:gd name="connsiteY7" fmla="*/ 970641 h 2853870"/>
                <a:gd name="connsiteX8" fmla="*/ 1687285 w 5225142"/>
                <a:gd name="connsiteY8" fmla="*/ 796470 h 2853870"/>
                <a:gd name="connsiteX9" fmla="*/ 2111828 w 5225142"/>
                <a:gd name="connsiteY9" fmla="*/ 709384 h 2853870"/>
                <a:gd name="connsiteX10" fmla="*/ 2383971 w 5225142"/>
                <a:gd name="connsiteY10" fmla="*/ 709384 h 2853870"/>
                <a:gd name="connsiteX11" fmla="*/ 2507783 w 5225142"/>
                <a:gd name="connsiteY11" fmla="*/ 99785 h 2853870"/>
                <a:gd name="connsiteX12" fmla="*/ 2492828 w 5225142"/>
                <a:gd name="connsiteY12" fmla="*/ 143328 h 2853870"/>
                <a:gd name="connsiteX13" fmla="*/ 2819400 w 5225142"/>
                <a:gd name="connsiteY13" fmla="*/ 959755 h 2853870"/>
                <a:gd name="connsiteX14" fmla="*/ 2864973 w 5225142"/>
                <a:gd name="connsiteY14" fmla="*/ 314099 h 2853870"/>
                <a:gd name="connsiteX15" fmla="*/ 3178628 w 5225142"/>
                <a:gd name="connsiteY15" fmla="*/ 1427841 h 2853870"/>
                <a:gd name="connsiteX16" fmla="*/ 3365039 w 5225142"/>
                <a:gd name="connsiteY16" fmla="*/ 1528545 h 2853870"/>
                <a:gd name="connsiteX17" fmla="*/ 3150725 w 5225142"/>
                <a:gd name="connsiteY17" fmla="*/ 385536 h 2853870"/>
                <a:gd name="connsiteX18" fmla="*/ 3579353 w 5225142"/>
                <a:gd name="connsiteY18" fmla="*/ 1742859 h 2853870"/>
                <a:gd name="connsiteX19" fmla="*/ 3650791 w 5225142"/>
                <a:gd name="connsiteY19" fmla="*/ 1028479 h 2853870"/>
                <a:gd name="connsiteX20" fmla="*/ 3793667 w 5225142"/>
                <a:gd name="connsiteY20" fmla="*/ 1814297 h 2853870"/>
                <a:gd name="connsiteX21" fmla="*/ 3886200 w 5225142"/>
                <a:gd name="connsiteY21" fmla="*/ 2091870 h 2853870"/>
                <a:gd name="connsiteX22" fmla="*/ 4082142 w 5225142"/>
                <a:gd name="connsiteY22" fmla="*/ 2135413 h 2853870"/>
                <a:gd name="connsiteX23" fmla="*/ 4757057 w 5225142"/>
                <a:gd name="connsiteY23" fmla="*/ 2472870 h 2853870"/>
                <a:gd name="connsiteX24" fmla="*/ 5225142 w 5225142"/>
                <a:gd name="connsiteY24" fmla="*/ 2472870 h 2853870"/>
                <a:gd name="connsiteX25" fmla="*/ 5225142 w 5225142"/>
                <a:gd name="connsiteY25" fmla="*/ 2472870 h 2853870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383971 w 5225142"/>
                <a:gd name="connsiteY10" fmla="*/ 703942 h 2848428"/>
                <a:gd name="connsiteX11" fmla="*/ 2507783 w 5225142"/>
                <a:gd name="connsiteY11" fmla="*/ 94343 h 2848428"/>
                <a:gd name="connsiteX12" fmla="*/ 2293469 w 5225142"/>
                <a:gd name="connsiteY12" fmla="*/ 165781 h 2848428"/>
                <a:gd name="connsiteX13" fmla="*/ 2819400 w 5225142"/>
                <a:gd name="connsiteY13" fmla="*/ 954313 h 2848428"/>
                <a:gd name="connsiteX14" fmla="*/ 2864973 w 5225142"/>
                <a:gd name="connsiteY14" fmla="*/ 308657 h 2848428"/>
                <a:gd name="connsiteX15" fmla="*/ 3178628 w 5225142"/>
                <a:gd name="connsiteY15" fmla="*/ 1422399 h 2848428"/>
                <a:gd name="connsiteX16" fmla="*/ 3365039 w 5225142"/>
                <a:gd name="connsiteY16" fmla="*/ 1523103 h 2848428"/>
                <a:gd name="connsiteX17" fmla="*/ 3150725 w 5225142"/>
                <a:gd name="connsiteY17" fmla="*/ 380094 h 2848428"/>
                <a:gd name="connsiteX18" fmla="*/ 3579353 w 5225142"/>
                <a:gd name="connsiteY18" fmla="*/ 1737417 h 2848428"/>
                <a:gd name="connsiteX19" fmla="*/ 3650791 w 5225142"/>
                <a:gd name="connsiteY19" fmla="*/ 1023037 h 2848428"/>
                <a:gd name="connsiteX20" fmla="*/ 3793667 w 5225142"/>
                <a:gd name="connsiteY20" fmla="*/ 1808855 h 2848428"/>
                <a:gd name="connsiteX21" fmla="*/ 3886200 w 5225142"/>
                <a:gd name="connsiteY21" fmla="*/ 2086428 h 2848428"/>
                <a:gd name="connsiteX22" fmla="*/ 4082142 w 5225142"/>
                <a:gd name="connsiteY22" fmla="*/ 2129971 h 2848428"/>
                <a:gd name="connsiteX23" fmla="*/ 4757057 w 5225142"/>
                <a:gd name="connsiteY23" fmla="*/ 2467428 h 2848428"/>
                <a:gd name="connsiteX24" fmla="*/ 5225142 w 5225142"/>
                <a:gd name="connsiteY24" fmla="*/ 2467428 h 2848428"/>
                <a:gd name="connsiteX25" fmla="*/ 5225142 w 5225142"/>
                <a:gd name="connsiteY25" fmla="*/ 2467428 h 2848428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383971 w 5225142"/>
                <a:gd name="connsiteY10" fmla="*/ 703942 h 2848428"/>
                <a:gd name="connsiteX11" fmla="*/ 2507783 w 5225142"/>
                <a:gd name="connsiteY11" fmla="*/ 94343 h 2848428"/>
                <a:gd name="connsiteX12" fmla="*/ 2293469 w 5225142"/>
                <a:gd name="connsiteY12" fmla="*/ 165781 h 2848428"/>
                <a:gd name="connsiteX13" fmla="*/ 2819400 w 5225142"/>
                <a:gd name="connsiteY13" fmla="*/ 954313 h 2848428"/>
                <a:gd name="connsiteX14" fmla="*/ 2864973 w 5225142"/>
                <a:gd name="connsiteY14" fmla="*/ 308657 h 2848428"/>
                <a:gd name="connsiteX15" fmla="*/ 3178628 w 5225142"/>
                <a:gd name="connsiteY15" fmla="*/ 1422399 h 2848428"/>
                <a:gd name="connsiteX16" fmla="*/ 3365039 w 5225142"/>
                <a:gd name="connsiteY16" fmla="*/ 1523103 h 2848428"/>
                <a:gd name="connsiteX17" fmla="*/ 3150725 w 5225142"/>
                <a:gd name="connsiteY17" fmla="*/ 380094 h 2848428"/>
                <a:gd name="connsiteX18" fmla="*/ 3579353 w 5225142"/>
                <a:gd name="connsiteY18" fmla="*/ 1737417 h 2848428"/>
                <a:gd name="connsiteX19" fmla="*/ 3650791 w 5225142"/>
                <a:gd name="connsiteY19" fmla="*/ 1023037 h 2848428"/>
                <a:gd name="connsiteX20" fmla="*/ 3793667 w 5225142"/>
                <a:gd name="connsiteY20" fmla="*/ 1808855 h 2848428"/>
                <a:gd name="connsiteX21" fmla="*/ 3886200 w 5225142"/>
                <a:gd name="connsiteY21" fmla="*/ 2086428 h 2848428"/>
                <a:gd name="connsiteX22" fmla="*/ 4082142 w 5225142"/>
                <a:gd name="connsiteY22" fmla="*/ 2129971 h 2848428"/>
                <a:gd name="connsiteX23" fmla="*/ 4757057 w 5225142"/>
                <a:gd name="connsiteY23" fmla="*/ 2467428 h 2848428"/>
                <a:gd name="connsiteX24" fmla="*/ 5225142 w 5225142"/>
                <a:gd name="connsiteY24" fmla="*/ 2467428 h 2848428"/>
                <a:gd name="connsiteX25" fmla="*/ 5225142 w 5225142"/>
                <a:gd name="connsiteY25" fmla="*/ 2467428 h 2848428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079171 w 5225142"/>
                <a:gd name="connsiteY10" fmla="*/ 693057 h 2848428"/>
                <a:gd name="connsiteX11" fmla="*/ 2383971 w 5225142"/>
                <a:gd name="connsiteY11" fmla="*/ 703942 h 2848428"/>
                <a:gd name="connsiteX12" fmla="*/ 2507783 w 5225142"/>
                <a:gd name="connsiteY12" fmla="*/ 94343 h 2848428"/>
                <a:gd name="connsiteX13" fmla="*/ 2293469 w 5225142"/>
                <a:gd name="connsiteY13" fmla="*/ 165781 h 2848428"/>
                <a:gd name="connsiteX14" fmla="*/ 2819400 w 5225142"/>
                <a:gd name="connsiteY14" fmla="*/ 954313 h 2848428"/>
                <a:gd name="connsiteX15" fmla="*/ 2864973 w 5225142"/>
                <a:gd name="connsiteY15" fmla="*/ 308657 h 2848428"/>
                <a:gd name="connsiteX16" fmla="*/ 3178628 w 5225142"/>
                <a:gd name="connsiteY16" fmla="*/ 1422399 h 2848428"/>
                <a:gd name="connsiteX17" fmla="*/ 3365039 w 5225142"/>
                <a:gd name="connsiteY17" fmla="*/ 1523103 h 2848428"/>
                <a:gd name="connsiteX18" fmla="*/ 3150725 w 5225142"/>
                <a:gd name="connsiteY18" fmla="*/ 380094 h 2848428"/>
                <a:gd name="connsiteX19" fmla="*/ 3579353 w 5225142"/>
                <a:gd name="connsiteY19" fmla="*/ 1737417 h 2848428"/>
                <a:gd name="connsiteX20" fmla="*/ 3650791 w 5225142"/>
                <a:gd name="connsiteY20" fmla="*/ 1023037 h 2848428"/>
                <a:gd name="connsiteX21" fmla="*/ 3793667 w 5225142"/>
                <a:gd name="connsiteY21" fmla="*/ 1808855 h 2848428"/>
                <a:gd name="connsiteX22" fmla="*/ 3886200 w 5225142"/>
                <a:gd name="connsiteY22" fmla="*/ 2086428 h 2848428"/>
                <a:gd name="connsiteX23" fmla="*/ 4082142 w 5225142"/>
                <a:gd name="connsiteY23" fmla="*/ 2129971 h 2848428"/>
                <a:gd name="connsiteX24" fmla="*/ 4757057 w 5225142"/>
                <a:gd name="connsiteY24" fmla="*/ 2467428 h 2848428"/>
                <a:gd name="connsiteX25" fmla="*/ 5225142 w 5225142"/>
                <a:gd name="connsiteY25" fmla="*/ 2467428 h 2848428"/>
                <a:gd name="connsiteX26" fmla="*/ 5225142 w 5225142"/>
                <a:gd name="connsiteY26" fmla="*/ 2467428 h 2848428"/>
                <a:gd name="connsiteX0" fmla="*/ 0 w 5225142"/>
                <a:gd name="connsiteY0" fmla="*/ 2347685 h 2848428"/>
                <a:gd name="connsiteX1" fmla="*/ 2677885 w 5225142"/>
                <a:gd name="connsiteY1" fmla="*/ 2717799 h 2848428"/>
                <a:gd name="connsiteX2" fmla="*/ 2895600 w 5225142"/>
                <a:gd name="connsiteY2" fmla="*/ 1563913 h 2848428"/>
                <a:gd name="connsiteX3" fmla="*/ 2155371 w 5225142"/>
                <a:gd name="connsiteY3" fmla="*/ 1041399 h 2848428"/>
                <a:gd name="connsiteX4" fmla="*/ 1436914 w 5225142"/>
                <a:gd name="connsiteY4" fmla="*/ 1596571 h 2848428"/>
                <a:gd name="connsiteX5" fmla="*/ 1360714 w 5225142"/>
                <a:gd name="connsiteY5" fmla="*/ 1792513 h 2848428"/>
                <a:gd name="connsiteX6" fmla="*/ 1251857 w 5225142"/>
                <a:gd name="connsiteY6" fmla="*/ 1531256 h 2848428"/>
                <a:gd name="connsiteX7" fmla="*/ 1502228 w 5225142"/>
                <a:gd name="connsiteY7" fmla="*/ 965199 h 2848428"/>
                <a:gd name="connsiteX8" fmla="*/ 1687285 w 5225142"/>
                <a:gd name="connsiteY8" fmla="*/ 791028 h 2848428"/>
                <a:gd name="connsiteX9" fmla="*/ 2111828 w 5225142"/>
                <a:gd name="connsiteY9" fmla="*/ 703942 h 2848428"/>
                <a:gd name="connsiteX10" fmla="*/ 2079155 w 5225142"/>
                <a:gd name="connsiteY10" fmla="*/ 308657 h 2848428"/>
                <a:gd name="connsiteX11" fmla="*/ 2383971 w 5225142"/>
                <a:gd name="connsiteY11" fmla="*/ 703942 h 2848428"/>
                <a:gd name="connsiteX12" fmla="*/ 2507783 w 5225142"/>
                <a:gd name="connsiteY12" fmla="*/ 94343 h 2848428"/>
                <a:gd name="connsiteX13" fmla="*/ 2293469 w 5225142"/>
                <a:gd name="connsiteY13" fmla="*/ 165781 h 2848428"/>
                <a:gd name="connsiteX14" fmla="*/ 2819400 w 5225142"/>
                <a:gd name="connsiteY14" fmla="*/ 954313 h 2848428"/>
                <a:gd name="connsiteX15" fmla="*/ 2864973 w 5225142"/>
                <a:gd name="connsiteY15" fmla="*/ 308657 h 2848428"/>
                <a:gd name="connsiteX16" fmla="*/ 3178628 w 5225142"/>
                <a:gd name="connsiteY16" fmla="*/ 1422399 h 2848428"/>
                <a:gd name="connsiteX17" fmla="*/ 3365039 w 5225142"/>
                <a:gd name="connsiteY17" fmla="*/ 1523103 h 2848428"/>
                <a:gd name="connsiteX18" fmla="*/ 3150725 w 5225142"/>
                <a:gd name="connsiteY18" fmla="*/ 380094 h 2848428"/>
                <a:gd name="connsiteX19" fmla="*/ 3579353 w 5225142"/>
                <a:gd name="connsiteY19" fmla="*/ 1737417 h 2848428"/>
                <a:gd name="connsiteX20" fmla="*/ 3650791 w 5225142"/>
                <a:gd name="connsiteY20" fmla="*/ 1023037 h 2848428"/>
                <a:gd name="connsiteX21" fmla="*/ 3793667 w 5225142"/>
                <a:gd name="connsiteY21" fmla="*/ 1808855 h 2848428"/>
                <a:gd name="connsiteX22" fmla="*/ 3886200 w 5225142"/>
                <a:gd name="connsiteY22" fmla="*/ 2086428 h 2848428"/>
                <a:gd name="connsiteX23" fmla="*/ 4082142 w 5225142"/>
                <a:gd name="connsiteY23" fmla="*/ 2129971 h 2848428"/>
                <a:gd name="connsiteX24" fmla="*/ 4757057 w 5225142"/>
                <a:gd name="connsiteY24" fmla="*/ 2467428 h 2848428"/>
                <a:gd name="connsiteX25" fmla="*/ 5225142 w 5225142"/>
                <a:gd name="connsiteY25" fmla="*/ 2467428 h 2848428"/>
                <a:gd name="connsiteX26" fmla="*/ 5225142 w 5225142"/>
                <a:gd name="connsiteY26" fmla="*/ 2467428 h 2848428"/>
                <a:gd name="connsiteX0" fmla="*/ 0 w 5225142"/>
                <a:gd name="connsiteY0" fmla="*/ 2396218 h 2896961"/>
                <a:gd name="connsiteX1" fmla="*/ 2677885 w 5225142"/>
                <a:gd name="connsiteY1" fmla="*/ 2766332 h 2896961"/>
                <a:gd name="connsiteX2" fmla="*/ 2895600 w 5225142"/>
                <a:gd name="connsiteY2" fmla="*/ 1612446 h 2896961"/>
                <a:gd name="connsiteX3" fmla="*/ 2155371 w 5225142"/>
                <a:gd name="connsiteY3" fmla="*/ 1089932 h 2896961"/>
                <a:gd name="connsiteX4" fmla="*/ 1436914 w 5225142"/>
                <a:gd name="connsiteY4" fmla="*/ 1645104 h 2896961"/>
                <a:gd name="connsiteX5" fmla="*/ 1360714 w 5225142"/>
                <a:gd name="connsiteY5" fmla="*/ 1841046 h 2896961"/>
                <a:gd name="connsiteX6" fmla="*/ 1251857 w 5225142"/>
                <a:gd name="connsiteY6" fmla="*/ 1579789 h 2896961"/>
                <a:gd name="connsiteX7" fmla="*/ 1502228 w 5225142"/>
                <a:gd name="connsiteY7" fmla="*/ 1013732 h 2896961"/>
                <a:gd name="connsiteX8" fmla="*/ 1687285 w 5225142"/>
                <a:gd name="connsiteY8" fmla="*/ 839561 h 2896961"/>
                <a:gd name="connsiteX9" fmla="*/ 2111828 w 5225142"/>
                <a:gd name="connsiteY9" fmla="*/ 752475 h 2896961"/>
                <a:gd name="connsiteX10" fmla="*/ 1793403 w 5225142"/>
                <a:gd name="connsiteY10" fmla="*/ 0 h 2896961"/>
                <a:gd name="connsiteX11" fmla="*/ 2383971 w 5225142"/>
                <a:gd name="connsiteY11" fmla="*/ 752475 h 2896961"/>
                <a:gd name="connsiteX12" fmla="*/ 2507783 w 5225142"/>
                <a:gd name="connsiteY12" fmla="*/ 142876 h 2896961"/>
                <a:gd name="connsiteX13" fmla="*/ 2293469 w 5225142"/>
                <a:gd name="connsiteY13" fmla="*/ 214314 h 2896961"/>
                <a:gd name="connsiteX14" fmla="*/ 2819400 w 5225142"/>
                <a:gd name="connsiteY14" fmla="*/ 1002846 h 2896961"/>
                <a:gd name="connsiteX15" fmla="*/ 2864973 w 5225142"/>
                <a:gd name="connsiteY15" fmla="*/ 357190 h 2896961"/>
                <a:gd name="connsiteX16" fmla="*/ 3178628 w 5225142"/>
                <a:gd name="connsiteY16" fmla="*/ 1470932 h 2896961"/>
                <a:gd name="connsiteX17" fmla="*/ 3365039 w 5225142"/>
                <a:gd name="connsiteY17" fmla="*/ 1571636 h 2896961"/>
                <a:gd name="connsiteX18" fmla="*/ 3150725 w 5225142"/>
                <a:gd name="connsiteY18" fmla="*/ 428627 h 2896961"/>
                <a:gd name="connsiteX19" fmla="*/ 3579353 w 5225142"/>
                <a:gd name="connsiteY19" fmla="*/ 1785950 h 2896961"/>
                <a:gd name="connsiteX20" fmla="*/ 3650791 w 5225142"/>
                <a:gd name="connsiteY20" fmla="*/ 1071570 h 2896961"/>
                <a:gd name="connsiteX21" fmla="*/ 3793667 w 5225142"/>
                <a:gd name="connsiteY21" fmla="*/ 1857388 h 2896961"/>
                <a:gd name="connsiteX22" fmla="*/ 3886200 w 5225142"/>
                <a:gd name="connsiteY22" fmla="*/ 2134961 h 2896961"/>
                <a:gd name="connsiteX23" fmla="*/ 4082142 w 5225142"/>
                <a:gd name="connsiteY23" fmla="*/ 2178504 h 2896961"/>
                <a:gd name="connsiteX24" fmla="*/ 4757057 w 5225142"/>
                <a:gd name="connsiteY24" fmla="*/ 2515961 h 2896961"/>
                <a:gd name="connsiteX25" fmla="*/ 5225142 w 5225142"/>
                <a:gd name="connsiteY25" fmla="*/ 2515961 h 2896961"/>
                <a:gd name="connsiteX26" fmla="*/ 5225142 w 5225142"/>
                <a:gd name="connsiteY26" fmla="*/ 2515961 h 2896961"/>
                <a:gd name="connsiteX0" fmla="*/ 0 w 5225142"/>
                <a:gd name="connsiteY0" fmla="*/ 2396218 h 2896961"/>
                <a:gd name="connsiteX1" fmla="*/ 2677885 w 5225142"/>
                <a:gd name="connsiteY1" fmla="*/ 2766332 h 2896961"/>
                <a:gd name="connsiteX2" fmla="*/ 2895600 w 5225142"/>
                <a:gd name="connsiteY2" fmla="*/ 1612446 h 2896961"/>
                <a:gd name="connsiteX3" fmla="*/ 2155371 w 5225142"/>
                <a:gd name="connsiteY3" fmla="*/ 1089932 h 2896961"/>
                <a:gd name="connsiteX4" fmla="*/ 1436914 w 5225142"/>
                <a:gd name="connsiteY4" fmla="*/ 1645104 h 2896961"/>
                <a:gd name="connsiteX5" fmla="*/ 1360714 w 5225142"/>
                <a:gd name="connsiteY5" fmla="*/ 1841046 h 2896961"/>
                <a:gd name="connsiteX6" fmla="*/ 1251857 w 5225142"/>
                <a:gd name="connsiteY6" fmla="*/ 1579789 h 2896961"/>
                <a:gd name="connsiteX7" fmla="*/ 1502228 w 5225142"/>
                <a:gd name="connsiteY7" fmla="*/ 1013732 h 2896961"/>
                <a:gd name="connsiteX8" fmla="*/ 1687285 w 5225142"/>
                <a:gd name="connsiteY8" fmla="*/ 839561 h 2896961"/>
                <a:gd name="connsiteX9" fmla="*/ 1850571 w 5225142"/>
                <a:gd name="connsiteY9" fmla="*/ 828677 h 2896961"/>
                <a:gd name="connsiteX10" fmla="*/ 2111828 w 5225142"/>
                <a:gd name="connsiteY10" fmla="*/ 752475 h 2896961"/>
                <a:gd name="connsiteX11" fmla="*/ 1793403 w 5225142"/>
                <a:gd name="connsiteY11" fmla="*/ 0 h 2896961"/>
                <a:gd name="connsiteX12" fmla="*/ 2383971 w 5225142"/>
                <a:gd name="connsiteY12" fmla="*/ 752475 h 2896961"/>
                <a:gd name="connsiteX13" fmla="*/ 2507783 w 5225142"/>
                <a:gd name="connsiteY13" fmla="*/ 142876 h 2896961"/>
                <a:gd name="connsiteX14" fmla="*/ 2293469 w 5225142"/>
                <a:gd name="connsiteY14" fmla="*/ 214314 h 2896961"/>
                <a:gd name="connsiteX15" fmla="*/ 2819400 w 5225142"/>
                <a:gd name="connsiteY15" fmla="*/ 1002846 h 2896961"/>
                <a:gd name="connsiteX16" fmla="*/ 2864973 w 5225142"/>
                <a:gd name="connsiteY16" fmla="*/ 357190 h 2896961"/>
                <a:gd name="connsiteX17" fmla="*/ 3178628 w 5225142"/>
                <a:gd name="connsiteY17" fmla="*/ 1470932 h 2896961"/>
                <a:gd name="connsiteX18" fmla="*/ 3365039 w 5225142"/>
                <a:gd name="connsiteY18" fmla="*/ 1571636 h 2896961"/>
                <a:gd name="connsiteX19" fmla="*/ 3150725 w 5225142"/>
                <a:gd name="connsiteY19" fmla="*/ 428627 h 2896961"/>
                <a:gd name="connsiteX20" fmla="*/ 3579353 w 5225142"/>
                <a:gd name="connsiteY20" fmla="*/ 1785950 h 2896961"/>
                <a:gd name="connsiteX21" fmla="*/ 3650791 w 5225142"/>
                <a:gd name="connsiteY21" fmla="*/ 1071570 h 2896961"/>
                <a:gd name="connsiteX22" fmla="*/ 3793667 w 5225142"/>
                <a:gd name="connsiteY22" fmla="*/ 1857388 h 2896961"/>
                <a:gd name="connsiteX23" fmla="*/ 3886200 w 5225142"/>
                <a:gd name="connsiteY23" fmla="*/ 2134961 h 2896961"/>
                <a:gd name="connsiteX24" fmla="*/ 4082142 w 5225142"/>
                <a:gd name="connsiteY24" fmla="*/ 2178504 h 2896961"/>
                <a:gd name="connsiteX25" fmla="*/ 4757057 w 5225142"/>
                <a:gd name="connsiteY25" fmla="*/ 2515961 h 2896961"/>
                <a:gd name="connsiteX26" fmla="*/ 5225142 w 5225142"/>
                <a:gd name="connsiteY26" fmla="*/ 2515961 h 2896961"/>
                <a:gd name="connsiteX27" fmla="*/ 5225142 w 5225142"/>
                <a:gd name="connsiteY27" fmla="*/ 2515961 h 2896961"/>
                <a:gd name="connsiteX0" fmla="*/ 0 w 5225142"/>
                <a:gd name="connsiteY0" fmla="*/ 2396218 h 2896961"/>
                <a:gd name="connsiteX1" fmla="*/ 2677885 w 5225142"/>
                <a:gd name="connsiteY1" fmla="*/ 2766332 h 2896961"/>
                <a:gd name="connsiteX2" fmla="*/ 2895600 w 5225142"/>
                <a:gd name="connsiteY2" fmla="*/ 1612446 h 2896961"/>
                <a:gd name="connsiteX3" fmla="*/ 2155371 w 5225142"/>
                <a:gd name="connsiteY3" fmla="*/ 1089932 h 2896961"/>
                <a:gd name="connsiteX4" fmla="*/ 1436914 w 5225142"/>
                <a:gd name="connsiteY4" fmla="*/ 1645104 h 2896961"/>
                <a:gd name="connsiteX5" fmla="*/ 1360714 w 5225142"/>
                <a:gd name="connsiteY5" fmla="*/ 1841046 h 2896961"/>
                <a:gd name="connsiteX6" fmla="*/ 1251857 w 5225142"/>
                <a:gd name="connsiteY6" fmla="*/ 1579789 h 2896961"/>
                <a:gd name="connsiteX7" fmla="*/ 1502228 w 5225142"/>
                <a:gd name="connsiteY7" fmla="*/ 1013732 h 2896961"/>
                <a:gd name="connsiteX8" fmla="*/ 1687285 w 5225142"/>
                <a:gd name="connsiteY8" fmla="*/ 839561 h 2896961"/>
                <a:gd name="connsiteX9" fmla="*/ 1507651 w 5225142"/>
                <a:gd name="connsiteY9" fmla="*/ 142877 h 2896961"/>
                <a:gd name="connsiteX10" fmla="*/ 2111828 w 5225142"/>
                <a:gd name="connsiteY10" fmla="*/ 752475 h 2896961"/>
                <a:gd name="connsiteX11" fmla="*/ 1793403 w 5225142"/>
                <a:gd name="connsiteY11" fmla="*/ 0 h 2896961"/>
                <a:gd name="connsiteX12" fmla="*/ 2383971 w 5225142"/>
                <a:gd name="connsiteY12" fmla="*/ 752475 h 2896961"/>
                <a:gd name="connsiteX13" fmla="*/ 2507783 w 5225142"/>
                <a:gd name="connsiteY13" fmla="*/ 142876 h 2896961"/>
                <a:gd name="connsiteX14" fmla="*/ 2293469 w 5225142"/>
                <a:gd name="connsiteY14" fmla="*/ 214314 h 2896961"/>
                <a:gd name="connsiteX15" fmla="*/ 2819400 w 5225142"/>
                <a:gd name="connsiteY15" fmla="*/ 1002846 h 2896961"/>
                <a:gd name="connsiteX16" fmla="*/ 2864973 w 5225142"/>
                <a:gd name="connsiteY16" fmla="*/ 357190 h 2896961"/>
                <a:gd name="connsiteX17" fmla="*/ 3178628 w 5225142"/>
                <a:gd name="connsiteY17" fmla="*/ 1470932 h 2896961"/>
                <a:gd name="connsiteX18" fmla="*/ 3365039 w 5225142"/>
                <a:gd name="connsiteY18" fmla="*/ 1571636 h 2896961"/>
                <a:gd name="connsiteX19" fmla="*/ 3150725 w 5225142"/>
                <a:gd name="connsiteY19" fmla="*/ 428627 h 2896961"/>
                <a:gd name="connsiteX20" fmla="*/ 3579353 w 5225142"/>
                <a:gd name="connsiteY20" fmla="*/ 1785950 h 2896961"/>
                <a:gd name="connsiteX21" fmla="*/ 3650791 w 5225142"/>
                <a:gd name="connsiteY21" fmla="*/ 1071570 h 2896961"/>
                <a:gd name="connsiteX22" fmla="*/ 3793667 w 5225142"/>
                <a:gd name="connsiteY22" fmla="*/ 1857388 h 2896961"/>
                <a:gd name="connsiteX23" fmla="*/ 3886200 w 5225142"/>
                <a:gd name="connsiteY23" fmla="*/ 2134961 h 2896961"/>
                <a:gd name="connsiteX24" fmla="*/ 4082142 w 5225142"/>
                <a:gd name="connsiteY24" fmla="*/ 2178504 h 2896961"/>
                <a:gd name="connsiteX25" fmla="*/ 4757057 w 5225142"/>
                <a:gd name="connsiteY25" fmla="*/ 2515961 h 2896961"/>
                <a:gd name="connsiteX26" fmla="*/ 5225142 w 5225142"/>
                <a:gd name="connsiteY26" fmla="*/ 2515961 h 2896961"/>
                <a:gd name="connsiteX27" fmla="*/ 5225142 w 5225142"/>
                <a:gd name="connsiteY27" fmla="*/ 2515961 h 289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25142" h="2896961">
                  <a:moveTo>
                    <a:pt x="0" y="2396218"/>
                  </a:moveTo>
                  <a:cubicBezTo>
                    <a:pt x="1097642" y="2646589"/>
                    <a:pt x="2195285" y="2896961"/>
                    <a:pt x="2677885" y="2766332"/>
                  </a:cubicBezTo>
                  <a:cubicBezTo>
                    <a:pt x="3160485" y="2635703"/>
                    <a:pt x="2982686" y="1891846"/>
                    <a:pt x="2895600" y="1612446"/>
                  </a:cubicBezTo>
                  <a:cubicBezTo>
                    <a:pt x="2808514" y="1333046"/>
                    <a:pt x="2398485" y="1084489"/>
                    <a:pt x="2155371" y="1089932"/>
                  </a:cubicBezTo>
                  <a:cubicBezTo>
                    <a:pt x="1912257" y="1095375"/>
                    <a:pt x="1569357" y="1519918"/>
                    <a:pt x="1436914" y="1645104"/>
                  </a:cubicBezTo>
                  <a:cubicBezTo>
                    <a:pt x="1304471" y="1770290"/>
                    <a:pt x="1391557" y="1851932"/>
                    <a:pt x="1360714" y="1841046"/>
                  </a:cubicBezTo>
                  <a:cubicBezTo>
                    <a:pt x="1329871" y="1830160"/>
                    <a:pt x="1228271" y="1717675"/>
                    <a:pt x="1251857" y="1579789"/>
                  </a:cubicBezTo>
                  <a:cubicBezTo>
                    <a:pt x="1275443" y="1441903"/>
                    <a:pt x="1429657" y="1137103"/>
                    <a:pt x="1502228" y="1013732"/>
                  </a:cubicBezTo>
                  <a:cubicBezTo>
                    <a:pt x="1574799" y="890361"/>
                    <a:pt x="1686381" y="984703"/>
                    <a:pt x="1687285" y="839561"/>
                  </a:cubicBezTo>
                  <a:cubicBezTo>
                    <a:pt x="1688189" y="694419"/>
                    <a:pt x="1436894" y="157391"/>
                    <a:pt x="1507651" y="142877"/>
                  </a:cubicBezTo>
                  <a:cubicBezTo>
                    <a:pt x="1578408" y="128363"/>
                    <a:pt x="2064203" y="776288"/>
                    <a:pt x="2111828" y="752475"/>
                  </a:cubicBezTo>
                  <a:cubicBezTo>
                    <a:pt x="2159453" y="728662"/>
                    <a:pt x="1748046" y="0"/>
                    <a:pt x="1793403" y="0"/>
                  </a:cubicBezTo>
                  <a:cubicBezTo>
                    <a:pt x="1838760" y="0"/>
                    <a:pt x="2312536" y="852261"/>
                    <a:pt x="2383971" y="752475"/>
                  </a:cubicBezTo>
                  <a:cubicBezTo>
                    <a:pt x="2485571" y="752475"/>
                    <a:pt x="2435212" y="101148"/>
                    <a:pt x="2507783" y="142876"/>
                  </a:cubicBezTo>
                  <a:cubicBezTo>
                    <a:pt x="2525926" y="48533"/>
                    <a:pt x="2241533" y="70986"/>
                    <a:pt x="2293469" y="214314"/>
                  </a:cubicBezTo>
                  <a:cubicBezTo>
                    <a:pt x="2691040" y="284842"/>
                    <a:pt x="2724149" y="979033"/>
                    <a:pt x="2819400" y="1002846"/>
                  </a:cubicBezTo>
                  <a:cubicBezTo>
                    <a:pt x="2914651" y="1026659"/>
                    <a:pt x="2805102" y="279176"/>
                    <a:pt x="2864973" y="357190"/>
                  </a:cubicBezTo>
                  <a:cubicBezTo>
                    <a:pt x="2924844" y="435204"/>
                    <a:pt x="3095284" y="1268524"/>
                    <a:pt x="3178628" y="1470932"/>
                  </a:cubicBezTo>
                  <a:cubicBezTo>
                    <a:pt x="3261972" y="1673340"/>
                    <a:pt x="3369689" y="1745353"/>
                    <a:pt x="3365039" y="1571636"/>
                  </a:cubicBezTo>
                  <a:cubicBezTo>
                    <a:pt x="3360389" y="1397919"/>
                    <a:pt x="3115006" y="392908"/>
                    <a:pt x="3150725" y="428627"/>
                  </a:cubicBezTo>
                  <a:cubicBezTo>
                    <a:pt x="3186444" y="464346"/>
                    <a:pt x="3496009" y="1678793"/>
                    <a:pt x="3579353" y="1785950"/>
                  </a:cubicBezTo>
                  <a:cubicBezTo>
                    <a:pt x="3662697" y="1893107"/>
                    <a:pt x="3615072" y="1059664"/>
                    <a:pt x="3650791" y="1071570"/>
                  </a:cubicBezTo>
                  <a:cubicBezTo>
                    <a:pt x="3686510" y="1083476"/>
                    <a:pt x="3754432" y="1680156"/>
                    <a:pt x="3793667" y="1857388"/>
                  </a:cubicBezTo>
                  <a:cubicBezTo>
                    <a:pt x="3832902" y="2034620"/>
                    <a:pt x="3838121" y="2081442"/>
                    <a:pt x="3886200" y="2134961"/>
                  </a:cubicBezTo>
                  <a:cubicBezTo>
                    <a:pt x="3934279" y="2188480"/>
                    <a:pt x="3936999" y="2115004"/>
                    <a:pt x="4082142" y="2178504"/>
                  </a:cubicBezTo>
                  <a:cubicBezTo>
                    <a:pt x="4227285" y="2242004"/>
                    <a:pt x="4566557" y="2459718"/>
                    <a:pt x="4757057" y="2515961"/>
                  </a:cubicBezTo>
                  <a:cubicBezTo>
                    <a:pt x="4947557" y="2572204"/>
                    <a:pt x="5225142" y="2515961"/>
                    <a:pt x="5225142" y="2515961"/>
                  </a:cubicBezTo>
                  <a:lnTo>
                    <a:pt x="5225142" y="2515961"/>
                  </a:lnTo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9" name="Блок-схема: перфолента 58"/>
          <p:cNvSpPr/>
          <p:nvPr/>
        </p:nvSpPr>
        <p:spPr>
          <a:xfrm flipH="1">
            <a:off x="0" y="4214818"/>
            <a:ext cx="5357818" cy="1590490"/>
          </a:xfrm>
          <a:prstGeom prst="flowChartPunchedTape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олилиния 60"/>
          <p:cNvSpPr/>
          <p:nvPr/>
        </p:nvSpPr>
        <p:spPr>
          <a:xfrm>
            <a:off x="357158" y="4786322"/>
            <a:ext cx="3708000" cy="828000"/>
          </a:xfrm>
          <a:custGeom>
            <a:avLst/>
            <a:gdLst>
              <a:gd name="connsiteX0" fmla="*/ 0 w 5225142"/>
              <a:gd name="connsiteY0" fmla="*/ 1685471 h 2186214"/>
              <a:gd name="connsiteX1" fmla="*/ 2677885 w 5225142"/>
              <a:gd name="connsiteY1" fmla="*/ 2055585 h 2186214"/>
              <a:gd name="connsiteX2" fmla="*/ 2895600 w 5225142"/>
              <a:gd name="connsiteY2" fmla="*/ 901699 h 2186214"/>
              <a:gd name="connsiteX3" fmla="*/ 2155371 w 5225142"/>
              <a:gd name="connsiteY3" fmla="*/ 379185 h 2186214"/>
              <a:gd name="connsiteX4" fmla="*/ 1436914 w 5225142"/>
              <a:gd name="connsiteY4" fmla="*/ 934357 h 2186214"/>
              <a:gd name="connsiteX5" fmla="*/ 1360714 w 5225142"/>
              <a:gd name="connsiteY5" fmla="*/ 1130299 h 2186214"/>
              <a:gd name="connsiteX6" fmla="*/ 1251857 w 5225142"/>
              <a:gd name="connsiteY6" fmla="*/ 869042 h 2186214"/>
              <a:gd name="connsiteX7" fmla="*/ 1502228 w 5225142"/>
              <a:gd name="connsiteY7" fmla="*/ 302985 h 2186214"/>
              <a:gd name="connsiteX8" fmla="*/ 1687285 w 5225142"/>
              <a:gd name="connsiteY8" fmla="*/ 128814 h 2186214"/>
              <a:gd name="connsiteX9" fmla="*/ 2111828 w 5225142"/>
              <a:gd name="connsiteY9" fmla="*/ 41728 h 2186214"/>
              <a:gd name="connsiteX10" fmla="*/ 2383971 w 5225142"/>
              <a:gd name="connsiteY10" fmla="*/ 41728 h 2186214"/>
              <a:gd name="connsiteX11" fmla="*/ 2721428 w 5225142"/>
              <a:gd name="connsiteY11" fmla="*/ 41728 h 2186214"/>
              <a:gd name="connsiteX12" fmla="*/ 2819400 w 5225142"/>
              <a:gd name="connsiteY12" fmla="*/ 292099 h 2186214"/>
              <a:gd name="connsiteX13" fmla="*/ 2971800 w 5225142"/>
              <a:gd name="connsiteY13" fmla="*/ 531585 h 2186214"/>
              <a:gd name="connsiteX14" fmla="*/ 3178628 w 5225142"/>
              <a:gd name="connsiteY14" fmla="*/ 760185 h 2186214"/>
              <a:gd name="connsiteX15" fmla="*/ 3254828 w 5225142"/>
              <a:gd name="connsiteY15" fmla="*/ 879928 h 2186214"/>
              <a:gd name="connsiteX16" fmla="*/ 3320142 w 5225142"/>
              <a:gd name="connsiteY16" fmla="*/ 1064985 h 2186214"/>
              <a:gd name="connsiteX17" fmla="*/ 3331028 w 5225142"/>
              <a:gd name="connsiteY17" fmla="*/ 1141185 h 2186214"/>
              <a:gd name="connsiteX18" fmla="*/ 3331028 w 5225142"/>
              <a:gd name="connsiteY18" fmla="*/ 1195614 h 2186214"/>
              <a:gd name="connsiteX19" fmla="*/ 3418114 w 5225142"/>
              <a:gd name="connsiteY19" fmla="*/ 1271814 h 2186214"/>
              <a:gd name="connsiteX20" fmla="*/ 3886200 w 5225142"/>
              <a:gd name="connsiteY20" fmla="*/ 1424214 h 2186214"/>
              <a:gd name="connsiteX21" fmla="*/ 4082142 w 5225142"/>
              <a:gd name="connsiteY21" fmla="*/ 1467757 h 2186214"/>
              <a:gd name="connsiteX22" fmla="*/ 4757057 w 5225142"/>
              <a:gd name="connsiteY22" fmla="*/ 1805214 h 2186214"/>
              <a:gd name="connsiteX23" fmla="*/ 5225142 w 5225142"/>
              <a:gd name="connsiteY23" fmla="*/ 1805214 h 2186214"/>
              <a:gd name="connsiteX24" fmla="*/ 5225142 w 5225142"/>
              <a:gd name="connsiteY24" fmla="*/ 1805214 h 2186214"/>
              <a:gd name="connsiteX0" fmla="*/ 0 w 5225142"/>
              <a:gd name="connsiteY0" fmla="*/ 1685471 h 2186214"/>
              <a:gd name="connsiteX1" fmla="*/ 2677885 w 5225142"/>
              <a:gd name="connsiteY1" fmla="*/ 2055585 h 2186214"/>
              <a:gd name="connsiteX2" fmla="*/ 2895600 w 5225142"/>
              <a:gd name="connsiteY2" fmla="*/ 901699 h 2186214"/>
              <a:gd name="connsiteX3" fmla="*/ 2155371 w 5225142"/>
              <a:gd name="connsiteY3" fmla="*/ 379185 h 2186214"/>
              <a:gd name="connsiteX4" fmla="*/ 1436914 w 5225142"/>
              <a:gd name="connsiteY4" fmla="*/ 934357 h 2186214"/>
              <a:gd name="connsiteX5" fmla="*/ 1360714 w 5225142"/>
              <a:gd name="connsiteY5" fmla="*/ 1130299 h 2186214"/>
              <a:gd name="connsiteX6" fmla="*/ 1251857 w 5225142"/>
              <a:gd name="connsiteY6" fmla="*/ 869042 h 2186214"/>
              <a:gd name="connsiteX7" fmla="*/ 1502228 w 5225142"/>
              <a:gd name="connsiteY7" fmla="*/ 302985 h 2186214"/>
              <a:gd name="connsiteX8" fmla="*/ 1687285 w 5225142"/>
              <a:gd name="connsiteY8" fmla="*/ 128814 h 2186214"/>
              <a:gd name="connsiteX9" fmla="*/ 2111828 w 5225142"/>
              <a:gd name="connsiteY9" fmla="*/ 41728 h 2186214"/>
              <a:gd name="connsiteX10" fmla="*/ 2383971 w 5225142"/>
              <a:gd name="connsiteY10" fmla="*/ 41728 h 2186214"/>
              <a:gd name="connsiteX11" fmla="*/ 2721428 w 5225142"/>
              <a:gd name="connsiteY11" fmla="*/ 41728 h 2186214"/>
              <a:gd name="connsiteX12" fmla="*/ 2819400 w 5225142"/>
              <a:gd name="connsiteY12" fmla="*/ 292099 h 2186214"/>
              <a:gd name="connsiteX13" fmla="*/ 2971800 w 5225142"/>
              <a:gd name="connsiteY13" fmla="*/ 531585 h 2186214"/>
              <a:gd name="connsiteX14" fmla="*/ 3178628 w 5225142"/>
              <a:gd name="connsiteY14" fmla="*/ 760185 h 2186214"/>
              <a:gd name="connsiteX15" fmla="*/ 3254828 w 5225142"/>
              <a:gd name="connsiteY15" fmla="*/ 879928 h 2186214"/>
              <a:gd name="connsiteX16" fmla="*/ 3320142 w 5225142"/>
              <a:gd name="connsiteY16" fmla="*/ 1064985 h 2186214"/>
              <a:gd name="connsiteX17" fmla="*/ 3331028 w 5225142"/>
              <a:gd name="connsiteY17" fmla="*/ 1141185 h 2186214"/>
              <a:gd name="connsiteX18" fmla="*/ 3793667 w 5225142"/>
              <a:gd name="connsiteY18" fmla="*/ 1075202 h 2186214"/>
              <a:gd name="connsiteX19" fmla="*/ 3418114 w 5225142"/>
              <a:gd name="connsiteY19" fmla="*/ 1271814 h 2186214"/>
              <a:gd name="connsiteX20" fmla="*/ 3886200 w 5225142"/>
              <a:gd name="connsiteY20" fmla="*/ 1424214 h 2186214"/>
              <a:gd name="connsiteX21" fmla="*/ 4082142 w 5225142"/>
              <a:gd name="connsiteY21" fmla="*/ 1467757 h 2186214"/>
              <a:gd name="connsiteX22" fmla="*/ 4757057 w 5225142"/>
              <a:gd name="connsiteY22" fmla="*/ 1805214 h 2186214"/>
              <a:gd name="connsiteX23" fmla="*/ 5225142 w 5225142"/>
              <a:gd name="connsiteY23" fmla="*/ 1805214 h 2186214"/>
              <a:gd name="connsiteX24" fmla="*/ 5225142 w 5225142"/>
              <a:gd name="connsiteY24" fmla="*/ 1805214 h 2186214"/>
              <a:gd name="connsiteX0" fmla="*/ 0 w 5225142"/>
              <a:gd name="connsiteY0" fmla="*/ 2011134 h 2511877"/>
              <a:gd name="connsiteX1" fmla="*/ 2677885 w 5225142"/>
              <a:gd name="connsiteY1" fmla="*/ 2381248 h 2511877"/>
              <a:gd name="connsiteX2" fmla="*/ 2895600 w 5225142"/>
              <a:gd name="connsiteY2" fmla="*/ 1227362 h 2511877"/>
              <a:gd name="connsiteX3" fmla="*/ 2155371 w 5225142"/>
              <a:gd name="connsiteY3" fmla="*/ 704848 h 2511877"/>
              <a:gd name="connsiteX4" fmla="*/ 1436914 w 5225142"/>
              <a:gd name="connsiteY4" fmla="*/ 1260020 h 2511877"/>
              <a:gd name="connsiteX5" fmla="*/ 1360714 w 5225142"/>
              <a:gd name="connsiteY5" fmla="*/ 1455962 h 2511877"/>
              <a:gd name="connsiteX6" fmla="*/ 1251857 w 5225142"/>
              <a:gd name="connsiteY6" fmla="*/ 1194705 h 2511877"/>
              <a:gd name="connsiteX7" fmla="*/ 1502228 w 5225142"/>
              <a:gd name="connsiteY7" fmla="*/ 628648 h 2511877"/>
              <a:gd name="connsiteX8" fmla="*/ 1687285 w 5225142"/>
              <a:gd name="connsiteY8" fmla="*/ 454477 h 2511877"/>
              <a:gd name="connsiteX9" fmla="*/ 2111828 w 5225142"/>
              <a:gd name="connsiteY9" fmla="*/ 367391 h 2511877"/>
              <a:gd name="connsiteX10" fmla="*/ 2383971 w 5225142"/>
              <a:gd name="connsiteY10" fmla="*/ 367391 h 2511877"/>
              <a:gd name="connsiteX11" fmla="*/ 2721428 w 5225142"/>
              <a:gd name="connsiteY11" fmla="*/ 367391 h 2511877"/>
              <a:gd name="connsiteX12" fmla="*/ 2819400 w 5225142"/>
              <a:gd name="connsiteY12" fmla="*/ 617762 h 2511877"/>
              <a:gd name="connsiteX13" fmla="*/ 2971800 w 5225142"/>
              <a:gd name="connsiteY13" fmla="*/ 857248 h 2511877"/>
              <a:gd name="connsiteX14" fmla="*/ 3178628 w 5225142"/>
              <a:gd name="connsiteY14" fmla="*/ 1085848 h 2511877"/>
              <a:gd name="connsiteX15" fmla="*/ 3254828 w 5225142"/>
              <a:gd name="connsiteY15" fmla="*/ 1205591 h 2511877"/>
              <a:gd name="connsiteX16" fmla="*/ 3150725 w 5225142"/>
              <a:gd name="connsiteY16" fmla="*/ 43543 h 2511877"/>
              <a:gd name="connsiteX17" fmla="*/ 3331028 w 5225142"/>
              <a:gd name="connsiteY17" fmla="*/ 1466848 h 2511877"/>
              <a:gd name="connsiteX18" fmla="*/ 3793667 w 5225142"/>
              <a:gd name="connsiteY18" fmla="*/ 1400865 h 2511877"/>
              <a:gd name="connsiteX19" fmla="*/ 3418114 w 5225142"/>
              <a:gd name="connsiteY19" fmla="*/ 1597477 h 2511877"/>
              <a:gd name="connsiteX20" fmla="*/ 3886200 w 5225142"/>
              <a:gd name="connsiteY20" fmla="*/ 1749877 h 2511877"/>
              <a:gd name="connsiteX21" fmla="*/ 4082142 w 5225142"/>
              <a:gd name="connsiteY21" fmla="*/ 1793420 h 2511877"/>
              <a:gd name="connsiteX22" fmla="*/ 4757057 w 5225142"/>
              <a:gd name="connsiteY22" fmla="*/ 2130877 h 2511877"/>
              <a:gd name="connsiteX23" fmla="*/ 5225142 w 5225142"/>
              <a:gd name="connsiteY23" fmla="*/ 2130877 h 2511877"/>
              <a:gd name="connsiteX24" fmla="*/ 5225142 w 5225142"/>
              <a:gd name="connsiteY24" fmla="*/ 2130877 h 2511877"/>
              <a:gd name="connsiteX0" fmla="*/ 0 w 5225142"/>
              <a:gd name="connsiteY0" fmla="*/ 2014307 h 2515050"/>
              <a:gd name="connsiteX1" fmla="*/ 2677885 w 5225142"/>
              <a:gd name="connsiteY1" fmla="*/ 2384421 h 2515050"/>
              <a:gd name="connsiteX2" fmla="*/ 2895600 w 5225142"/>
              <a:gd name="connsiteY2" fmla="*/ 1230535 h 2515050"/>
              <a:gd name="connsiteX3" fmla="*/ 2155371 w 5225142"/>
              <a:gd name="connsiteY3" fmla="*/ 708021 h 2515050"/>
              <a:gd name="connsiteX4" fmla="*/ 1436914 w 5225142"/>
              <a:gd name="connsiteY4" fmla="*/ 1263193 h 2515050"/>
              <a:gd name="connsiteX5" fmla="*/ 1360714 w 5225142"/>
              <a:gd name="connsiteY5" fmla="*/ 1459135 h 2515050"/>
              <a:gd name="connsiteX6" fmla="*/ 1251857 w 5225142"/>
              <a:gd name="connsiteY6" fmla="*/ 1197878 h 2515050"/>
              <a:gd name="connsiteX7" fmla="*/ 1502228 w 5225142"/>
              <a:gd name="connsiteY7" fmla="*/ 631821 h 2515050"/>
              <a:gd name="connsiteX8" fmla="*/ 1687285 w 5225142"/>
              <a:gd name="connsiteY8" fmla="*/ 457650 h 2515050"/>
              <a:gd name="connsiteX9" fmla="*/ 2111828 w 5225142"/>
              <a:gd name="connsiteY9" fmla="*/ 370564 h 2515050"/>
              <a:gd name="connsiteX10" fmla="*/ 2383971 w 5225142"/>
              <a:gd name="connsiteY10" fmla="*/ 370564 h 2515050"/>
              <a:gd name="connsiteX11" fmla="*/ 2721428 w 5225142"/>
              <a:gd name="connsiteY11" fmla="*/ 370564 h 2515050"/>
              <a:gd name="connsiteX12" fmla="*/ 2819400 w 5225142"/>
              <a:gd name="connsiteY12" fmla="*/ 620935 h 2515050"/>
              <a:gd name="connsiteX13" fmla="*/ 2971800 w 5225142"/>
              <a:gd name="connsiteY13" fmla="*/ 860421 h 2515050"/>
              <a:gd name="connsiteX14" fmla="*/ 3178628 w 5225142"/>
              <a:gd name="connsiteY14" fmla="*/ 1089021 h 2515050"/>
              <a:gd name="connsiteX15" fmla="*/ 3365039 w 5225142"/>
              <a:gd name="connsiteY15" fmla="*/ 1189725 h 2515050"/>
              <a:gd name="connsiteX16" fmla="*/ 3150725 w 5225142"/>
              <a:gd name="connsiteY16" fmla="*/ 46716 h 2515050"/>
              <a:gd name="connsiteX17" fmla="*/ 3331028 w 5225142"/>
              <a:gd name="connsiteY17" fmla="*/ 1470021 h 2515050"/>
              <a:gd name="connsiteX18" fmla="*/ 3793667 w 5225142"/>
              <a:gd name="connsiteY18" fmla="*/ 1404038 h 2515050"/>
              <a:gd name="connsiteX19" fmla="*/ 3418114 w 5225142"/>
              <a:gd name="connsiteY19" fmla="*/ 1600650 h 2515050"/>
              <a:gd name="connsiteX20" fmla="*/ 3886200 w 5225142"/>
              <a:gd name="connsiteY20" fmla="*/ 1753050 h 2515050"/>
              <a:gd name="connsiteX21" fmla="*/ 4082142 w 5225142"/>
              <a:gd name="connsiteY21" fmla="*/ 1796593 h 2515050"/>
              <a:gd name="connsiteX22" fmla="*/ 4757057 w 5225142"/>
              <a:gd name="connsiteY22" fmla="*/ 2134050 h 2515050"/>
              <a:gd name="connsiteX23" fmla="*/ 5225142 w 5225142"/>
              <a:gd name="connsiteY23" fmla="*/ 2134050 h 2515050"/>
              <a:gd name="connsiteX24" fmla="*/ 5225142 w 5225142"/>
              <a:gd name="connsiteY24" fmla="*/ 2134050 h 2515050"/>
              <a:gd name="connsiteX0" fmla="*/ 0 w 5225142"/>
              <a:gd name="connsiteY0" fmla="*/ 2003310 h 2504053"/>
              <a:gd name="connsiteX1" fmla="*/ 2677885 w 5225142"/>
              <a:gd name="connsiteY1" fmla="*/ 2373424 h 2504053"/>
              <a:gd name="connsiteX2" fmla="*/ 2895600 w 5225142"/>
              <a:gd name="connsiteY2" fmla="*/ 1219538 h 2504053"/>
              <a:gd name="connsiteX3" fmla="*/ 2155371 w 5225142"/>
              <a:gd name="connsiteY3" fmla="*/ 697024 h 2504053"/>
              <a:gd name="connsiteX4" fmla="*/ 1436914 w 5225142"/>
              <a:gd name="connsiteY4" fmla="*/ 1252196 h 2504053"/>
              <a:gd name="connsiteX5" fmla="*/ 1360714 w 5225142"/>
              <a:gd name="connsiteY5" fmla="*/ 1448138 h 2504053"/>
              <a:gd name="connsiteX6" fmla="*/ 1251857 w 5225142"/>
              <a:gd name="connsiteY6" fmla="*/ 1186881 h 2504053"/>
              <a:gd name="connsiteX7" fmla="*/ 1502228 w 5225142"/>
              <a:gd name="connsiteY7" fmla="*/ 620824 h 2504053"/>
              <a:gd name="connsiteX8" fmla="*/ 1687285 w 5225142"/>
              <a:gd name="connsiteY8" fmla="*/ 446653 h 2504053"/>
              <a:gd name="connsiteX9" fmla="*/ 2111828 w 5225142"/>
              <a:gd name="connsiteY9" fmla="*/ 359567 h 2504053"/>
              <a:gd name="connsiteX10" fmla="*/ 2383971 w 5225142"/>
              <a:gd name="connsiteY10" fmla="*/ 359567 h 2504053"/>
              <a:gd name="connsiteX11" fmla="*/ 2721428 w 5225142"/>
              <a:gd name="connsiteY11" fmla="*/ 359567 h 2504053"/>
              <a:gd name="connsiteX12" fmla="*/ 2819400 w 5225142"/>
              <a:gd name="connsiteY12" fmla="*/ 609938 h 2504053"/>
              <a:gd name="connsiteX13" fmla="*/ 2971800 w 5225142"/>
              <a:gd name="connsiteY13" fmla="*/ 849424 h 2504053"/>
              <a:gd name="connsiteX14" fmla="*/ 3178628 w 5225142"/>
              <a:gd name="connsiteY14" fmla="*/ 1078024 h 2504053"/>
              <a:gd name="connsiteX15" fmla="*/ 3365039 w 5225142"/>
              <a:gd name="connsiteY15" fmla="*/ 1178728 h 2504053"/>
              <a:gd name="connsiteX16" fmla="*/ 3150725 w 5225142"/>
              <a:gd name="connsiteY16" fmla="*/ 35719 h 2504053"/>
              <a:gd name="connsiteX17" fmla="*/ 3579353 w 5225142"/>
              <a:gd name="connsiteY17" fmla="*/ 1393042 h 2504053"/>
              <a:gd name="connsiteX18" fmla="*/ 3793667 w 5225142"/>
              <a:gd name="connsiteY18" fmla="*/ 1393041 h 2504053"/>
              <a:gd name="connsiteX19" fmla="*/ 3418114 w 5225142"/>
              <a:gd name="connsiteY19" fmla="*/ 1589653 h 2504053"/>
              <a:gd name="connsiteX20" fmla="*/ 3886200 w 5225142"/>
              <a:gd name="connsiteY20" fmla="*/ 1742053 h 2504053"/>
              <a:gd name="connsiteX21" fmla="*/ 4082142 w 5225142"/>
              <a:gd name="connsiteY21" fmla="*/ 1785596 h 2504053"/>
              <a:gd name="connsiteX22" fmla="*/ 4757057 w 5225142"/>
              <a:gd name="connsiteY22" fmla="*/ 2123053 h 2504053"/>
              <a:gd name="connsiteX23" fmla="*/ 5225142 w 5225142"/>
              <a:gd name="connsiteY23" fmla="*/ 2123053 h 2504053"/>
              <a:gd name="connsiteX24" fmla="*/ 5225142 w 5225142"/>
              <a:gd name="connsiteY24" fmla="*/ 2123053 h 2504053"/>
              <a:gd name="connsiteX0" fmla="*/ 0 w 5225142"/>
              <a:gd name="connsiteY0" fmla="*/ 2003310 h 2504053"/>
              <a:gd name="connsiteX1" fmla="*/ 2677885 w 5225142"/>
              <a:gd name="connsiteY1" fmla="*/ 2373424 h 2504053"/>
              <a:gd name="connsiteX2" fmla="*/ 2895600 w 5225142"/>
              <a:gd name="connsiteY2" fmla="*/ 1219538 h 2504053"/>
              <a:gd name="connsiteX3" fmla="*/ 2155371 w 5225142"/>
              <a:gd name="connsiteY3" fmla="*/ 697024 h 2504053"/>
              <a:gd name="connsiteX4" fmla="*/ 1436914 w 5225142"/>
              <a:gd name="connsiteY4" fmla="*/ 1252196 h 2504053"/>
              <a:gd name="connsiteX5" fmla="*/ 1360714 w 5225142"/>
              <a:gd name="connsiteY5" fmla="*/ 1448138 h 2504053"/>
              <a:gd name="connsiteX6" fmla="*/ 1251857 w 5225142"/>
              <a:gd name="connsiteY6" fmla="*/ 1186881 h 2504053"/>
              <a:gd name="connsiteX7" fmla="*/ 1502228 w 5225142"/>
              <a:gd name="connsiteY7" fmla="*/ 620824 h 2504053"/>
              <a:gd name="connsiteX8" fmla="*/ 1687285 w 5225142"/>
              <a:gd name="connsiteY8" fmla="*/ 446653 h 2504053"/>
              <a:gd name="connsiteX9" fmla="*/ 2111828 w 5225142"/>
              <a:gd name="connsiteY9" fmla="*/ 359567 h 2504053"/>
              <a:gd name="connsiteX10" fmla="*/ 2383971 w 5225142"/>
              <a:gd name="connsiteY10" fmla="*/ 359567 h 2504053"/>
              <a:gd name="connsiteX11" fmla="*/ 2721428 w 5225142"/>
              <a:gd name="connsiteY11" fmla="*/ 359567 h 2504053"/>
              <a:gd name="connsiteX12" fmla="*/ 2819400 w 5225142"/>
              <a:gd name="connsiteY12" fmla="*/ 609938 h 2504053"/>
              <a:gd name="connsiteX13" fmla="*/ 2971800 w 5225142"/>
              <a:gd name="connsiteY13" fmla="*/ 849424 h 2504053"/>
              <a:gd name="connsiteX14" fmla="*/ 3178628 w 5225142"/>
              <a:gd name="connsiteY14" fmla="*/ 1078024 h 2504053"/>
              <a:gd name="connsiteX15" fmla="*/ 3365039 w 5225142"/>
              <a:gd name="connsiteY15" fmla="*/ 1178728 h 2504053"/>
              <a:gd name="connsiteX16" fmla="*/ 3150725 w 5225142"/>
              <a:gd name="connsiteY16" fmla="*/ 35719 h 2504053"/>
              <a:gd name="connsiteX17" fmla="*/ 3579353 w 5225142"/>
              <a:gd name="connsiteY17" fmla="*/ 1393042 h 2504053"/>
              <a:gd name="connsiteX18" fmla="*/ 3793667 w 5225142"/>
              <a:gd name="connsiteY18" fmla="*/ 1393041 h 2504053"/>
              <a:gd name="connsiteX19" fmla="*/ 3793667 w 5225142"/>
              <a:gd name="connsiteY19" fmla="*/ 1464480 h 2504053"/>
              <a:gd name="connsiteX20" fmla="*/ 3886200 w 5225142"/>
              <a:gd name="connsiteY20" fmla="*/ 1742053 h 2504053"/>
              <a:gd name="connsiteX21" fmla="*/ 4082142 w 5225142"/>
              <a:gd name="connsiteY21" fmla="*/ 1785596 h 2504053"/>
              <a:gd name="connsiteX22" fmla="*/ 4757057 w 5225142"/>
              <a:gd name="connsiteY22" fmla="*/ 2123053 h 2504053"/>
              <a:gd name="connsiteX23" fmla="*/ 5225142 w 5225142"/>
              <a:gd name="connsiteY23" fmla="*/ 2123053 h 2504053"/>
              <a:gd name="connsiteX24" fmla="*/ 5225142 w 5225142"/>
              <a:gd name="connsiteY24" fmla="*/ 2123053 h 2504053"/>
              <a:gd name="connsiteX0" fmla="*/ 0 w 5225142"/>
              <a:gd name="connsiteY0" fmla="*/ 2003310 h 2504053"/>
              <a:gd name="connsiteX1" fmla="*/ 2677885 w 5225142"/>
              <a:gd name="connsiteY1" fmla="*/ 2373424 h 2504053"/>
              <a:gd name="connsiteX2" fmla="*/ 2895600 w 5225142"/>
              <a:gd name="connsiteY2" fmla="*/ 1219538 h 2504053"/>
              <a:gd name="connsiteX3" fmla="*/ 2155371 w 5225142"/>
              <a:gd name="connsiteY3" fmla="*/ 697024 h 2504053"/>
              <a:gd name="connsiteX4" fmla="*/ 1436914 w 5225142"/>
              <a:gd name="connsiteY4" fmla="*/ 1252196 h 2504053"/>
              <a:gd name="connsiteX5" fmla="*/ 1360714 w 5225142"/>
              <a:gd name="connsiteY5" fmla="*/ 1448138 h 2504053"/>
              <a:gd name="connsiteX6" fmla="*/ 1251857 w 5225142"/>
              <a:gd name="connsiteY6" fmla="*/ 1186881 h 2504053"/>
              <a:gd name="connsiteX7" fmla="*/ 1502228 w 5225142"/>
              <a:gd name="connsiteY7" fmla="*/ 620824 h 2504053"/>
              <a:gd name="connsiteX8" fmla="*/ 1687285 w 5225142"/>
              <a:gd name="connsiteY8" fmla="*/ 446653 h 2504053"/>
              <a:gd name="connsiteX9" fmla="*/ 2111828 w 5225142"/>
              <a:gd name="connsiteY9" fmla="*/ 359567 h 2504053"/>
              <a:gd name="connsiteX10" fmla="*/ 2383971 w 5225142"/>
              <a:gd name="connsiteY10" fmla="*/ 359567 h 2504053"/>
              <a:gd name="connsiteX11" fmla="*/ 2721428 w 5225142"/>
              <a:gd name="connsiteY11" fmla="*/ 359567 h 2504053"/>
              <a:gd name="connsiteX12" fmla="*/ 2819400 w 5225142"/>
              <a:gd name="connsiteY12" fmla="*/ 609938 h 2504053"/>
              <a:gd name="connsiteX13" fmla="*/ 2971800 w 5225142"/>
              <a:gd name="connsiteY13" fmla="*/ 849424 h 2504053"/>
              <a:gd name="connsiteX14" fmla="*/ 3178628 w 5225142"/>
              <a:gd name="connsiteY14" fmla="*/ 1078024 h 2504053"/>
              <a:gd name="connsiteX15" fmla="*/ 3365039 w 5225142"/>
              <a:gd name="connsiteY15" fmla="*/ 1178728 h 2504053"/>
              <a:gd name="connsiteX16" fmla="*/ 3150725 w 5225142"/>
              <a:gd name="connsiteY16" fmla="*/ 35719 h 2504053"/>
              <a:gd name="connsiteX17" fmla="*/ 3579353 w 5225142"/>
              <a:gd name="connsiteY17" fmla="*/ 1393042 h 2504053"/>
              <a:gd name="connsiteX18" fmla="*/ 3650791 w 5225142"/>
              <a:gd name="connsiteY18" fmla="*/ 678662 h 2504053"/>
              <a:gd name="connsiteX19" fmla="*/ 3793667 w 5225142"/>
              <a:gd name="connsiteY19" fmla="*/ 1464480 h 2504053"/>
              <a:gd name="connsiteX20" fmla="*/ 3886200 w 5225142"/>
              <a:gd name="connsiteY20" fmla="*/ 1742053 h 2504053"/>
              <a:gd name="connsiteX21" fmla="*/ 4082142 w 5225142"/>
              <a:gd name="connsiteY21" fmla="*/ 1785596 h 2504053"/>
              <a:gd name="connsiteX22" fmla="*/ 4757057 w 5225142"/>
              <a:gd name="connsiteY22" fmla="*/ 2123053 h 2504053"/>
              <a:gd name="connsiteX23" fmla="*/ 5225142 w 5225142"/>
              <a:gd name="connsiteY23" fmla="*/ 2123053 h 2504053"/>
              <a:gd name="connsiteX24" fmla="*/ 5225142 w 5225142"/>
              <a:gd name="connsiteY24" fmla="*/ 2123053 h 2504053"/>
              <a:gd name="connsiteX0" fmla="*/ 0 w 5225142"/>
              <a:gd name="connsiteY0" fmla="*/ 2117042 h 2617785"/>
              <a:gd name="connsiteX1" fmla="*/ 2677885 w 5225142"/>
              <a:gd name="connsiteY1" fmla="*/ 2487156 h 2617785"/>
              <a:gd name="connsiteX2" fmla="*/ 2895600 w 5225142"/>
              <a:gd name="connsiteY2" fmla="*/ 1333270 h 2617785"/>
              <a:gd name="connsiteX3" fmla="*/ 2155371 w 5225142"/>
              <a:gd name="connsiteY3" fmla="*/ 810756 h 2617785"/>
              <a:gd name="connsiteX4" fmla="*/ 1436914 w 5225142"/>
              <a:gd name="connsiteY4" fmla="*/ 1365928 h 2617785"/>
              <a:gd name="connsiteX5" fmla="*/ 1360714 w 5225142"/>
              <a:gd name="connsiteY5" fmla="*/ 1561870 h 2617785"/>
              <a:gd name="connsiteX6" fmla="*/ 1251857 w 5225142"/>
              <a:gd name="connsiteY6" fmla="*/ 1300613 h 2617785"/>
              <a:gd name="connsiteX7" fmla="*/ 1502228 w 5225142"/>
              <a:gd name="connsiteY7" fmla="*/ 734556 h 2617785"/>
              <a:gd name="connsiteX8" fmla="*/ 1687285 w 5225142"/>
              <a:gd name="connsiteY8" fmla="*/ 560385 h 2617785"/>
              <a:gd name="connsiteX9" fmla="*/ 2111828 w 5225142"/>
              <a:gd name="connsiteY9" fmla="*/ 473299 h 2617785"/>
              <a:gd name="connsiteX10" fmla="*/ 2383971 w 5225142"/>
              <a:gd name="connsiteY10" fmla="*/ 473299 h 2617785"/>
              <a:gd name="connsiteX11" fmla="*/ 2721428 w 5225142"/>
              <a:gd name="connsiteY11" fmla="*/ 473299 h 2617785"/>
              <a:gd name="connsiteX12" fmla="*/ 2819400 w 5225142"/>
              <a:gd name="connsiteY12" fmla="*/ 723670 h 2617785"/>
              <a:gd name="connsiteX13" fmla="*/ 2864973 w 5225142"/>
              <a:gd name="connsiteY13" fmla="*/ 78014 h 2617785"/>
              <a:gd name="connsiteX14" fmla="*/ 3178628 w 5225142"/>
              <a:gd name="connsiteY14" fmla="*/ 1191756 h 2617785"/>
              <a:gd name="connsiteX15" fmla="*/ 3365039 w 5225142"/>
              <a:gd name="connsiteY15" fmla="*/ 1292460 h 2617785"/>
              <a:gd name="connsiteX16" fmla="*/ 3150725 w 5225142"/>
              <a:gd name="connsiteY16" fmla="*/ 149451 h 2617785"/>
              <a:gd name="connsiteX17" fmla="*/ 3579353 w 5225142"/>
              <a:gd name="connsiteY17" fmla="*/ 1506774 h 2617785"/>
              <a:gd name="connsiteX18" fmla="*/ 3650791 w 5225142"/>
              <a:gd name="connsiteY18" fmla="*/ 792394 h 2617785"/>
              <a:gd name="connsiteX19" fmla="*/ 3793667 w 5225142"/>
              <a:gd name="connsiteY19" fmla="*/ 1578212 h 2617785"/>
              <a:gd name="connsiteX20" fmla="*/ 3886200 w 5225142"/>
              <a:gd name="connsiteY20" fmla="*/ 1855785 h 2617785"/>
              <a:gd name="connsiteX21" fmla="*/ 4082142 w 5225142"/>
              <a:gd name="connsiteY21" fmla="*/ 1899328 h 2617785"/>
              <a:gd name="connsiteX22" fmla="*/ 4757057 w 5225142"/>
              <a:gd name="connsiteY22" fmla="*/ 2236785 h 2617785"/>
              <a:gd name="connsiteX23" fmla="*/ 5225142 w 5225142"/>
              <a:gd name="connsiteY23" fmla="*/ 2236785 h 2617785"/>
              <a:gd name="connsiteX24" fmla="*/ 5225142 w 5225142"/>
              <a:gd name="connsiteY24" fmla="*/ 2236785 h 2617785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353127 h 2853870"/>
              <a:gd name="connsiteX1" fmla="*/ 2677885 w 5225142"/>
              <a:gd name="connsiteY1" fmla="*/ 2723241 h 2853870"/>
              <a:gd name="connsiteX2" fmla="*/ 2895600 w 5225142"/>
              <a:gd name="connsiteY2" fmla="*/ 1569355 h 2853870"/>
              <a:gd name="connsiteX3" fmla="*/ 2155371 w 5225142"/>
              <a:gd name="connsiteY3" fmla="*/ 1046841 h 2853870"/>
              <a:gd name="connsiteX4" fmla="*/ 1436914 w 5225142"/>
              <a:gd name="connsiteY4" fmla="*/ 1602013 h 2853870"/>
              <a:gd name="connsiteX5" fmla="*/ 1360714 w 5225142"/>
              <a:gd name="connsiteY5" fmla="*/ 1797955 h 2853870"/>
              <a:gd name="connsiteX6" fmla="*/ 1251857 w 5225142"/>
              <a:gd name="connsiteY6" fmla="*/ 1536698 h 2853870"/>
              <a:gd name="connsiteX7" fmla="*/ 1502228 w 5225142"/>
              <a:gd name="connsiteY7" fmla="*/ 970641 h 2853870"/>
              <a:gd name="connsiteX8" fmla="*/ 1687285 w 5225142"/>
              <a:gd name="connsiteY8" fmla="*/ 796470 h 2853870"/>
              <a:gd name="connsiteX9" fmla="*/ 2111828 w 5225142"/>
              <a:gd name="connsiteY9" fmla="*/ 709384 h 2853870"/>
              <a:gd name="connsiteX10" fmla="*/ 2383971 w 5225142"/>
              <a:gd name="connsiteY10" fmla="*/ 709384 h 2853870"/>
              <a:gd name="connsiteX11" fmla="*/ 2507783 w 5225142"/>
              <a:gd name="connsiteY11" fmla="*/ 99785 h 2853870"/>
              <a:gd name="connsiteX12" fmla="*/ 2492828 w 5225142"/>
              <a:gd name="connsiteY12" fmla="*/ 143328 h 2853870"/>
              <a:gd name="connsiteX13" fmla="*/ 2819400 w 5225142"/>
              <a:gd name="connsiteY13" fmla="*/ 959755 h 2853870"/>
              <a:gd name="connsiteX14" fmla="*/ 2864973 w 5225142"/>
              <a:gd name="connsiteY14" fmla="*/ 314099 h 2853870"/>
              <a:gd name="connsiteX15" fmla="*/ 3178628 w 5225142"/>
              <a:gd name="connsiteY15" fmla="*/ 1427841 h 2853870"/>
              <a:gd name="connsiteX16" fmla="*/ 3365039 w 5225142"/>
              <a:gd name="connsiteY16" fmla="*/ 1528545 h 2853870"/>
              <a:gd name="connsiteX17" fmla="*/ 3150725 w 5225142"/>
              <a:gd name="connsiteY17" fmla="*/ 385536 h 2853870"/>
              <a:gd name="connsiteX18" fmla="*/ 3579353 w 5225142"/>
              <a:gd name="connsiteY18" fmla="*/ 1742859 h 2853870"/>
              <a:gd name="connsiteX19" fmla="*/ 3650791 w 5225142"/>
              <a:gd name="connsiteY19" fmla="*/ 1028479 h 2853870"/>
              <a:gd name="connsiteX20" fmla="*/ 3793667 w 5225142"/>
              <a:gd name="connsiteY20" fmla="*/ 1814297 h 2853870"/>
              <a:gd name="connsiteX21" fmla="*/ 3886200 w 5225142"/>
              <a:gd name="connsiteY21" fmla="*/ 2091870 h 2853870"/>
              <a:gd name="connsiteX22" fmla="*/ 4082142 w 5225142"/>
              <a:gd name="connsiteY22" fmla="*/ 2135413 h 2853870"/>
              <a:gd name="connsiteX23" fmla="*/ 4757057 w 5225142"/>
              <a:gd name="connsiteY23" fmla="*/ 2472870 h 2853870"/>
              <a:gd name="connsiteX24" fmla="*/ 5225142 w 5225142"/>
              <a:gd name="connsiteY24" fmla="*/ 2472870 h 2853870"/>
              <a:gd name="connsiteX25" fmla="*/ 5225142 w 5225142"/>
              <a:gd name="connsiteY25" fmla="*/ 2472870 h 2853870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383971 w 5225142"/>
              <a:gd name="connsiteY10" fmla="*/ 703942 h 2848428"/>
              <a:gd name="connsiteX11" fmla="*/ 2507783 w 5225142"/>
              <a:gd name="connsiteY11" fmla="*/ 94343 h 2848428"/>
              <a:gd name="connsiteX12" fmla="*/ 2293469 w 5225142"/>
              <a:gd name="connsiteY12" fmla="*/ 165781 h 2848428"/>
              <a:gd name="connsiteX13" fmla="*/ 2819400 w 5225142"/>
              <a:gd name="connsiteY13" fmla="*/ 954313 h 2848428"/>
              <a:gd name="connsiteX14" fmla="*/ 2864973 w 5225142"/>
              <a:gd name="connsiteY14" fmla="*/ 308657 h 2848428"/>
              <a:gd name="connsiteX15" fmla="*/ 3178628 w 5225142"/>
              <a:gd name="connsiteY15" fmla="*/ 1422399 h 2848428"/>
              <a:gd name="connsiteX16" fmla="*/ 3365039 w 5225142"/>
              <a:gd name="connsiteY16" fmla="*/ 1523103 h 2848428"/>
              <a:gd name="connsiteX17" fmla="*/ 3150725 w 5225142"/>
              <a:gd name="connsiteY17" fmla="*/ 380094 h 2848428"/>
              <a:gd name="connsiteX18" fmla="*/ 3579353 w 5225142"/>
              <a:gd name="connsiteY18" fmla="*/ 1737417 h 2848428"/>
              <a:gd name="connsiteX19" fmla="*/ 3650791 w 5225142"/>
              <a:gd name="connsiteY19" fmla="*/ 1023037 h 2848428"/>
              <a:gd name="connsiteX20" fmla="*/ 3793667 w 5225142"/>
              <a:gd name="connsiteY20" fmla="*/ 1808855 h 2848428"/>
              <a:gd name="connsiteX21" fmla="*/ 3886200 w 5225142"/>
              <a:gd name="connsiteY21" fmla="*/ 2086428 h 2848428"/>
              <a:gd name="connsiteX22" fmla="*/ 4082142 w 5225142"/>
              <a:gd name="connsiteY22" fmla="*/ 2129971 h 2848428"/>
              <a:gd name="connsiteX23" fmla="*/ 4757057 w 5225142"/>
              <a:gd name="connsiteY23" fmla="*/ 2467428 h 2848428"/>
              <a:gd name="connsiteX24" fmla="*/ 5225142 w 5225142"/>
              <a:gd name="connsiteY24" fmla="*/ 2467428 h 2848428"/>
              <a:gd name="connsiteX25" fmla="*/ 5225142 w 5225142"/>
              <a:gd name="connsiteY25" fmla="*/ 2467428 h 2848428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383971 w 5225142"/>
              <a:gd name="connsiteY10" fmla="*/ 703942 h 2848428"/>
              <a:gd name="connsiteX11" fmla="*/ 2507783 w 5225142"/>
              <a:gd name="connsiteY11" fmla="*/ 94343 h 2848428"/>
              <a:gd name="connsiteX12" fmla="*/ 2293469 w 5225142"/>
              <a:gd name="connsiteY12" fmla="*/ 165781 h 2848428"/>
              <a:gd name="connsiteX13" fmla="*/ 2819400 w 5225142"/>
              <a:gd name="connsiteY13" fmla="*/ 954313 h 2848428"/>
              <a:gd name="connsiteX14" fmla="*/ 2864973 w 5225142"/>
              <a:gd name="connsiteY14" fmla="*/ 308657 h 2848428"/>
              <a:gd name="connsiteX15" fmla="*/ 3178628 w 5225142"/>
              <a:gd name="connsiteY15" fmla="*/ 1422399 h 2848428"/>
              <a:gd name="connsiteX16" fmla="*/ 3365039 w 5225142"/>
              <a:gd name="connsiteY16" fmla="*/ 1523103 h 2848428"/>
              <a:gd name="connsiteX17" fmla="*/ 3150725 w 5225142"/>
              <a:gd name="connsiteY17" fmla="*/ 380094 h 2848428"/>
              <a:gd name="connsiteX18" fmla="*/ 3579353 w 5225142"/>
              <a:gd name="connsiteY18" fmla="*/ 1737417 h 2848428"/>
              <a:gd name="connsiteX19" fmla="*/ 3650791 w 5225142"/>
              <a:gd name="connsiteY19" fmla="*/ 1023037 h 2848428"/>
              <a:gd name="connsiteX20" fmla="*/ 3793667 w 5225142"/>
              <a:gd name="connsiteY20" fmla="*/ 1808855 h 2848428"/>
              <a:gd name="connsiteX21" fmla="*/ 3886200 w 5225142"/>
              <a:gd name="connsiteY21" fmla="*/ 2086428 h 2848428"/>
              <a:gd name="connsiteX22" fmla="*/ 4082142 w 5225142"/>
              <a:gd name="connsiteY22" fmla="*/ 2129971 h 2848428"/>
              <a:gd name="connsiteX23" fmla="*/ 4757057 w 5225142"/>
              <a:gd name="connsiteY23" fmla="*/ 2467428 h 2848428"/>
              <a:gd name="connsiteX24" fmla="*/ 5225142 w 5225142"/>
              <a:gd name="connsiteY24" fmla="*/ 2467428 h 2848428"/>
              <a:gd name="connsiteX25" fmla="*/ 5225142 w 5225142"/>
              <a:gd name="connsiteY25" fmla="*/ 2467428 h 2848428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079171 w 5225142"/>
              <a:gd name="connsiteY10" fmla="*/ 693057 h 2848428"/>
              <a:gd name="connsiteX11" fmla="*/ 2383971 w 5225142"/>
              <a:gd name="connsiteY11" fmla="*/ 703942 h 2848428"/>
              <a:gd name="connsiteX12" fmla="*/ 2507783 w 5225142"/>
              <a:gd name="connsiteY12" fmla="*/ 94343 h 2848428"/>
              <a:gd name="connsiteX13" fmla="*/ 2293469 w 5225142"/>
              <a:gd name="connsiteY13" fmla="*/ 165781 h 2848428"/>
              <a:gd name="connsiteX14" fmla="*/ 2819400 w 5225142"/>
              <a:gd name="connsiteY14" fmla="*/ 954313 h 2848428"/>
              <a:gd name="connsiteX15" fmla="*/ 2864973 w 5225142"/>
              <a:gd name="connsiteY15" fmla="*/ 308657 h 2848428"/>
              <a:gd name="connsiteX16" fmla="*/ 3178628 w 5225142"/>
              <a:gd name="connsiteY16" fmla="*/ 1422399 h 2848428"/>
              <a:gd name="connsiteX17" fmla="*/ 3365039 w 5225142"/>
              <a:gd name="connsiteY17" fmla="*/ 1523103 h 2848428"/>
              <a:gd name="connsiteX18" fmla="*/ 3150725 w 5225142"/>
              <a:gd name="connsiteY18" fmla="*/ 380094 h 2848428"/>
              <a:gd name="connsiteX19" fmla="*/ 3579353 w 5225142"/>
              <a:gd name="connsiteY19" fmla="*/ 1737417 h 2848428"/>
              <a:gd name="connsiteX20" fmla="*/ 3650791 w 5225142"/>
              <a:gd name="connsiteY20" fmla="*/ 1023037 h 2848428"/>
              <a:gd name="connsiteX21" fmla="*/ 3793667 w 5225142"/>
              <a:gd name="connsiteY21" fmla="*/ 1808855 h 2848428"/>
              <a:gd name="connsiteX22" fmla="*/ 3886200 w 5225142"/>
              <a:gd name="connsiteY22" fmla="*/ 2086428 h 2848428"/>
              <a:gd name="connsiteX23" fmla="*/ 4082142 w 5225142"/>
              <a:gd name="connsiteY23" fmla="*/ 2129971 h 2848428"/>
              <a:gd name="connsiteX24" fmla="*/ 4757057 w 5225142"/>
              <a:gd name="connsiteY24" fmla="*/ 2467428 h 2848428"/>
              <a:gd name="connsiteX25" fmla="*/ 5225142 w 5225142"/>
              <a:gd name="connsiteY25" fmla="*/ 2467428 h 2848428"/>
              <a:gd name="connsiteX26" fmla="*/ 5225142 w 5225142"/>
              <a:gd name="connsiteY26" fmla="*/ 2467428 h 2848428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079155 w 5225142"/>
              <a:gd name="connsiteY10" fmla="*/ 308657 h 2848428"/>
              <a:gd name="connsiteX11" fmla="*/ 2383971 w 5225142"/>
              <a:gd name="connsiteY11" fmla="*/ 703942 h 2848428"/>
              <a:gd name="connsiteX12" fmla="*/ 2507783 w 5225142"/>
              <a:gd name="connsiteY12" fmla="*/ 94343 h 2848428"/>
              <a:gd name="connsiteX13" fmla="*/ 2293469 w 5225142"/>
              <a:gd name="connsiteY13" fmla="*/ 165781 h 2848428"/>
              <a:gd name="connsiteX14" fmla="*/ 2819400 w 5225142"/>
              <a:gd name="connsiteY14" fmla="*/ 954313 h 2848428"/>
              <a:gd name="connsiteX15" fmla="*/ 2864973 w 5225142"/>
              <a:gd name="connsiteY15" fmla="*/ 308657 h 2848428"/>
              <a:gd name="connsiteX16" fmla="*/ 3178628 w 5225142"/>
              <a:gd name="connsiteY16" fmla="*/ 1422399 h 2848428"/>
              <a:gd name="connsiteX17" fmla="*/ 3365039 w 5225142"/>
              <a:gd name="connsiteY17" fmla="*/ 1523103 h 2848428"/>
              <a:gd name="connsiteX18" fmla="*/ 3150725 w 5225142"/>
              <a:gd name="connsiteY18" fmla="*/ 380094 h 2848428"/>
              <a:gd name="connsiteX19" fmla="*/ 3579353 w 5225142"/>
              <a:gd name="connsiteY19" fmla="*/ 1737417 h 2848428"/>
              <a:gd name="connsiteX20" fmla="*/ 3650791 w 5225142"/>
              <a:gd name="connsiteY20" fmla="*/ 1023037 h 2848428"/>
              <a:gd name="connsiteX21" fmla="*/ 3793667 w 5225142"/>
              <a:gd name="connsiteY21" fmla="*/ 1808855 h 2848428"/>
              <a:gd name="connsiteX22" fmla="*/ 3886200 w 5225142"/>
              <a:gd name="connsiteY22" fmla="*/ 2086428 h 2848428"/>
              <a:gd name="connsiteX23" fmla="*/ 4082142 w 5225142"/>
              <a:gd name="connsiteY23" fmla="*/ 2129971 h 2848428"/>
              <a:gd name="connsiteX24" fmla="*/ 4757057 w 5225142"/>
              <a:gd name="connsiteY24" fmla="*/ 2467428 h 2848428"/>
              <a:gd name="connsiteX25" fmla="*/ 5225142 w 5225142"/>
              <a:gd name="connsiteY25" fmla="*/ 2467428 h 2848428"/>
              <a:gd name="connsiteX26" fmla="*/ 5225142 w 5225142"/>
              <a:gd name="connsiteY26" fmla="*/ 2467428 h 2848428"/>
              <a:gd name="connsiteX0" fmla="*/ 0 w 5225142"/>
              <a:gd name="connsiteY0" fmla="*/ 2396218 h 2896961"/>
              <a:gd name="connsiteX1" fmla="*/ 2677885 w 5225142"/>
              <a:gd name="connsiteY1" fmla="*/ 2766332 h 2896961"/>
              <a:gd name="connsiteX2" fmla="*/ 2895600 w 5225142"/>
              <a:gd name="connsiteY2" fmla="*/ 1612446 h 2896961"/>
              <a:gd name="connsiteX3" fmla="*/ 2155371 w 5225142"/>
              <a:gd name="connsiteY3" fmla="*/ 1089932 h 2896961"/>
              <a:gd name="connsiteX4" fmla="*/ 1436914 w 5225142"/>
              <a:gd name="connsiteY4" fmla="*/ 1645104 h 2896961"/>
              <a:gd name="connsiteX5" fmla="*/ 1360714 w 5225142"/>
              <a:gd name="connsiteY5" fmla="*/ 1841046 h 2896961"/>
              <a:gd name="connsiteX6" fmla="*/ 1251857 w 5225142"/>
              <a:gd name="connsiteY6" fmla="*/ 1579789 h 2896961"/>
              <a:gd name="connsiteX7" fmla="*/ 1502228 w 5225142"/>
              <a:gd name="connsiteY7" fmla="*/ 1013732 h 2896961"/>
              <a:gd name="connsiteX8" fmla="*/ 1687285 w 5225142"/>
              <a:gd name="connsiteY8" fmla="*/ 839561 h 2896961"/>
              <a:gd name="connsiteX9" fmla="*/ 2111828 w 5225142"/>
              <a:gd name="connsiteY9" fmla="*/ 752475 h 2896961"/>
              <a:gd name="connsiteX10" fmla="*/ 1793403 w 5225142"/>
              <a:gd name="connsiteY10" fmla="*/ 0 h 2896961"/>
              <a:gd name="connsiteX11" fmla="*/ 2383971 w 5225142"/>
              <a:gd name="connsiteY11" fmla="*/ 752475 h 2896961"/>
              <a:gd name="connsiteX12" fmla="*/ 2507783 w 5225142"/>
              <a:gd name="connsiteY12" fmla="*/ 142876 h 2896961"/>
              <a:gd name="connsiteX13" fmla="*/ 2293469 w 5225142"/>
              <a:gd name="connsiteY13" fmla="*/ 214314 h 2896961"/>
              <a:gd name="connsiteX14" fmla="*/ 2819400 w 5225142"/>
              <a:gd name="connsiteY14" fmla="*/ 1002846 h 2896961"/>
              <a:gd name="connsiteX15" fmla="*/ 2864973 w 5225142"/>
              <a:gd name="connsiteY15" fmla="*/ 357190 h 2896961"/>
              <a:gd name="connsiteX16" fmla="*/ 3178628 w 5225142"/>
              <a:gd name="connsiteY16" fmla="*/ 1470932 h 2896961"/>
              <a:gd name="connsiteX17" fmla="*/ 3365039 w 5225142"/>
              <a:gd name="connsiteY17" fmla="*/ 1571636 h 2896961"/>
              <a:gd name="connsiteX18" fmla="*/ 3150725 w 5225142"/>
              <a:gd name="connsiteY18" fmla="*/ 428627 h 2896961"/>
              <a:gd name="connsiteX19" fmla="*/ 3579353 w 5225142"/>
              <a:gd name="connsiteY19" fmla="*/ 1785950 h 2896961"/>
              <a:gd name="connsiteX20" fmla="*/ 3650791 w 5225142"/>
              <a:gd name="connsiteY20" fmla="*/ 1071570 h 2896961"/>
              <a:gd name="connsiteX21" fmla="*/ 3793667 w 5225142"/>
              <a:gd name="connsiteY21" fmla="*/ 1857388 h 2896961"/>
              <a:gd name="connsiteX22" fmla="*/ 3886200 w 5225142"/>
              <a:gd name="connsiteY22" fmla="*/ 2134961 h 2896961"/>
              <a:gd name="connsiteX23" fmla="*/ 4082142 w 5225142"/>
              <a:gd name="connsiteY23" fmla="*/ 2178504 h 2896961"/>
              <a:gd name="connsiteX24" fmla="*/ 4757057 w 5225142"/>
              <a:gd name="connsiteY24" fmla="*/ 2515961 h 2896961"/>
              <a:gd name="connsiteX25" fmla="*/ 5225142 w 5225142"/>
              <a:gd name="connsiteY25" fmla="*/ 2515961 h 2896961"/>
              <a:gd name="connsiteX26" fmla="*/ 5225142 w 5225142"/>
              <a:gd name="connsiteY26" fmla="*/ 2515961 h 2896961"/>
              <a:gd name="connsiteX0" fmla="*/ 0 w 5225142"/>
              <a:gd name="connsiteY0" fmla="*/ 2396218 h 2896961"/>
              <a:gd name="connsiteX1" fmla="*/ 2677885 w 5225142"/>
              <a:gd name="connsiteY1" fmla="*/ 2766332 h 2896961"/>
              <a:gd name="connsiteX2" fmla="*/ 2895600 w 5225142"/>
              <a:gd name="connsiteY2" fmla="*/ 1612446 h 2896961"/>
              <a:gd name="connsiteX3" fmla="*/ 2155371 w 5225142"/>
              <a:gd name="connsiteY3" fmla="*/ 1089932 h 2896961"/>
              <a:gd name="connsiteX4" fmla="*/ 1436914 w 5225142"/>
              <a:gd name="connsiteY4" fmla="*/ 1645104 h 2896961"/>
              <a:gd name="connsiteX5" fmla="*/ 1360714 w 5225142"/>
              <a:gd name="connsiteY5" fmla="*/ 1841046 h 2896961"/>
              <a:gd name="connsiteX6" fmla="*/ 1251857 w 5225142"/>
              <a:gd name="connsiteY6" fmla="*/ 1579789 h 2896961"/>
              <a:gd name="connsiteX7" fmla="*/ 1502228 w 5225142"/>
              <a:gd name="connsiteY7" fmla="*/ 1013732 h 2896961"/>
              <a:gd name="connsiteX8" fmla="*/ 1687285 w 5225142"/>
              <a:gd name="connsiteY8" fmla="*/ 839561 h 2896961"/>
              <a:gd name="connsiteX9" fmla="*/ 1850571 w 5225142"/>
              <a:gd name="connsiteY9" fmla="*/ 828677 h 2896961"/>
              <a:gd name="connsiteX10" fmla="*/ 2111828 w 5225142"/>
              <a:gd name="connsiteY10" fmla="*/ 752475 h 2896961"/>
              <a:gd name="connsiteX11" fmla="*/ 1793403 w 5225142"/>
              <a:gd name="connsiteY11" fmla="*/ 0 h 2896961"/>
              <a:gd name="connsiteX12" fmla="*/ 2383971 w 5225142"/>
              <a:gd name="connsiteY12" fmla="*/ 752475 h 2896961"/>
              <a:gd name="connsiteX13" fmla="*/ 2507783 w 5225142"/>
              <a:gd name="connsiteY13" fmla="*/ 142876 h 2896961"/>
              <a:gd name="connsiteX14" fmla="*/ 2293469 w 5225142"/>
              <a:gd name="connsiteY14" fmla="*/ 214314 h 2896961"/>
              <a:gd name="connsiteX15" fmla="*/ 2819400 w 5225142"/>
              <a:gd name="connsiteY15" fmla="*/ 1002846 h 2896961"/>
              <a:gd name="connsiteX16" fmla="*/ 2864973 w 5225142"/>
              <a:gd name="connsiteY16" fmla="*/ 357190 h 2896961"/>
              <a:gd name="connsiteX17" fmla="*/ 3178628 w 5225142"/>
              <a:gd name="connsiteY17" fmla="*/ 1470932 h 2896961"/>
              <a:gd name="connsiteX18" fmla="*/ 3365039 w 5225142"/>
              <a:gd name="connsiteY18" fmla="*/ 1571636 h 2896961"/>
              <a:gd name="connsiteX19" fmla="*/ 3150725 w 5225142"/>
              <a:gd name="connsiteY19" fmla="*/ 428627 h 2896961"/>
              <a:gd name="connsiteX20" fmla="*/ 3579353 w 5225142"/>
              <a:gd name="connsiteY20" fmla="*/ 1785950 h 2896961"/>
              <a:gd name="connsiteX21" fmla="*/ 3650791 w 5225142"/>
              <a:gd name="connsiteY21" fmla="*/ 1071570 h 2896961"/>
              <a:gd name="connsiteX22" fmla="*/ 3793667 w 5225142"/>
              <a:gd name="connsiteY22" fmla="*/ 1857388 h 2896961"/>
              <a:gd name="connsiteX23" fmla="*/ 3886200 w 5225142"/>
              <a:gd name="connsiteY23" fmla="*/ 2134961 h 2896961"/>
              <a:gd name="connsiteX24" fmla="*/ 4082142 w 5225142"/>
              <a:gd name="connsiteY24" fmla="*/ 2178504 h 2896961"/>
              <a:gd name="connsiteX25" fmla="*/ 4757057 w 5225142"/>
              <a:gd name="connsiteY25" fmla="*/ 2515961 h 2896961"/>
              <a:gd name="connsiteX26" fmla="*/ 5225142 w 5225142"/>
              <a:gd name="connsiteY26" fmla="*/ 2515961 h 2896961"/>
              <a:gd name="connsiteX27" fmla="*/ 5225142 w 5225142"/>
              <a:gd name="connsiteY27" fmla="*/ 2515961 h 2896961"/>
              <a:gd name="connsiteX0" fmla="*/ 0 w 5225142"/>
              <a:gd name="connsiteY0" fmla="*/ 2396218 h 2896961"/>
              <a:gd name="connsiteX1" fmla="*/ 2677885 w 5225142"/>
              <a:gd name="connsiteY1" fmla="*/ 2766332 h 2896961"/>
              <a:gd name="connsiteX2" fmla="*/ 2895600 w 5225142"/>
              <a:gd name="connsiteY2" fmla="*/ 1612446 h 2896961"/>
              <a:gd name="connsiteX3" fmla="*/ 2155371 w 5225142"/>
              <a:gd name="connsiteY3" fmla="*/ 1089932 h 2896961"/>
              <a:gd name="connsiteX4" fmla="*/ 1436914 w 5225142"/>
              <a:gd name="connsiteY4" fmla="*/ 1645104 h 2896961"/>
              <a:gd name="connsiteX5" fmla="*/ 1360714 w 5225142"/>
              <a:gd name="connsiteY5" fmla="*/ 1841046 h 2896961"/>
              <a:gd name="connsiteX6" fmla="*/ 1251857 w 5225142"/>
              <a:gd name="connsiteY6" fmla="*/ 1579789 h 2896961"/>
              <a:gd name="connsiteX7" fmla="*/ 1502228 w 5225142"/>
              <a:gd name="connsiteY7" fmla="*/ 1013732 h 2896961"/>
              <a:gd name="connsiteX8" fmla="*/ 1687285 w 5225142"/>
              <a:gd name="connsiteY8" fmla="*/ 839561 h 2896961"/>
              <a:gd name="connsiteX9" fmla="*/ 1507651 w 5225142"/>
              <a:gd name="connsiteY9" fmla="*/ 142877 h 2896961"/>
              <a:gd name="connsiteX10" fmla="*/ 2111828 w 5225142"/>
              <a:gd name="connsiteY10" fmla="*/ 752475 h 2896961"/>
              <a:gd name="connsiteX11" fmla="*/ 1793403 w 5225142"/>
              <a:gd name="connsiteY11" fmla="*/ 0 h 2896961"/>
              <a:gd name="connsiteX12" fmla="*/ 2383971 w 5225142"/>
              <a:gd name="connsiteY12" fmla="*/ 752475 h 2896961"/>
              <a:gd name="connsiteX13" fmla="*/ 2507783 w 5225142"/>
              <a:gd name="connsiteY13" fmla="*/ 142876 h 2896961"/>
              <a:gd name="connsiteX14" fmla="*/ 2293469 w 5225142"/>
              <a:gd name="connsiteY14" fmla="*/ 214314 h 2896961"/>
              <a:gd name="connsiteX15" fmla="*/ 2819400 w 5225142"/>
              <a:gd name="connsiteY15" fmla="*/ 1002846 h 2896961"/>
              <a:gd name="connsiteX16" fmla="*/ 2864973 w 5225142"/>
              <a:gd name="connsiteY16" fmla="*/ 357190 h 2896961"/>
              <a:gd name="connsiteX17" fmla="*/ 3178628 w 5225142"/>
              <a:gd name="connsiteY17" fmla="*/ 1470932 h 2896961"/>
              <a:gd name="connsiteX18" fmla="*/ 3365039 w 5225142"/>
              <a:gd name="connsiteY18" fmla="*/ 1571636 h 2896961"/>
              <a:gd name="connsiteX19" fmla="*/ 3150725 w 5225142"/>
              <a:gd name="connsiteY19" fmla="*/ 428627 h 2896961"/>
              <a:gd name="connsiteX20" fmla="*/ 3579353 w 5225142"/>
              <a:gd name="connsiteY20" fmla="*/ 1785950 h 2896961"/>
              <a:gd name="connsiteX21" fmla="*/ 3650791 w 5225142"/>
              <a:gd name="connsiteY21" fmla="*/ 1071570 h 2896961"/>
              <a:gd name="connsiteX22" fmla="*/ 3793667 w 5225142"/>
              <a:gd name="connsiteY22" fmla="*/ 1857388 h 2896961"/>
              <a:gd name="connsiteX23" fmla="*/ 3886200 w 5225142"/>
              <a:gd name="connsiteY23" fmla="*/ 2134961 h 2896961"/>
              <a:gd name="connsiteX24" fmla="*/ 4082142 w 5225142"/>
              <a:gd name="connsiteY24" fmla="*/ 2178504 h 2896961"/>
              <a:gd name="connsiteX25" fmla="*/ 4757057 w 5225142"/>
              <a:gd name="connsiteY25" fmla="*/ 2515961 h 2896961"/>
              <a:gd name="connsiteX26" fmla="*/ 5225142 w 5225142"/>
              <a:gd name="connsiteY26" fmla="*/ 2515961 h 2896961"/>
              <a:gd name="connsiteX27" fmla="*/ 5225142 w 5225142"/>
              <a:gd name="connsiteY27" fmla="*/ 2515961 h 289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25142" h="2896961">
                <a:moveTo>
                  <a:pt x="0" y="2396218"/>
                </a:moveTo>
                <a:cubicBezTo>
                  <a:pt x="1097642" y="2646589"/>
                  <a:pt x="2195285" y="2896961"/>
                  <a:pt x="2677885" y="2766332"/>
                </a:cubicBezTo>
                <a:cubicBezTo>
                  <a:pt x="3160485" y="2635703"/>
                  <a:pt x="2982686" y="1891846"/>
                  <a:pt x="2895600" y="1612446"/>
                </a:cubicBezTo>
                <a:cubicBezTo>
                  <a:pt x="2808514" y="1333046"/>
                  <a:pt x="2398485" y="1084489"/>
                  <a:pt x="2155371" y="1089932"/>
                </a:cubicBezTo>
                <a:cubicBezTo>
                  <a:pt x="1912257" y="1095375"/>
                  <a:pt x="1569357" y="1519918"/>
                  <a:pt x="1436914" y="1645104"/>
                </a:cubicBezTo>
                <a:cubicBezTo>
                  <a:pt x="1304471" y="1770290"/>
                  <a:pt x="1391557" y="1851932"/>
                  <a:pt x="1360714" y="1841046"/>
                </a:cubicBezTo>
                <a:cubicBezTo>
                  <a:pt x="1329871" y="1830160"/>
                  <a:pt x="1228271" y="1717675"/>
                  <a:pt x="1251857" y="1579789"/>
                </a:cubicBezTo>
                <a:cubicBezTo>
                  <a:pt x="1275443" y="1441903"/>
                  <a:pt x="1429657" y="1137103"/>
                  <a:pt x="1502228" y="1013732"/>
                </a:cubicBezTo>
                <a:cubicBezTo>
                  <a:pt x="1574799" y="890361"/>
                  <a:pt x="1686381" y="984703"/>
                  <a:pt x="1687285" y="839561"/>
                </a:cubicBezTo>
                <a:cubicBezTo>
                  <a:pt x="1688189" y="694419"/>
                  <a:pt x="1436894" y="157391"/>
                  <a:pt x="1507651" y="142877"/>
                </a:cubicBezTo>
                <a:cubicBezTo>
                  <a:pt x="1578408" y="128363"/>
                  <a:pt x="2064203" y="776288"/>
                  <a:pt x="2111828" y="752475"/>
                </a:cubicBezTo>
                <a:cubicBezTo>
                  <a:pt x="2159453" y="728662"/>
                  <a:pt x="1748046" y="0"/>
                  <a:pt x="1793403" y="0"/>
                </a:cubicBezTo>
                <a:cubicBezTo>
                  <a:pt x="1838760" y="0"/>
                  <a:pt x="2312536" y="852261"/>
                  <a:pt x="2383971" y="752475"/>
                </a:cubicBezTo>
                <a:cubicBezTo>
                  <a:pt x="2485571" y="752475"/>
                  <a:pt x="2435212" y="101148"/>
                  <a:pt x="2507783" y="142876"/>
                </a:cubicBezTo>
                <a:cubicBezTo>
                  <a:pt x="2525926" y="48533"/>
                  <a:pt x="2241533" y="70986"/>
                  <a:pt x="2293469" y="214314"/>
                </a:cubicBezTo>
                <a:cubicBezTo>
                  <a:pt x="2691040" y="284842"/>
                  <a:pt x="2724149" y="979033"/>
                  <a:pt x="2819400" y="1002846"/>
                </a:cubicBezTo>
                <a:cubicBezTo>
                  <a:pt x="2914651" y="1026659"/>
                  <a:pt x="2805102" y="279176"/>
                  <a:pt x="2864973" y="357190"/>
                </a:cubicBezTo>
                <a:cubicBezTo>
                  <a:pt x="2924844" y="435204"/>
                  <a:pt x="3095284" y="1268524"/>
                  <a:pt x="3178628" y="1470932"/>
                </a:cubicBezTo>
                <a:cubicBezTo>
                  <a:pt x="3261972" y="1673340"/>
                  <a:pt x="3369689" y="1745353"/>
                  <a:pt x="3365039" y="1571636"/>
                </a:cubicBezTo>
                <a:cubicBezTo>
                  <a:pt x="3360389" y="1397919"/>
                  <a:pt x="3115006" y="392908"/>
                  <a:pt x="3150725" y="428627"/>
                </a:cubicBezTo>
                <a:cubicBezTo>
                  <a:pt x="3186444" y="464346"/>
                  <a:pt x="3496009" y="1678793"/>
                  <a:pt x="3579353" y="1785950"/>
                </a:cubicBezTo>
                <a:cubicBezTo>
                  <a:pt x="3662697" y="1893107"/>
                  <a:pt x="3615072" y="1059664"/>
                  <a:pt x="3650791" y="1071570"/>
                </a:cubicBezTo>
                <a:cubicBezTo>
                  <a:pt x="3686510" y="1083476"/>
                  <a:pt x="3754432" y="1680156"/>
                  <a:pt x="3793667" y="1857388"/>
                </a:cubicBezTo>
                <a:cubicBezTo>
                  <a:pt x="3832902" y="2034620"/>
                  <a:pt x="3838121" y="2081442"/>
                  <a:pt x="3886200" y="2134961"/>
                </a:cubicBezTo>
                <a:cubicBezTo>
                  <a:pt x="3934279" y="2188480"/>
                  <a:pt x="3936999" y="2115004"/>
                  <a:pt x="4082142" y="2178504"/>
                </a:cubicBezTo>
                <a:cubicBezTo>
                  <a:pt x="4227285" y="2242004"/>
                  <a:pt x="4566557" y="2459718"/>
                  <a:pt x="4757057" y="2515961"/>
                </a:cubicBezTo>
                <a:cubicBezTo>
                  <a:pt x="4947557" y="2572204"/>
                  <a:pt x="5225142" y="2515961"/>
                  <a:pt x="5225142" y="2515961"/>
                </a:cubicBezTo>
                <a:lnTo>
                  <a:pt x="5225142" y="2515961"/>
                </a:lnTo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олилиния 61"/>
          <p:cNvSpPr/>
          <p:nvPr/>
        </p:nvSpPr>
        <p:spPr>
          <a:xfrm>
            <a:off x="1928794" y="5500702"/>
            <a:ext cx="2844000" cy="1260000"/>
          </a:xfrm>
          <a:custGeom>
            <a:avLst/>
            <a:gdLst>
              <a:gd name="connsiteX0" fmla="*/ 0 w 5225142"/>
              <a:gd name="connsiteY0" fmla="*/ 1685471 h 2186214"/>
              <a:gd name="connsiteX1" fmla="*/ 2677885 w 5225142"/>
              <a:gd name="connsiteY1" fmla="*/ 2055585 h 2186214"/>
              <a:gd name="connsiteX2" fmla="*/ 2895600 w 5225142"/>
              <a:gd name="connsiteY2" fmla="*/ 901699 h 2186214"/>
              <a:gd name="connsiteX3" fmla="*/ 2155371 w 5225142"/>
              <a:gd name="connsiteY3" fmla="*/ 379185 h 2186214"/>
              <a:gd name="connsiteX4" fmla="*/ 1436914 w 5225142"/>
              <a:gd name="connsiteY4" fmla="*/ 934357 h 2186214"/>
              <a:gd name="connsiteX5" fmla="*/ 1360714 w 5225142"/>
              <a:gd name="connsiteY5" fmla="*/ 1130299 h 2186214"/>
              <a:gd name="connsiteX6" fmla="*/ 1251857 w 5225142"/>
              <a:gd name="connsiteY6" fmla="*/ 869042 h 2186214"/>
              <a:gd name="connsiteX7" fmla="*/ 1502228 w 5225142"/>
              <a:gd name="connsiteY7" fmla="*/ 302985 h 2186214"/>
              <a:gd name="connsiteX8" fmla="*/ 1687285 w 5225142"/>
              <a:gd name="connsiteY8" fmla="*/ 128814 h 2186214"/>
              <a:gd name="connsiteX9" fmla="*/ 2111828 w 5225142"/>
              <a:gd name="connsiteY9" fmla="*/ 41728 h 2186214"/>
              <a:gd name="connsiteX10" fmla="*/ 2383971 w 5225142"/>
              <a:gd name="connsiteY10" fmla="*/ 41728 h 2186214"/>
              <a:gd name="connsiteX11" fmla="*/ 2721428 w 5225142"/>
              <a:gd name="connsiteY11" fmla="*/ 41728 h 2186214"/>
              <a:gd name="connsiteX12" fmla="*/ 2819400 w 5225142"/>
              <a:gd name="connsiteY12" fmla="*/ 292099 h 2186214"/>
              <a:gd name="connsiteX13" fmla="*/ 2971800 w 5225142"/>
              <a:gd name="connsiteY13" fmla="*/ 531585 h 2186214"/>
              <a:gd name="connsiteX14" fmla="*/ 3178628 w 5225142"/>
              <a:gd name="connsiteY14" fmla="*/ 760185 h 2186214"/>
              <a:gd name="connsiteX15" fmla="*/ 3254828 w 5225142"/>
              <a:gd name="connsiteY15" fmla="*/ 879928 h 2186214"/>
              <a:gd name="connsiteX16" fmla="*/ 3320142 w 5225142"/>
              <a:gd name="connsiteY16" fmla="*/ 1064985 h 2186214"/>
              <a:gd name="connsiteX17" fmla="*/ 3331028 w 5225142"/>
              <a:gd name="connsiteY17" fmla="*/ 1141185 h 2186214"/>
              <a:gd name="connsiteX18" fmla="*/ 3331028 w 5225142"/>
              <a:gd name="connsiteY18" fmla="*/ 1195614 h 2186214"/>
              <a:gd name="connsiteX19" fmla="*/ 3418114 w 5225142"/>
              <a:gd name="connsiteY19" fmla="*/ 1271814 h 2186214"/>
              <a:gd name="connsiteX20" fmla="*/ 3886200 w 5225142"/>
              <a:gd name="connsiteY20" fmla="*/ 1424214 h 2186214"/>
              <a:gd name="connsiteX21" fmla="*/ 4082142 w 5225142"/>
              <a:gd name="connsiteY21" fmla="*/ 1467757 h 2186214"/>
              <a:gd name="connsiteX22" fmla="*/ 4757057 w 5225142"/>
              <a:gd name="connsiteY22" fmla="*/ 1805214 h 2186214"/>
              <a:gd name="connsiteX23" fmla="*/ 5225142 w 5225142"/>
              <a:gd name="connsiteY23" fmla="*/ 1805214 h 2186214"/>
              <a:gd name="connsiteX24" fmla="*/ 5225142 w 5225142"/>
              <a:gd name="connsiteY24" fmla="*/ 1805214 h 2186214"/>
              <a:gd name="connsiteX0" fmla="*/ 0 w 5225142"/>
              <a:gd name="connsiteY0" fmla="*/ 1685471 h 2186214"/>
              <a:gd name="connsiteX1" fmla="*/ 2677885 w 5225142"/>
              <a:gd name="connsiteY1" fmla="*/ 2055585 h 2186214"/>
              <a:gd name="connsiteX2" fmla="*/ 2895600 w 5225142"/>
              <a:gd name="connsiteY2" fmla="*/ 901699 h 2186214"/>
              <a:gd name="connsiteX3" fmla="*/ 2155371 w 5225142"/>
              <a:gd name="connsiteY3" fmla="*/ 379185 h 2186214"/>
              <a:gd name="connsiteX4" fmla="*/ 1436914 w 5225142"/>
              <a:gd name="connsiteY4" fmla="*/ 934357 h 2186214"/>
              <a:gd name="connsiteX5" fmla="*/ 1360714 w 5225142"/>
              <a:gd name="connsiteY5" fmla="*/ 1130299 h 2186214"/>
              <a:gd name="connsiteX6" fmla="*/ 1251857 w 5225142"/>
              <a:gd name="connsiteY6" fmla="*/ 869042 h 2186214"/>
              <a:gd name="connsiteX7" fmla="*/ 1502228 w 5225142"/>
              <a:gd name="connsiteY7" fmla="*/ 302985 h 2186214"/>
              <a:gd name="connsiteX8" fmla="*/ 1687285 w 5225142"/>
              <a:gd name="connsiteY8" fmla="*/ 128814 h 2186214"/>
              <a:gd name="connsiteX9" fmla="*/ 2111828 w 5225142"/>
              <a:gd name="connsiteY9" fmla="*/ 41728 h 2186214"/>
              <a:gd name="connsiteX10" fmla="*/ 2383971 w 5225142"/>
              <a:gd name="connsiteY10" fmla="*/ 41728 h 2186214"/>
              <a:gd name="connsiteX11" fmla="*/ 2721428 w 5225142"/>
              <a:gd name="connsiteY11" fmla="*/ 41728 h 2186214"/>
              <a:gd name="connsiteX12" fmla="*/ 2819400 w 5225142"/>
              <a:gd name="connsiteY12" fmla="*/ 292099 h 2186214"/>
              <a:gd name="connsiteX13" fmla="*/ 2971800 w 5225142"/>
              <a:gd name="connsiteY13" fmla="*/ 531585 h 2186214"/>
              <a:gd name="connsiteX14" fmla="*/ 3178628 w 5225142"/>
              <a:gd name="connsiteY14" fmla="*/ 760185 h 2186214"/>
              <a:gd name="connsiteX15" fmla="*/ 3254828 w 5225142"/>
              <a:gd name="connsiteY15" fmla="*/ 879928 h 2186214"/>
              <a:gd name="connsiteX16" fmla="*/ 3320142 w 5225142"/>
              <a:gd name="connsiteY16" fmla="*/ 1064985 h 2186214"/>
              <a:gd name="connsiteX17" fmla="*/ 3331028 w 5225142"/>
              <a:gd name="connsiteY17" fmla="*/ 1141185 h 2186214"/>
              <a:gd name="connsiteX18" fmla="*/ 3793667 w 5225142"/>
              <a:gd name="connsiteY18" fmla="*/ 1075202 h 2186214"/>
              <a:gd name="connsiteX19" fmla="*/ 3418114 w 5225142"/>
              <a:gd name="connsiteY19" fmla="*/ 1271814 h 2186214"/>
              <a:gd name="connsiteX20" fmla="*/ 3886200 w 5225142"/>
              <a:gd name="connsiteY20" fmla="*/ 1424214 h 2186214"/>
              <a:gd name="connsiteX21" fmla="*/ 4082142 w 5225142"/>
              <a:gd name="connsiteY21" fmla="*/ 1467757 h 2186214"/>
              <a:gd name="connsiteX22" fmla="*/ 4757057 w 5225142"/>
              <a:gd name="connsiteY22" fmla="*/ 1805214 h 2186214"/>
              <a:gd name="connsiteX23" fmla="*/ 5225142 w 5225142"/>
              <a:gd name="connsiteY23" fmla="*/ 1805214 h 2186214"/>
              <a:gd name="connsiteX24" fmla="*/ 5225142 w 5225142"/>
              <a:gd name="connsiteY24" fmla="*/ 1805214 h 2186214"/>
              <a:gd name="connsiteX0" fmla="*/ 0 w 5225142"/>
              <a:gd name="connsiteY0" fmla="*/ 2011134 h 2511877"/>
              <a:gd name="connsiteX1" fmla="*/ 2677885 w 5225142"/>
              <a:gd name="connsiteY1" fmla="*/ 2381248 h 2511877"/>
              <a:gd name="connsiteX2" fmla="*/ 2895600 w 5225142"/>
              <a:gd name="connsiteY2" fmla="*/ 1227362 h 2511877"/>
              <a:gd name="connsiteX3" fmla="*/ 2155371 w 5225142"/>
              <a:gd name="connsiteY3" fmla="*/ 704848 h 2511877"/>
              <a:gd name="connsiteX4" fmla="*/ 1436914 w 5225142"/>
              <a:gd name="connsiteY4" fmla="*/ 1260020 h 2511877"/>
              <a:gd name="connsiteX5" fmla="*/ 1360714 w 5225142"/>
              <a:gd name="connsiteY5" fmla="*/ 1455962 h 2511877"/>
              <a:gd name="connsiteX6" fmla="*/ 1251857 w 5225142"/>
              <a:gd name="connsiteY6" fmla="*/ 1194705 h 2511877"/>
              <a:gd name="connsiteX7" fmla="*/ 1502228 w 5225142"/>
              <a:gd name="connsiteY7" fmla="*/ 628648 h 2511877"/>
              <a:gd name="connsiteX8" fmla="*/ 1687285 w 5225142"/>
              <a:gd name="connsiteY8" fmla="*/ 454477 h 2511877"/>
              <a:gd name="connsiteX9" fmla="*/ 2111828 w 5225142"/>
              <a:gd name="connsiteY9" fmla="*/ 367391 h 2511877"/>
              <a:gd name="connsiteX10" fmla="*/ 2383971 w 5225142"/>
              <a:gd name="connsiteY10" fmla="*/ 367391 h 2511877"/>
              <a:gd name="connsiteX11" fmla="*/ 2721428 w 5225142"/>
              <a:gd name="connsiteY11" fmla="*/ 367391 h 2511877"/>
              <a:gd name="connsiteX12" fmla="*/ 2819400 w 5225142"/>
              <a:gd name="connsiteY12" fmla="*/ 617762 h 2511877"/>
              <a:gd name="connsiteX13" fmla="*/ 2971800 w 5225142"/>
              <a:gd name="connsiteY13" fmla="*/ 857248 h 2511877"/>
              <a:gd name="connsiteX14" fmla="*/ 3178628 w 5225142"/>
              <a:gd name="connsiteY14" fmla="*/ 1085848 h 2511877"/>
              <a:gd name="connsiteX15" fmla="*/ 3254828 w 5225142"/>
              <a:gd name="connsiteY15" fmla="*/ 1205591 h 2511877"/>
              <a:gd name="connsiteX16" fmla="*/ 3150725 w 5225142"/>
              <a:gd name="connsiteY16" fmla="*/ 43543 h 2511877"/>
              <a:gd name="connsiteX17" fmla="*/ 3331028 w 5225142"/>
              <a:gd name="connsiteY17" fmla="*/ 1466848 h 2511877"/>
              <a:gd name="connsiteX18" fmla="*/ 3793667 w 5225142"/>
              <a:gd name="connsiteY18" fmla="*/ 1400865 h 2511877"/>
              <a:gd name="connsiteX19" fmla="*/ 3418114 w 5225142"/>
              <a:gd name="connsiteY19" fmla="*/ 1597477 h 2511877"/>
              <a:gd name="connsiteX20" fmla="*/ 3886200 w 5225142"/>
              <a:gd name="connsiteY20" fmla="*/ 1749877 h 2511877"/>
              <a:gd name="connsiteX21" fmla="*/ 4082142 w 5225142"/>
              <a:gd name="connsiteY21" fmla="*/ 1793420 h 2511877"/>
              <a:gd name="connsiteX22" fmla="*/ 4757057 w 5225142"/>
              <a:gd name="connsiteY22" fmla="*/ 2130877 h 2511877"/>
              <a:gd name="connsiteX23" fmla="*/ 5225142 w 5225142"/>
              <a:gd name="connsiteY23" fmla="*/ 2130877 h 2511877"/>
              <a:gd name="connsiteX24" fmla="*/ 5225142 w 5225142"/>
              <a:gd name="connsiteY24" fmla="*/ 2130877 h 2511877"/>
              <a:gd name="connsiteX0" fmla="*/ 0 w 5225142"/>
              <a:gd name="connsiteY0" fmla="*/ 2014307 h 2515050"/>
              <a:gd name="connsiteX1" fmla="*/ 2677885 w 5225142"/>
              <a:gd name="connsiteY1" fmla="*/ 2384421 h 2515050"/>
              <a:gd name="connsiteX2" fmla="*/ 2895600 w 5225142"/>
              <a:gd name="connsiteY2" fmla="*/ 1230535 h 2515050"/>
              <a:gd name="connsiteX3" fmla="*/ 2155371 w 5225142"/>
              <a:gd name="connsiteY3" fmla="*/ 708021 h 2515050"/>
              <a:gd name="connsiteX4" fmla="*/ 1436914 w 5225142"/>
              <a:gd name="connsiteY4" fmla="*/ 1263193 h 2515050"/>
              <a:gd name="connsiteX5" fmla="*/ 1360714 w 5225142"/>
              <a:gd name="connsiteY5" fmla="*/ 1459135 h 2515050"/>
              <a:gd name="connsiteX6" fmla="*/ 1251857 w 5225142"/>
              <a:gd name="connsiteY6" fmla="*/ 1197878 h 2515050"/>
              <a:gd name="connsiteX7" fmla="*/ 1502228 w 5225142"/>
              <a:gd name="connsiteY7" fmla="*/ 631821 h 2515050"/>
              <a:gd name="connsiteX8" fmla="*/ 1687285 w 5225142"/>
              <a:gd name="connsiteY8" fmla="*/ 457650 h 2515050"/>
              <a:gd name="connsiteX9" fmla="*/ 2111828 w 5225142"/>
              <a:gd name="connsiteY9" fmla="*/ 370564 h 2515050"/>
              <a:gd name="connsiteX10" fmla="*/ 2383971 w 5225142"/>
              <a:gd name="connsiteY10" fmla="*/ 370564 h 2515050"/>
              <a:gd name="connsiteX11" fmla="*/ 2721428 w 5225142"/>
              <a:gd name="connsiteY11" fmla="*/ 370564 h 2515050"/>
              <a:gd name="connsiteX12" fmla="*/ 2819400 w 5225142"/>
              <a:gd name="connsiteY12" fmla="*/ 620935 h 2515050"/>
              <a:gd name="connsiteX13" fmla="*/ 2971800 w 5225142"/>
              <a:gd name="connsiteY13" fmla="*/ 860421 h 2515050"/>
              <a:gd name="connsiteX14" fmla="*/ 3178628 w 5225142"/>
              <a:gd name="connsiteY14" fmla="*/ 1089021 h 2515050"/>
              <a:gd name="connsiteX15" fmla="*/ 3365039 w 5225142"/>
              <a:gd name="connsiteY15" fmla="*/ 1189725 h 2515050"/>
              <a:gd name="connsiteX16" fmla="*/ 3150725 w 5225142"/>
              <a:gd name="connsiteY16" fmla="*/ 46716 h 2515050"/>
              <a:gd name="connsiteX17" fmla="*/ 3331028 w 5225142"/>
              <a:gd name="connsiteY17" fmla="*/ 1470021 h 2515050"/>
              <a:gd name="connsiteX18" fmla="*/ 3793667 w 5225142"/>
              <a:gd name="connsiteY18" fmla="*/ 1404038 h 2515050"/>
              <a:gd name="connsiteX19" fmla="*/ 3418114 w 5225142"/>
              <a:gd name="connsiteY19" fmla="*/ 1600650 h 2515050"/>
              <a:gd name="connsiteX20" fmla="*/ 3886200 w 5225142"/>
              <a:gd name="connsiteY20" fmla="*/ 1753050 h 2515050"/>
              <a:gd name="connsiteX21" fmla="*/ 4082142 w 5225142"/>
              <a:gd name="connsiteY21" fmla="*/ 1796593 h 2515050"/>
              <a:gd name="connsiteX22" fmla="*/ 4757057 w 5225142"/>
              <a:gd name="connsiteY22" fmla="*/ 2134050 h 2515050"/>
              <a:gd name="connsiteX23" fmla="*/ 5225142 w 5225142"/>
              <a:gd name="connsiteY23" fmla="*/ 2134050 h 2515050"/>
              <a:gd name="connsiteX24" fmla="*/ 5225142 w 5225142"/>
              <a:gd name="connsiteY24" fmla="*/ 2134050 h 2515050"/>
              <a:gd name="connsiteX0" fmla="*/ 0 w 5225142"/>
              <a:gd name="connsiteY0" fmla="*/ 2003310 h 2504053"/>
              <a:gd name="connsiteX1" fmla="*/ 2677885 w 5225142"/>
              <a:gd name="connsiteY1" fmla="*/ 2373424 h 2504053"/>
              <a:gd name="connsiteX2" fmla="*/ 2895600 w 5225142"/>
              <a:gd name="connsiteY2" fmla="*/ 1219538 h 2504053"/>
              <a:gd name="connsiteX3" fmla="*/ 2155371 w 5225142"/>
              <a:gd name="connsiteY3" fmla="*/ 697024 h 2504053"/>
              <a:gd name="connsiteX4" fmla="*/ 1436914 w 5225142"/>
              <a:gd name="connsiteY4" fmla="*/ 1252196 h 2504053"/>
              <a:gd name="connsiteX5" fmla="*/ 1360714 w 5225142"/>
              <a:gd name="connsiteY5" fmla="*/ 1448138 h 2504053"/>
              <a:gd name="connsiteX6" fmla="*/ 1251857 w 5225142"/>
              <a:gd name="connsiteY6" fmla="*/ 1186881 h 2504053"/>
              <a:gd name="connsiteX7" fmla="*/ 1502228 w 5225142"/>
              <a:gd name="connsiteY7" fmla="*/ 620824 h 2504053"/>
              <a:gd name="connsiteX8" fmla="*/ 1687285 w 5225142"/>
              <a:gd name="connsiteY8" fmla="*/ 446653 h 2504053"/>
              <a:gd name="connsiteX9" fmla="*/ 2111828 w 5225142"/>
              <a:gd name="connsiteY9" fmla="*/ 359567 h 2504053"/>
              <a:gd name="connsiteX10" fmla="*/ 2383971 w 5225142"/>
              <a:gd name="connsiteY10" fmla="*/ 359567 h 2504053"/>
              <a:gd name="connsiteX11" fmla="*/ 2721428 w 5225142"/>
              <a:gd name="connsiteY11" fmla="*/ 359567 h 2504053"/>
              <a:gd name="connsiteX12" fmla="*/ 2819400 w 5225142"/>
              <a:gd name="connsiteY12" fmla="*/ 609938 h 2504053"/>
              <a:gd name="connsiteX13" fmla="*/ 2971800 w 5225142"/>
              <a:gd name="connsiteY13" fmla="*/ 849424 h 2504053"/>
              <a:gd name="connsiteX14" fmla="*/ 3178628 w 5225142"/>
              <a:gd name="connsiteY14" fmla="*/ 1078024 h 2504053"/>
              <a:gd name="connsiteX15" fmla="*/ 3365039 w 5225142"/>
              <a:gd name="connsiteY15" fmla="*/ 1178728 h 2504053"/>
              <a:gd name="connsiteX16" fmla="*/ 3150725 w 5225142"/>
              <a:gd name="connsiteY16" fmla="*/ 35719 h 2504053"/>
              <a:gd name="connsiteX17" fmla="*/ 3579353 w 5225142"/>
              <a:gd name="connsiteY17" fmla="*/ 1393042 h 2504053"/>
              <a:gd name="connsiteX18" fmla="*/ 3793667 w 5225142"/>
              <a:gd name="connsiteY18" fmla="*/ 1393041 h 2504053"/>
              <a:gd name="connsiteX19" fmla="*/ 3418114 w 5225142"/>
              <a:gd name="connsiteY19" fmla="*/ 1589653 h 2504053"/>
              <a:gd name="connsiteX20" fmla="*/ 3886200 w 5225142"/>
              <a:gd name="connsiteY20" fmla="*/ 1742053 h 2504053"/>
              <a:gd name="connsiteX21" fmla="*/ 4082142 w 5225142"/>
              <a:gd name="connsiteY21" fmla="*/ 1785596 h 2504053"/>
              <a:gd name="connsiteX22" fmla="*/ 4757057 w 5225142"/>
              <a:gd name="connsiteY22" fmla="*/ 2123053 h 2504053"/>
              <a:gd name="connsiteX23" fmla="*/ 5225142 w 5225142"/>
              <a:gd name="connsiteY23" fmla="*/ 2123053 h 2504053"/>
              <a:gd name="connsiteX24" fmla="*/ 5225142 w 5225142"/>
              <a:gd name="connsiteY24" fmla="*/ 2123053 h 2504053"/>
              <a:gd name="connsiteX0" fmla="*/ 0 w 5225142"/>
              <a:gd name="connsiteY0" fmla="*/ 2003310 h 2504053"/>
              <a:gd name="connsiteX1" fmla="*/ 2677885 w 5225142"/>
              <a:gd name="connsiteY1" fmla="*/ 2373424 h 2504053"/>
              <a:gd name="connsiteX2" fmla="*/ 2895600 w 5225142"/>
              <a:gd name="connsiteY2" fmla="*/ 1219538 h 2504053"/>
              <a:gd name="connsiteX3" fmla="*/ 2155371 w 5225142"/>
              <a:gd name="connsiteY3" fmla="*/ 697024 h 2504053"/>
              <a:gd name="connsiteX4" fmla="*/ 1436914 w 5225142"/>
              <a:gd name="connsiteY4" fmla="*/ 1252196 h 2504053"/>
              <a:gd name="connsiteX5" fmla="*/ 1360714 w 5225142"/>
              <a:gd name="connsiteY5" fmla="*/ 1448138 h 2504053"/>
              <a:gd name="connsiteX6" fmla="*/ 1251857 w 5225142"/>
              <a:gd name="connsiteY6" fmla="*/ 1186881 h 2504053"/>
              <a:gd name="connsiteX7" fmla="*/ 1502228 w 5225142"/>
              <a:gd name="connsiteY7" fmla="*/ 620824 h 2504053"/>
              <a:gd name="connsiteX8" fmla="*/ 1687285 w 5225142"/>
              <a:gd name="connsiteY8" fmla="*/ 446653 h 2504053"/>
              <a:gd name="connsiteX9" fmla="*/ 2111828 w 5225142"/>
              <a:gd name="connsiteY9" fmla="*/ 359567 h 2504053"/>
              <a:gd name="connsiteX10" fmla="*/ 2383971 w 5225142"/>
              <a:gd name="connsiteY10" fmla="*/ 359567 h 2504053"/>
              <a:gd name="connsiteX11" fmla="*/ 2721428 w 5225142"/>
              <a:gd name="connsiteY11" fmla="*/ 359567 h 2504053"/>
              <a:gd name="connsiteX12" fmla="*/ 2819400 w 5225142"/>
              <a:gd name="connsiteY12" fmla="*/ 609938 h 2504053"/>
              <a:gd name="connsiteX13" fmla="*/ 2971800 w 5225142"/>
              <a:gd name="connsiteY13" fmla="*/ 849424 h 2504053"/>
              <a:gd name="connsiteX14" fmla="*/ 3178628 w 5225142"/>
              <a:gd name="connsiteY14" fmla="*/ 1078024 h 2504053"/>
              <a:gd name="connsiteX15" fmla="*/ 3365039 w 5225142"/>
              <a:gd name="connsiteY15" fmla="*/ 1178728 h 2504053"/>
              <a:gd name="connsiteX16" fmla="*/ 3150725 w 5225142"/>
              <a:gd name="connsiteY16" fmla="*/ 35719 h 2504053"/>
              <a:gd name="connsiteX17" fmla="*/ 3579353 w 5225142"/>
              <a:gd name="connsiteY17" fmla="*/ 1393042 h 2504053"/>
              <a:gd name="connsiteX18" fmla="*/ 3793667 w 5225142"/>
              <a:gd name="connsiteY18" fmla="*/ 1393041 h 2504053"/>
              <a:gd name="connsiteX19" fmla="*/ 3793667 w 5225142"/>
              <a:gd name="connsiteY19" fmla="*/ 1464480 h 2504053"/>
              <a:gd name="connsiteX20" fmla="*/ 3886200 w 5225142"/>
              <a:gd name="connsiteY20" fmla="*/ 1742053 h 2504053"/>
              <a:gd name="connsiteX21" fmla="*/ 4082142 w 5225142"/>
              <a:gd name="connsiteY21" fmla="*/ 1785596 h 2504053"/>
              <a:gd name="connsiteX22" fmla="*/ 4757057 w 5225142"/>
              <a:gd name="connsiteY22" fmla="*/ 2123053 h 2504053"/>
              <a:gd name="connsiteX23" fmla="*/ 5225142 w 5225142"/>
              <a:gd name="connsiteY23" fmla="*/ 2123053 h 2504053"/>
              <a:gd name="connsiteX24" fmla="*/ 5225142 w 5225142"/>
              <a:gd name="connsiteY24" fmla="*/ 2123053 h 2504053"/>
              <a:gd name="connsiteX0" fmla="*/ 0 w 5225142"/>
              <a:gd name="connsiteY0" fmla="*/ 2003310 h 2504053"/>
              <a:gd name="connsiteX1" fmla="*/ 2677885 w 5225142"/>
              <a:gd name="connsiteY1" fmla="*/ 2373424 h 2504053"/>
              <a:gd name="connsiteX2" fmla="*/ 2895600 w 5225142"/>
              <a:gd name="connsiteY2" fmla="*/ 1219538 h 2504053"/>
              <a:gd name="connsiteX3" fmla="*/ 2155371 w 5225142"/>
              <a:gd name="connsiteY3" fmla="*/ 697024 h 2504053"/>
              <a:gd name="connsiteX4" fmla="*/ 1436914 w 5225142"/>
              <a:gd name="connsiteY4" fmla="*/ 1252196 h 2504053"/>
              <a:gd name="connsiteX5" fmla="*/ 1360714 w 5225142"/>
              <a:gd name="connsiteY5" fmla="*/ 1448138 h 2504053"/>
              <a:gd name="connsiteX6" fmla="*/ 1251857 w 5225142"/>
              <a:gd name="connsiteY6" fmla="*/ 1186881 h 2504053"/>
              <a:gd name="connsiteX7" fmla="*/ 1502228 w 5225142"/>
              <a:gd name="connsiteY7" fmla="*/ 620824 h 2504053"/>
              <a:gd name="connsiteX8" fmla="*/ 1687285 w 5225142"/>
              <a:gd name="connsiteY8" fmla="*/ 446653 h 2504053"/>
              <a:gd name="connsiteX9" fmla="*/ 2111828 w 5225142"/>
              <a:gd name="connsiteY9" fmla="*/ 359567 h 2504053"/>
              <a:gd name="connsiteX10" fmla="*/ 2383971 w 5225142"/>
              <a:gd name="connsiteY10" fmla="*/ 359567 h 2504053"/>
              <a:gd name="connsiteX11" fmla="*/ 2721428 w 5225142"/>
              <a:gd name="connsiteY11" fmla="*/ 359567 h 2504053"/>
              <a:gd name="connsiteX12" fmla="*/ 2819400 w 5225142"/>
              <a:gd name="connsiteY12" fmla="*/ 609938 h 2504053"/>
              <a:gd name="connsiteX13" fmla="*/ 2971800 w 5225142"/>
              <a:gd name="connsiteY13" fmla="*/ 849424 h 2504053"/>
              <a:gd name="connsiteX14" fmla="*/ 3178628 w 5225142"/>
              <a:gd name="connsiteY14" fmla="*/ 1078024 h 2504053"/>
              <a:gd name="connsiteX15" fmla="*/ 3365039 w 5225142"/>
              <a:gd name="connsiteY15" fmla="*/ 1178728 h 2504053"/>
              <a:gd name="connsiteX16" fmla="*/ 3150725 w 5225142"/>
              <a:gd name="connsiteY16" fmla="*/ 35719 h 2504053"/>
              <a:gd name="connsiteX17" fmla="*/ 3579353 w 5225142"/>
              <a:gd name="connsiteY17" fmla="*/ 1393042 h 2504053"/>
              <a:gd name="connsiteX18" fmla="*/ 3650791 w 5225142"/>
              <a:gd name="connsiteY18" fmla="*/ 678662 h 2504053"/>
              <a:gd name="connsiteX19" fmla="*/ 3793667 w 5225142"/>
              <a:gd name="connsiteY19" fmla="*/ 1464480 h 2504053"/>
              <a:gd name="connsiteX20" fmla="*/ 3886200 w 5225142"/>
              <a:gd name="connsiteY20" fmla="*/ 1742053 h 2504053"/>
              <a:gd name="connsiteX21" fmla="*/ 4082142 w 5225142"/>
              <a:gd name="connsiteY21" fmla="*/ 1785596 h 2504053"/>
              <a:gd name="connsiteX22" fmla="*/ 4757057 w 5225142"/>
              <a:gd name="connsiteY22" fmla="*/ 2123053 h 2504053"/>
              <a:gd name="connsiteX23" fmla="*/ 5225142 w 5225142"/>
              <a:gd name="connsiteY23" fmla="*/ 2123053 h 2504053"/>
              <a:gd name="connsiteX24" fmla="*/ 5225142 w 5225142"/>
              <a:gd name="connsiteY24" fmla="*/ 2123053 h 2504053"/>
              <a:gd name="connsiteX0" fmla="*/ 0 w 5225142"/>
              <a:gd name="connsiteY0" fmla="*/ 2117042 h 2617785"/>
              <a:gd name="connsiteX1" fmla="*/ 2677885 w 5225142"/>
              <a:gd name="connsiteY1" fmla="*/ 2487156 h 2617785"/>
              <a:gd name="connsiteX2" fmla="*/ 2895600 w 5225142"/>
              <a:gd name="connsiteY2" fmla="*/ 1333270 h 2617785"/>
              <a:gd name="connsiteX3" fmla="*/ 2155371 w 5225142"/>
              <a:gd name="connsiteY3" fmla="*/ 810756 h 2617785"/>
              <a:gd name="connsiteX4" fmla="*/ 1436914 w 5225142"/>
              <a:gd name="connsiteY4" fmla="*/ 1365928 h 2617785"/>
              <a:gd name="connsiteX5" fmla="*/ 1360714 w 5225142"/>
              <a:gd name="connsiteY5" fmla="*/ 1561870 h 2617785"/>
              <a:gd name="connsiteX6" fmla="*/ 1251857 w 5225142"/>
              <a:gd name="connsiteY6" fmla="*/ 1300613 h 2617785"/>
              <a:gd name="connsiteX7" fmla="*/ 1502228 w 5225142"/>
              <a:gd name="connsiteY7" fmla="*/ 734556 h 2617785"/>
              <a:gd name="connsiteX8" fmla="*/ 1687285 w 5225142"/>
              <a:gd name="connsiteY8" fmla="*/ 560385 h 2617785"/>
              <a:gd name="connsiteX9" fmla="*/ 2111828 w 5225142"/>
              <a:gd name="connsiteY9" fmla="*/ 473299 h 2617785"/>
              <a:gd name="connsiteX10" fmla="*/ 2383971 w 5225142"/>
              <a:gd name="connsiteY10" fmla="*/ 473299 h 2617785"/>
              <a:gd name="connsiteX11" fmla="*/ 2721428 w 5225142"/>
              <a:gd name="connsiteY11" fmla="*/ 473299 h 2617785"/>
              <a:gd name="connsiteX12" fmla="*/ 2819400 w 5225142"/>
              <a:gd name="connsiteY12" fmla="*/ 723670 h 2617785"/>
              <a:gd name="connsiteX13" fmla="*/ 2864973 w 5225142"/>
              <a:gd name="connsiteY13" fmla="*/ 78014 h 2617785"/>
              <a:gd name="connsiteX14" fmla="*/ 3178628 w 5225142"/>
              <a:gd name="connsiteY14" fmla="*/ 1191756 h 2617785"/>
              <a:gd name="connsiteX15" fmla="*/ 3365039 w 5225142"/>
              <a:gd name="connsiteY15" fmla="*/ 1292460 h 2617785"/>
              <a:gd name="connsiteX16" fmla="*/ 3150725 w 5225142"/>
              <a:gd name="connsiteY16" fmla="*/ 149451 h 2617785"/>
              <a:gd name="connsiteX17" fmla="*/ 3579353 w 5225142"/>
              <a:gd name="connsiteY17" fmla="*/ 1506774 h 2617785"/>
              <a:gd name="connsiteX18" fmla="*/ 3650791 w 5225142"/>
              <a:gd name="connsiteY18" fmla="*/ 792394 h 2617785"/>
              <a:gd name="connsiteX19" fmla="*/ 3793667 w 5225142"/>
              <a:gd name="connsiteY19" fmla="*/ 1578212 h 2617785"/>
              <a:gd name="connsiteX20" fmla="*/ 3886200 w 5225142"/>
              <a:gd name="connsiteY20" fmla="*/ 1855785 h 2617785"/>
              <a:gd name="connsiteX21" fmla="*/ 4082142 w 5225142"/>
              <a:gd name="connsiteY21" fmla="*/ 1899328 h 2617785"/>
              <a:gd name="connsiteX22" fmla="*/ 4757057 w 5225142"/>
              <a:gd name="connsiteY22" fmla="*/ 2236785 h 2617785"/>
              <a:gd name="connsiteX23" fmla="*/ 5225142 w 5225142"/>
              <a:gd name="connsiteY23" fmla="*/ 2236785 h 2617785"/>
              <a:gd name="connsiteX24" fmla="*/ 5225142 w 5225142"/>
              <a:gd name="connsiteY24" fmla="*/ 2236785 h 2617785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295070 h 2795813"/>
              <a:gd name="connsiteX1" fmla="*/ 2677885 w 5225142"/>
              <a:gd name="connsiteY1" fmla="*/ 2665184 h 2795813"/>
              <a:gd name="connsiteX2" fmla="*/ 2895600 w 5225142"/>
              <a:gd name="connsiteY2" fmla="*/ 1511298 h 2795813"/>
              <a:gd name="connsiteX3" fmla="*/ 2155371 w 5225142"/>
              <a:gd name="connsiteY3" fmla="*/ 988784 h 2795813"/>
              <a:gd name="connsiteX4" fmla="*/ 1436914 w 5225142"/>
              <a:gd name="connsiteY4" fmla="*/ 1543956 h 2795813"/>
              <a:gd name="connsiteX5" fmla="*/ 1360714 w 5225142"/>
              <a:gd name="connsiteY5" fmla="*/ 1739898 h 2795813"/>
              <a:gd name="connsiteX6" fmla="*/ 1251857 w 5225142"/>
              <a:gd name="connsiteY6" fmla="*/ 1478641 h 2795813"/>
              <a:gd name="connsiteX7" fmla="*/ 1502228 w 5225142"/>
              <a:gd name="connsiteY7" fmla="*/ 912584 h 2795813"/>
              <a:gd name="connsiteX8" fmla="*/ 1687285 w 5225142"/>
              <a:gd name="connsiteY8" fmla="*/ 738413 h 2795813"/>
              <a:gd name="connsiteX9" fmla="*/ 2111828 w 5225142"/>
              <a:gd name="connsiteY9" fmla="*/ 651327 h 2795813"/>
              <a:gd name="connsiteX10" fmla="*/ 2383971 w 5225142"/>
              <a:gd name="connsiteY10" fmla="*/ 651327 h 2795813"/>
              <a:gd name="connsiteX11" fmla="*/ 2507783 w 5225142"/>
              <a:gd name="connsiteY11" fmla="*/ 41728 h 2795813"/>
              <a:gd name="connsiteX12" fmla="*/ 2819400 w 5225142"/>
              <a:gd name="connsiteY12" fmla="*/ 901698 h 2795813"/>
              <a:gd name="connsiteX13" fmla="*/ 2864973 w 5225142"/>
              <a:gd name="connsiteY13" fmla="*/ 256042 h 2795813"/>
              <a:gd name="connsiteX14" fmla="*/ 3178628 w 5225142"/>
              <a:gd name="connsiteY14" fmla="*/ 1369784 h 2795813"/>
              <a:gd name="connsiteX15" fmla="*/ 3365039 w 5225142"/>
              <a:gd name="connsiteY15" fmla="*/ 1470488 h 2795813"/>
              <a:gd name="connsiteX16" fmla="*/ 3150725 w 5225142"/>
              <a:gd name="connsiteY16" fmla="*/ 327479 h 2795813"/>
              <a:gd name="connsiteX17" fmla="*/ 3579353 w 5225142"/>
              <a:gd name="connsiteY17" fmla="*/ 1684802 h 2795813"/>
              <a:gd name="connsiteX18" fmla="*/ 3650791 w 5225142"/>
              <a:gd name="connsiteY18" fmla="*/ 970422 h 2795813"/>
              <a:gd name="connsiteX19" fmla="*/ 3793667 w 5225142"/>
              <a:gd name="connsiteY19" fmla="*/ 1756240 h 2795813"/>
              <a:gd name="connsiteX20" fmla="*/ 3886200 w 5225142"/>
              <a:gd name="connsiteY20" fmla="*/ 2033813 h 2795813"/>
              <a:gd name="connsiteX21" fmla="*/ 4082142 w 5225142"/>
              <a:gd name="connsiteY21" fmla="*/ 2077356 h 2795813"/>
              <a:gd name="connsiteX22" fmla="*/ 4757057 w 5225142"/>
              <a:gd name="connsiteY22" fmla="*/ 2414813 h 2795813"/>
              <a:gd name="connsiteX23" fmla="*/ 5225142 w 5225142"/>
              <a:gd name="connsiteY23" fmla="*/ 2414813 h 2795813"/>
              <a:gd name="connsiteX24" fmla="*/ 5225142 w 5225142"/>
              <a:gd name="connsiteY24" fmla="*/ 2414813 h 2795813"/>
              <a:gd name="connsiteX0" fmla="*/ 0 w 5225142"/>
              <a:gd name="connsiteY0" fmla="*/ 2353127 h 2853870"/>
              <a:gd name="connsiteX1" fmla="*/ 2677885 w 5225142"/>
              <a:gd name="connsiteY1" fmla="*/ 2723241 h 2853870"/>
              <a:gd name="connsiteX2" fmla="*/ 2895600 w 5225142"/>
              <a:gd name="connsiteY2" fmla="*/ 1569355 h 2853870"/>
              <a:gd name="connsiteX3" fmla="*/ 2155371 w 5225142"/>
              <a:gd name="connsiteY3" fmla="*/ 1046841 h 2853870"/>
              <a:gd name="connsiteX4" fmla="*/ 1436914 w 5225142"/>
              <a:gd name="connsiteY4" fmla="*/ 1602013 h 2853870"/>
              <a:gd name="connsiteX5" fmla="*/ 1360714 w 5225142"/>
              <a:gd name="connsiteY5" fmla="*/ 1797955 h 2853870"/>
              <a:gd name="connsiteX6" fmla="*/ 1251857 w 5225142"/>
              <a:gd name="connsiteY6" fmla="*/ 1536698 h 2853870"/>
              <a:gd name="connsiteX7" fmla="*/ 1502228 w 5225142"/>
              <a:gd name="connsiteY7" fmla="*/ 970641 h 2853870"/>
              <a:gd name="connsiteX8" fmla="*/ 1687285 w 5225142"/>
              <a:gd name="connsiteY8" fmla="*/ 796470 h 2853870"/>
              <a:gd name="connsiteX9" fmla="*/ 2111828 w 5225142"/>
              <a:gd name="connsiteY9" fmla="*/ 709384 h 2853870"/>
              <a:gd name="connsiteX10" fmla="*/ 2383971 w 5225142"/>
              <a:gd name="connsiteY10" fmla="*/ 709384 h 2853870"/>
              <a:gd name="connsiteX11" fmla="*/ 2507783 w 5225142"/>
              <a:gd name="connsiteY11" fmla="*/ 99785 h 2853870"/>
              <a:gd name="connsiteX12" fmla="*/ 2492828 w 5225142"/>
              <a:gd name="connsiteY12" fmla="*/ 143328 h 2853870"/>
              <a:gd name="connsiteX13" fmla="*/ 2819400 w 5225142"/>
              <a:gd name="connsiteY13" fmla="*/ 959755 h 2853870"/>
              <a:gd name="connsiteX14" fmla="*/ 2864973 w 5225142"/>
              <a:gd name="connsiteY14" fmla="*/ 314099 h 2853870"/>
              <a:gd name="connsiteX15" fmla="*/ 3178628 w 5225142"/>
              <a:gd name="connsiteY15" fmla="*/ 1427841 h 2853870"/>
              <a:gd name="connsiteX16" fmla="*/ 3365039 w 5225142"/>
              <a:gd name="connsiteY16" fmla="*/ 1528545 h 2853870"/>
              <a:gd name="connsiteX17" fmla="*/ 3150725 w 5225142"/>
              <a:gd name="connsiteY17" fmla="*/ 385536 h 2853870"/>
              <a:gd name="connsiteX18" fmla="*/ 3579353 w 5225142"/>
              <a:gd name="connsiteY18" fmla="*/ 1742859 h 2853870"/>
              <a:gd name="connsiteX19" fmla="*/ 3650791 w 5225142"/>
              <a:gd name="connsiteY19" fmla="*/ 1028479 h 2853870"/>
              <a:gd name="connsiteX20" fmla="*/ 3793667 w 5225142"/>
              <a:gd name="connsiteY20" fmla="*/ 1814297 h 2853870"/>
              <a:gd name="connsiteX21" fmla="*/ 3886200 w 5225142"/>
              <a:gd name="connsiteY21" fmla="*/ 2091870 h 2853870"/>
              <a:gd name="connsiteX22" fmla="*/ 4082142 w 5225142"/>
              <a:gd name="connsiteY22" fmla="*/ 2135413 h 2853870"/>
              <a:gd name="connsiteX23" fmla="*/ 4757057 w 5225142"/>
              <a:gd name="connsiteY23" fmla="*/ 2472870 h 2853870"/>
              <a:gd name="connsiteX24" fmla="*/ 5225142 w 5225142"/>
              <a:gd name="connsiteY24" fmla="*/ 2472870 h 2853870"/>
              <a:gd name="connsiteX25" fmla="*/ 5225142 w 5225142"/>
              <a:gd name="connsiteY25" fmla="*/ 2472870 h 2853870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383971 w 5225142"/>
              <a:gd name="connsiteY10" fmla="*/ 703942 h 2848428"/>
              <a:gd name="connsiteX11" fmla="*/ 2507783 w 5225142"/>
              <a:gd name="connsiteY11" fmla="*/ 94343 h 2848428"/>
              <a:gd name="connsiteX12" fmla="*/ 2293469 w 5225142"/>
              <a:gd name="connsiteY12" fmla="*/ 165781 h 2848428"/>
              <a:gd name="connsiteX13" fmla="*/ 2819400 w 5225142"/>
              <a:gd name="connsiteY13" fmla="*/ 954313 h 2848428"/>
              <a:gd name="connsiteX14" fmla="*/ 2864973 w 5225142"/>
              <a:gd name="connsiteY14" fmla="*/ 308657 h 2848428"/>
              <a:gd name="connsiteX15" fmla="*/ 3178628 w 5225142"/>
              <a:gd name="connsiteY15" fmla="*/ 1422399 h 2848428"/>
              <a:gd name="connsiteX16" fmla="*/ 3365039 w 5225142"/>
              <a:gd name="connsiteY16" fmla="*/ 1523103 h 2848428"/>
              <a:gd name="connsiteX17" fmla="*/ 3150725 w 5225142"/>
              <a:gd name="connsiteY17" fmla="*/ 380094 h 2848428"/>
              <a:gd name="connsiteX18" fmla="*/ 3579353 w 5225142"/>
              <a:gd name="connsiteY18" fmla="*/ 1737417 h 2848428"/>
              <a:gd name="connsiteX19" fmla="*/ 3650791 w 5225142"/>
              <a:gd name="connsiteY19" fmla="*/ 1023037 h 2848428"/>
              <a:gd name="connsiteX20" fmla="*/ 3793667 w 5225142"/>
              <a:gd name="connsiteY20" fmla="*/ 1808855 h 2848428"/>
              <a:gd name="connsiteX21" fmla="*/ 3886200 w 5225142"/>
              <a:gd name="connsiteY21" fmla="*/ 2086428 h 2848428"/>
              <a:gd name="connsiteX22" fmla="*/ 4082142 w 5225142"/>
              <a:gd name="connsiteY22" fmla="*/ 2129971 h 2848428"/>
              <a:gd name="connsiteX23" fmla="*/ 4757057 w 5225142"/>
              <a:gd name="connsiteY23" fmla="*/ 2467428 h 2848428"/>
              <a:gd name="connsiteX24" fmla="*/ 5225142 w 5225142"/>
              <a:gd name="connsiteY24" fmla="*/ 2467428 h 2848428"/>
              <a:gd name="connsiteX25" fmla="*/ 5225142 w 5225142"/>
              <a:gd name="connsiteY25" fmla="*/ 2467428 h 2848428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383971 w 5225142"/>
              <a:gd name="connsiteY10" fmla="*/ 703942 h 2848428"/>
              <a:gd name="connsiteX11" fmla="*/ 2507783 w 5225142"/>
              <a:gd name="connsiteY11" fmla="*/ 94343 h 2848428"/>
              <a:gd name="connsiteX12" fmla="*/ 2293469 w 5225142"/>
              <a:gd name="connsiteY12" fmla="*/ 165781 h 2848428"/>
              <a:gd name="connsiteX13" fmla="*/ 2819400 w 5225142"/>
              <a:gd name="connsiteY13" fmla="*/ 954313 h 2848428"/>
              <a:gd name="connsiteX14" fmla="*/ 2864973 w 5225142"/>
              <a:gd name="connsiteY14" fmla="*/ 308657 h 2848428"/>
              <a:gd name="connsiteX15" fmla="*/ 3178628 w 5225142"/>
              <a:gd name="connsiteY15" fmla="*/ 1422399 h 2848428"/>
              <a:gd name="connsiteX16" fmla="*/ 3365039 w 5225142"/>
              <a:gd name="connsiteY16" fmla="*/ 1523103 h 2848428"/>
              <a:gd name="connsiteX17" fmla="*/ 3150725 w 5225142"/>
              <a:gd name="connsiteY17" fmla="*/ 380094 h 2848428"/>
              <a:gd name="connsiteX18" fmla="*/ 3579353 w 5225142"/>
              <a:gd name="connsiteY18" fmla="*/ 1737417 h 2848428"/>
              <a:gd name="connsiteX19" fmla="*/ 3650791 w 5225142"/>
              <a:gd name="connsiteY19" fmla="*/ 1023037 h 2848428"/>
              <a:gd name="connsiteX20" fmla="*/ 3793667 w 5225142"/>
              <a:gd name="connsiteY20" fmla="*/ 1808855 h 2848428"/>
              <a:gd name="connsiteX21" fmla="*/ 3886200 w 5225142"/>
              <a:gd name="connsiteY21" fmla="*/ 2086428 h 2848428"/>
              <a:gd name="connsiteX22" fmla="*/ 4082142 w 5225142"/>
              <a:gd name="connsiteY22" fmla="*/ 2129971 h 2848428"/>
              <a:gd name="connsiteX23" fmla="*/ 4757057 w 5225142"/>
              <a:gd name="connsiteY23" fmla="*/ 2467428 h 2848428"/>
              <a:gd name="connsiteX24" fmla="*/ 5225142 w 5225142"/>
              <a:gd name="connsiteY24" fmla="*/ 2467428 h 2848428"/>
              <a:gd name="connsiteX25" fmla="*/ 5225142 w 5225142"/>
              <a:gd name="connsiteY25" fmla="*/ 2467428 h 2848428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079171 w 5225142"/>
              <a:gd name="connsiteY10" fmla="*/ 693057 h 2848428"/>
              <a:gd name="connsiteX11" fmla="*/ 2383971 w 5225142"/>
              <a:gd name="connsiteY11" fmla="*/ 703942 h 2848428"/>
              <a:gd name="connsiteX12" fmla="*/ 2507783 w 5225142"/>
              <a:gd name="connsiteY12" fmla="*/ 94343 h 2848428"/>
              <a:gd name="connsiteX13" fmla="*/ 2293469 w 5225142"/>
              <a:gd name="connsiteY13" fmla="*/ 165781 h 2848428"/>
              <a:gd name="connsiteX14" fmla="*/ 2819400 w 5225142"/>
              <a:gd name="connsiteY14" fmla="*/ 954313 h 2848428"/>
              <a:gd name="connsiteX15" fmla="*/ 2864973 w 5225142"/>
              <a:gd name="connsiteY15" fmla="*/ 308657 h 2848428"/>
              <a:gd name="connsiteX16" fmla="*/ 3178628 w 5225142"/>
              <a:gd name="connsiteY16" fmla="*/ 1422399 h 2848428"/>
              <a:gd name="connsiteX17" fmla="*/ 3365039 w 5225142"/>
              <a:gd name="connsiteY17" fmla="*/ 1523103 h 2848428"/>
              <a:gd name="connsiteX18" fmla="*/ 3150725 w 5225142"/>
              <a:gd name="connsiteY18" fmla="*/ 380094 h 2848428"/>
              <a:gd name="connsiteX19" fmla="*/ 3579353 w 5225142"/>
              <a:gd name="connsiteY19" fmla="*/ 1737417 h 2848428"/>
              <a:gd name="connsiteX20" fmla="*/ 3650791 w 5225142"/>
              <a:gd name="connsiteY20" fmla="*/ 1023037 h 2848428"/>
              <a:gd name="connsiteX21" fmla="*/ 3793667 w 5225142"/>
              <a:gd name="connsiteY21" fmla="*/ 1808855 h 2848428"/>
              <a:gd name="connsiteX22" fmla="*/ 3886200 w 5225142"/>
              <a:gd name="connsiteY22" fmla="*/ 2086428 h 2848428"/>
              <a:gd name="connsiteX23" fmla="*/ 4082142 w 5225142"/>
              <a:gd name="connsiteY23" fmla="*/ 2129971 h 2848428"/>
              <a:gd name="connsiteX24" fmla="*/ 4757057 w 5225142"/>
              <a:gd name="connsiteY24" fmla="*/ 2467428 h 2848428"/>
              <a:gd name="connsiteX25" fmla="*/ 5225142 w 5225142"/>
              <a:gd name="connsiteY25" fmla="*/ 2467428 h 2848428"/>
              <a:gd name="connsiteX26" fmla="*/ 5225142 w 5225142"/>
              <a:gd name="connsiteY26" fmla="*/ 2467428 h 2848428"/>
              <a:gd name="connsiteX0" fmla="*/ 0 w 5225142"/>
              <a:gd name="connsiteY0" fmla="*/ 2347685 h 2848428"/>
              <a:gd name="connsiteX1" fmla="*/ 2677885 w 5225142"/>
              <a:gd name="connsiteY1" fmla="*/ 2717799 h 2848428"/>
              <a:gd name="connsiteX2" fmla="*/ 2895600 w 5225142"/>
              <a:gd name="connsiteY2" fmla="*/ 1563913 h 2848428"/>
              <a:gd name="connsiteX3" fmla="*/ 2155371 w 5225142"/>
              <a:gd name="connsiteY3" fmla="*/ 1041399 h 2848428"/>
              <a:gd name="connsiteX4" fmla="*/ 1436914 w 5225142"/>
              <a:gd name="connsiteY4" fmla="*/ 1596571 h 2848428"/>
              <a:gd name="connsiteX5" fmla="*/ 1360714 w 5225142"/>
              <a:gd name="connsiteY5" fmla="*/ 1792513 h 2848428"/>
              <a:gd name="connsiteX6" fmla="*/ 1251857 w 5225142"/>
              <a:gd name="connsiteY6" fmla="*/ 1531256 h 2848428"/>
              <a:gd name="connsiteX7" fmla="*/ 1502228 w 5225142"/>
              <a:gd name="connsiteY7" fmla="*/ 965199 h 2848428"/>
              <a:gd name="connsiteX8" fmla="*/ 1687285 w 5225142"/>
              <a:gd name="connsiteY8" fmla="*/ 791028 h 2848428"/>
              <a:gd name="connsiteX9" fmla="*/ 2111828 w 5225142"/>
              <a:gd name="connsiteY9" fmla="*/ 703942 h 2848428"/>
              <a:gd name="connsiteX10" fmla="*/ 2079155 w 5225142"/>
              <a:gd name="connsiteY10" fmla="*/ 308657 h 2848428"/>
              <a:gd name="connsiteX11" fmla="*/ 2383971 w 5225142"/>
              <a:gd name="connsiteY11" fmla="*/ 703942 h 2848428"/>
              <a:gd name="connsiteX12" fmla="*/ 2507783 w 5225142"/>
              <a:gd name="connsiteY12" fmla="*/ 94343 h 2848428"/>
              <a:gd name="connsiteX13" fmla="*/ 2293469 w 5225142"/>
              <a:gd name="connsiteY13" fmla="*/ 165781 h 2848428"/>
              <a:gd name="connsiteX14" fmla="*/ 2819400 w 5225142"/>
              <a:gd name="connsiteY14" fmla="*/ 954313 h 2848428"/>
              <a:gd name="connsiteX15" fmla="*/ 2864973 w 5225142"/>
              <a:gd name="connsiteY15" fmla="*/ 308657 h 2848428"/>
              <a:gd name="connsiteX16" fmla="*/ 3178628 w 5225142"/>
              <a:gd name="connsiteY16" fmla="*/ 1422399 h 2848428"/>
              <a:gd name="connsiteX17" fmla="*/ 3365039 w 5225142"/>
              <a:gd name="connsiteY17" fmla="*/ 1523103 h 2848428"/>
              <a:gd name="connsiteX18" fmla="*/ 3150725 w 5225142"/>
              <a:gd name="connsiteY18" fmla="*/ 380094 h 2848428"/>
              <a:gd name="connsiteX19" fmla="*/ 3579353 w 5225142"/>
              <a:gd name="connsiteY19" fmla="*/ 1737417 h 2848428"/>
              <a:gd name="connsiteX20" fmla="*/ 3650791 w 5225142"/>
              <a:gd name="connsiteY20" fmla="*/ 1023037 h 2848428"/>
              <a:gd name="connsiteX21" fmla="*/ 3793667 w 5225142"/>
              <a:gd name="connsiteY21" fmla="*/ 1808855 h 2848428"/>
              <a:gd name="connsiteX22" fmla="*/ 3886200 w 5225142"/>
              <a:gd name="connsiteY22" fmla="*/ 2086428 h 2848428"/>
              <a:gd name="connsiteX23" fmla="*/ 4082142 w 5225142"/>
              <a:gd name="connsiteY23" fmla="*/ 2129971 h 2848428"/>
              <a:gd name="connsiteX24" fmla="*/ 4757057 w 5225142"/>
              <a:gd name="connsiteY24" fmla="*/ 2467428 h 2848428"/>
              <a:gd name="connsiteX25" fmla="*/ 5225142 w 5225142"/>
              <a:gd name="connsiteY25" fmla="*/ 2467428 h 2848428"/>
              <a:gd name="connsiteX26" fmla="*/ 5225142 w 5225142"/>
              <a:gd name="connsiteY26" fmla="*/ 2467428 h 2848428"/>
              <a:gd name="connsiteX0" fmla="*/ 0 w 5225142"/>
              <a:gd name="connsiteY0" fmla="*/ 2396218 h 2896961"/>
              <a:gd name="connsiteX1" fmla="*/ 2677885 w 5225142"/>
              <a:gd name="connsiteY1" fmla="*/ 2766332 h 2896961"/>
              <a:gd name="connsiteX2" fmla="*/ 2895600 w 5225142"/>
              <a:gd name="connsiteY2" fmla="*/ 1612446 h 2896961"/>
              <a:gd name="connsiteX3" fmla="*/ 2155371 w 5225142"/>
              <a:gd name="connsiteY3" fmla="*/ 1089932 h 2896961"/>
              <a:gd name="connsiteX4" fmla="*/ 1436914 w 5225142"/>
              <a:gd name="connsiteY4" fmla="*/ 1645104 h 2896961"/>
              <a:gd name="connsiteX5" fmla="*/ 1360714 w 5225142"/>
              <a:gd name="connsiteY5" fmla="*/ 1841046 h 2896961"/>
              <a:gd name="connsiteX6" fmla="*/ 1251857 w 5225142"/>
              <a:gd name="connsiteY6" fmla="*/ 1579789 h 2896961"/>
              <a:gd name="connsiteX7" fmla="*/ 1502228 w 5225142"/>
              <a:gd name="connsiteY7" fmla="*/ 1013732 h 2896961"/>
              <a:gd name="connsiteX8" fmla="*/ 1687285 w 5225142"/>
              <a:gd name="connsiteY8" fmla="*/ 839561 h 2896961"/>
              <a:gd name="connsiteX9" fmla="*/ 2111828 w 5225142"/>
              <a:gd name="connsiteY9" fmla="*/ 752475 h 2896961"/>
              <a:gd name="connsiteX10" fmla="*/ 1793403 w 5225142"/>
              <a:gd name="connsiteY10" fmla="*/ 0 h 2896961"/>
              <a:gd name="connsiteX11" fmla="*/ 2383971 w 5225142"/>
              <a:gd name="connsiteY11" fmla="*/ 752475 h 2896961"/>
              <a:gd name="connsiteX12" fmla="*/ 2507783 w 5225142"/>
              <a:gd name="connsiteY12" fmla="*/ 142876 h 2896961"/>
              <a:gd name="connsiteX13" fmla="*/ 2293469 w 5225142"/>
              <a:gd name="connsiteY13" fmla="*/ 214314 h 2896961"/>
              <a:gd name="connsiteX14" fmla="*/ 2819400 w 5225142"/>
              <a:gd name="connsiteY14" fmla="*/ 1002846 h 2896961"/>
              <a:gd name="connsiteX15" fmla="*/ 2864973 w 5225142"/>
              <a:gd name="connsiteY15" fmla="*/ 357190 h 2896961"/>
              <a:gd name="connsiteX16" fmla="*/ 3178628 w 5225142"/>
              <a:gd name="connsiteY16" fmla="*/ 1470932 h 2896961"/>
              <a:gd name="connsiteX17" fmla="*/ 3365039 w 5225142"/>
              <a:gd name="connsiteY17" fmla="*/ 1571636 h 2896961"/>
              <a:gd name="connsiteX18" fmla="*/ 3150725 w 5225142"/>
              <a:gd name="connsiteY18" fmla="*/ 428627 h 2896961"/>
              <a:gd name="connsiteX19" fmla="*/ 3579353 w 5225142"/>
              <a:gd name="connsiteY19" fmla="*/ 1785950 h 2896961"/>
              <a:gd name="connsiteX20" fmla="*/ 3650791 w 5225142"/>
              <a:gd name="connsiteY20" fmla="*/ 1071570 h 2896961"/>
              <a:gd name="connsiteX21" fmla="*/ 3793667 w 5225142"/>
              <a:gd name="connsiteY21" fmla="*/ 1857388 h 2896961"/>
              <a:gd name="connsiteX22" fmla="*/ 3886200 w 5225142"/>
              <a:gd name="connsiteY22" fmla="*/ 2134961 h 2896961"/>
              <a:gd name="connsiteX23" fmla="*/ 4082142 w 5225142"/>
              <a:gd name="connsiteY23" fmla="*/ 2178504 h 2896961"/>
              <a:gd name="connsiteX24" fmla="*/ 4757057 w 5225142"/>
              <a:gd name="connsiteY24" fmla="*/ 2515961 h 2896961"/>
              <a:gd name="connsiteX25" fmla="*/ 5225142 w 5225142"/>
              <a:gd name="connsiteY25" fmla="*/ 2515961 h 2896961"/>
              <a:gd name="connsiteX26" fmla="*/ 5225142 w 5225142"/>
              <a:gd name="connsiteY26" fmla="*/ 2515961 h 2896961"/>
              <a:gd name="connsiteX0" fmla="*/ 0 w 5225142"/>
              <a:gd name="connsiteY0" fmla="*/ 2396218 h 2896961"/>
              <a:gd name="connsiteX1" fmla="*/ 2677885 w 5225142"/>
              <a:gd name="connsiteY1" fmla="*/ 2766332 h 2896961"/>
              <a:gd name="connsiteX2" fmla="*/ 2895600 w 5225142"/>
              <a:gd name="connsiteY2" fmla="*/ 1612446 h 2896961"/>
              <a:gd name="connsiteX3" fmla="*/ 2155371 w 5225142"/>
              <a:gd name="connsiteY3" fmla="*/ 1089932 h 2896961"/>
              <a:gd name="connsiteX4" fmla="*/ 1436914 w 5225142"/>
              <a:gd name="connsiteY4" fmla="*/ 1645104 h 2896961"/>
              <a:gd name="connsiteX5" fmla="*/ 1360714 w 5225142"/>
              <a:gd name="connsiteY5" fmla="*/ 1841046 h 2896961"/>
              <a:gd name="connsiteX6" fmla="*/ 1251857 w 5225142"/>
              <a:gd name="connsiteY6" fmla="*/ 1579789 h 2896961"/>
              <a:gd name="connsiteX7" fmla="*/ 1502228 w 5225142"/>
              <a:gd name="connsiteY7" fmla="*/ 1013732 h 2896961"/>
              <a:gd name="connsiteX8" fmla="*/ 1687285 w 5225142"/>
              <a:gd name="connsiteY8" fmla="*/ 839561 h 2896961"/>
              <a:gd name="connsiteX9" fmla="*/ 1850571 w 5225142"/>
              <a:gd name="connsiteY9" fmla="*/ 828677 h 2896961"/>
              <a:gd name="connsiteX10" fmla="*/ 2111828 w 5225142"/>
              <a:gd name="connsiteY10" fmla="*/ 752475 h 2896961"/>
              <a:gd name="connsiteX11" fmla="*/ 1793403 w 5225142"/>
              <a:gd name="connsiteY11" fmla="*/ 0 h 2896961"/>
              <a:gd name="connsiteX12" fmla="*/ 2383971 w 5225142"/>
              <a:gd name="connsiteY12" fmla="*/ 752475 h 2896961"/>
              <a:gd name="connsiteX13" fmla="*/ 2507783 w 5225142"/>
              <a:gd name="connsiteY13" fmla="*/ 142876 h 2896961"/>
              <a:gd name="connsiteX14" fmla="*/ 2293469 w 5225142"/>
              <a:gd name="connsiteY14" fmla="*/ 214314 h 2896961"/>
              <a:gd name="connsiteX15" fmla="*/ 2819400 w 5225142"/>
              <a:gd name="connsiteY15" fmla="*/ 1002846 h 2896961"/>
              <a:gd name="connsiteX16" fmla="*/ 2864973 w 5225142"/>
              <a:gd name="connsiteY16" fmla="*/ 357190 h 2896961"/>
              <a:gd name="connsiteX17" fmla="*/ 3178628 w 5225142"/>
              <a:gd name="connsiteY17" fmla="*/ 1470932 h 2896961"/>
              <a:gd name="connsiteX18" fmla="*/ 3365039 w 5225142"/>
              <a:gd name="connsiteY18" fmla="*/ 1571636 h 2896961"/>
              <a:gd name="connsiteX19" fmla="*/ 3150725 w 5225142"/>
              <a:gd name="connsiteY19" fmla="*/ 428627 h 2896961"/>
              <a:gd name="connsiteX20" fmla="*/ 3579353 w 5225142"/>
              <a:gd name="connsiteY20" fmla="*/ 1785950 h 2896961"/>
              <a:gd name="connsiteX21" fmla="*/ 3650791 w 5225142"/>
              <a:gd name="connsiteY21" fmla="*/ 1071570 h 2896961"/>
              <a:gd name="connsiteX22" fmla="*/ 3793667 w 5225142"/>
              <a:gd name="connsiteY22" fmla="*/ 1857388 h 2896961"/>
              <a:gd name="connsiteX23" fmla="*/ 3886200 w 5225142"/>
              <a:gd name="connsiteY23" fmla="*/ 2134961 h 2896961"/>
              <a:gd name="connsiteX24" fmla="*/ 4082142 w 5225142"/>
              <a:gd name="connsiteY24" fmla="*/ 2178504 h 2896961"/>
              <a:gd name="connsiteX25" fmla="*/ 4757057 w 5225142"/>
              <a:gd name="connsiteY25" fmla="*/ 2515961 h 2896961"/>
              <a:gd name="connsiteX26" fmla="*/ 5225142 w 5225142"/>
              <a:gd name="connsiteY26" fmla="*/ 2515961 h 2896961"/>
              <a:gd name="connsiteX27" fmla="*/ 5225142 w 5225142"/>
              <a:gd name="connsiteY27" fmla="*/ 2515961 h 2896961"/>
              <a:gd name="connsiteX0" fmla="*/ 0 w 5225142"/>
              <a:gd name="connsiteY0" fmla="*/ 2396218 h 2896961"/>
              <a:gd name="connsiteX1" fmla="*/ 2677885 w 5225142"/>
              <a:gd name="connsiteY1" fmla="*/ 2766332 h 2896961"/>
              <a:gd name="connsiteX2" fmla="*/ 2895600 w 5225142"/>
              <a:gd name="connsiteY2" fmla="*/ 1612446 h 2896961"/>
              <a:gd name="connsiteX3" fmla="*/ 2155371 w 5225142"/>
              <a:gd name="connsiteY3" fmla="*/ 1089932 h 2896961"/>
              <a:gd name="connsiteX4" fmla="*/ 1436914 w 5225142"/>
              <a:gd name="connsiteY4" fmla="*/ 1645104 h 2896961"/>
              <a:gd name="connsiteX5" fmla="*/ 1360714 w 5225142"/>
              <a:gd name="connsiteY5" fmla="*/ 1841046 h 2896961"/>
              <a:gd name="connsiteX6" fmla="*/ 1251857 w 5225142"/>
              <a:gd name="connsiteY6" fmla="*/ 1579789 h 2896961"/>
              <a:gd name="connsiteX7" fmla="*/ 1502228 w 5225142"/>
              <a:gd name="connsiteY7" fmla="*/ 1013732 h 2896961"/>
              <a:gd name="connsiteX8" fmla="*/ 1687285 w 5225142"/>
              <a:gd name="connsiteY8" fmla="*/ 839561 h 2896961"/>
              <a:gd name="connsiteX9" fmla="*/ 1507651 w 5225142"/>
              <a:gd name="connsiteY9" fmla="*/ 142877 h 2896961"/>
              <a:gd name="connsiteX10" fmla="*/ 2111828 w 5225142"/>
              <a:gd name="connsiteY10" fmla="*/ 752475 h 2896961"/>
              <a:gd name="connsiteX11" fmla="*/ 1793403 w 5225142"/>
              <a:gd name="connsiteY11" fmla="*/ 0 h 2896961"/>
              <a:gd name="connsiteX12" fmla="*/ 2383971 w 5225142"/>
              <a:gd name="connsiteY12" fmla="*/ 752475 h 2896961"/>
              <a:gd name="connsiteX13" fmla="*/ 2507783 w 5225142"/>
              <a:gd name="connsiteY13" fmla="*/ 142876 h 2896961"/>
              <a:gd name="connsiteX14" fmla="*/ 2293469 w 5225142"/>
              <a:gd name="connsiteY14" fmla="*/ 214314 h 2896961"/>
              <a:gd name="connsiteX15" fmla="*/ 2819400 w 5225142"/>
              <a:gd name="connsiteY15" fmla="*/ 1002846 h 2896961"/>
              <a:gd name="connsiteX16" fmla="*/ 2864973 w 5225142"/>
              <a:gd name="connsiteY16" fmla="*/ 357190 h 2896961"/>
              <a:gd name="connsiteX17" fmla="*/ 3178628 w 5225142"/>
              <a:gd name="connsiteY17" fmla="*/ 1470932 h 2896961"/>
              <a:gd name="connsiteX18" fmla="*/ 3365039 w 5225142"/>
              <a:gd name="connsiteY18" fmla="*/ 1571636 h 2896961"/>
              <a:gd name="connsiteX19" fmla="*/ 3150725 w 5225142"/>
              <a:gd name="connsiteY19" fmla="*/ 428627 h 2896961"/>
              <a:gd name="connsiteX20" fmla="*/ 3579353 w 5225142"/>
              <a:gd name="connsiteY20" fmla="*/ 1785950 h 2896961"/>
              <a:gd name="connsiteX21" fmla="*/ 3650791 w 5225142"/>
              <a:gd name="connsiteY21" fmla="*/ 1071570 h 2896961"/>
              <a:gd name="connsiteX22" fmla="*/ 3793667 w 5225142"/>
              <a:gd name="connsiteY22" fmla="*/ 1857388 h 2896961"/>
              <a:gd name="connsiteX23" fmla="*/ 3886200 w 5225142"/>
              <a:gd name="connsiteY23" fmla="*/ 2134961 h 2896961"/>
              <a:gd name="connsiteX24" fmla="*/ 4082142 w 5225142"/>
              <a:gd name="connsiteY24" fmla="*/ 2178504 h 2896961"/>
              <a:gd name="connsiteX25" fmla="*/ 4757057 w 5225142"/>
              <a:gd name="connsiteY25" fmla="*/ 2515961 h 2896961"/>
              <a:gd name="connsiteX26" fmla="*/ 5225142 w 5225142"/>
              <a:gd name="connsiteY26" fmla="*/ 2515961 h 2896961"/>
              <a:gd name="connsiteX27" fmla="*/ 5225142 w 5225142"/>
              <a:gd name="connsiteY27" fmla="*/ 2515961 h 289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225142" h="2896961">
                <a:moveTo>
                  <a:pt x="0" y="2396218"/>
                </a:moveTo>
                <a:cubicBezTo>
                  <a:pt x="1097642" y="2646589"/>
                  <a:pt x="2195285" y="2896961"/>
                  <a:pt x="2677885" y="2766332"/>
                </a:cubicBezTo>
                <a:cubicBezTo>
                  <a:pt x="3160485" y="2635703"/>
                  <a:pt x="2982686" y="1891846"/>
                  <a:pt x="2895600" y="1612446"/>
                </a:cubicBezTo>
                <a:cubicBezTo>
                  <a:pt x="2808514" y="1333046"/>
                  <a:pt x="2398485" y="1084489"/>
                  <a:pt x="2155371" y="1089932"/>
                </a:cubicBezTo>
                <a:cubicBezTo>
                  <a:pt x="1912257" y="1095375"/>
                  <a:pt x="1569357" y="1519918"/>
                  <a:pt x="1436914" y="1645104"/>
                </a:cubicBezTo>
                <a:cubicBezTo>
                  <a:pt x="1304471" y="1770290"/>
                  <a:pt x="1391557" y="1851932"/>
                  <a:pt x="1360714" y="1841046"/>
                </a:cubicBezTo>
                <a:cubicBezTo>
                  <a:pt x="1329871" y="1830160"/>
                  <a:pt x="1228271" y="1717675"/>
                  <a:pt x="1251857" y="1579789"/>
                </a:cubicBezTo>
                <a:cubicBezTo>
                  <a:pt x="1275443" y="1441903"/>
                  <a:pt x="1429657" y="1137103"/>
                  <a:pt x="1502228" y="1013732"/>
                </a:cubicBezTo>
                <a:cubicBezTo>
                  <a:pt x="1574799" y="890361"/>
                  <a:pt x="1686381" y="984703"/>
                  <a:pt x="1687285" y="839561"/>
                </a:cubicBezTo>
                <a:cubicBezTo>
                  <a:pt x="1688189" y="694419"/>
                  <a:pt x="1436894" y="157391"/>
                  <a:pt x="1507651" y="142877"/>
                </a:cubicBezTo>
                <a:cubicBezTo>
                  <a:pt x="1578408" y="128363"/>
                  <a:pt x="2064203" y="776288"/>
                  <a:pt x="2111828" y="752475"/>
                </a:cubicBezTo>
                <a:cubicBezTo>
                  <a:pt x="2159453" y="728662"/>
                  <a:pt x="1748046" y="0"/>
                  <a:pt x="1793403" y="0"/>
                </a:cubicBezTo>
                <a:cubicBezTo>
                  <a:pt x="1838760" y="0"/>
                  <a:pt x="2312536" y="852261"/>
                  <a:pt x="2383971" y="752475"/>
                </a:cubicBezTo>
                <a:cubicBezTo>
                  <a:pt x="2485571" y="752475"/>
                  <a:pt x="2435212" y="101148"/>
                  <a:pt x="2507783" y="142876"/>
                </a:cubicBezTo>
                <a:cubicBezTo>
                  <a:pt x="2525926" y="48533"/>
                  <a:pt x="2241533" y="70986"/>
                  <a:pt x="2293469" y="214314"/>
                </a:cubicBezTo>
                <a:cubicBezTo>
                  <a:pt x="2691040" y="284842"/>
                  <a:pt x="2724149" y="979033"/>
                  <a:pt x="2819400" y="1002846"/>
                </a:cubicBezTo>
                <a:cubicBezTo>
                  <a:pt x="2914651" y="1026659"/>
                  <a:pt x="2805102" y="279176"/>
                  <a:pt x="2864973" y="357190"/>
                </a:cubicBezTo>
                <a:cubicBezTo>
                  <a:pt x="2924844" y="435204"/>
                  <a:pt x="3095284" y="1268524"/>
                  <a:pt x="3178628" y="1470932"/>
                </a:cubicBezTo>
                <a:cubicBezTo>
                  <a:pt x="3261972" y="1673340"/>
                  <a:pt x="3369689" y="1745353"/>
                  <a:pt x="3365039" y="1571636"/>
                </a:cubicBezTo>
                <a:cubicBezTo>
                  <a:pt x="3360389" y="1397919"/>
                  <a:pt x="3115006" y="392908"/>
                  <a:pt x="3150725" y="428627"/>
                </a:cubicBezTo>
                <a:cubicBezTo>
                  <a:pt x="3186444" y="464346"/>
                  <a:pt x="3496009" y="1678793"/>
                  <a:pt x="3579353" y="1785950"/>
                </a:cubicBezTo>
                <a:cubicBezTo>
                  <a:pt x="3662697" y="1893107"/>
                  <a:pt x="3615072" y="1059664"/>
                  <a:pt x="3650791" y="1071570"/>
                </a:cubicBezTo>
                <a:cubicBezTo>
                  <a:pt x="3686510" y="1083476"/>
                  <a:pt x="3754432" y="1680156"/>
                  <a:pt x="3793667" y="1857388"/>
                </a:cubicBezTo>
                <a:cubicBezTo>
                  <a:pt x="3832902" y="2034620"/>
                  <a:pt x="3838121" y="2081442"/>
                  <a:pt x="3886200" y="2134961"/>
                </a:cubicBezTo>
                <a:cubicBezTo>
                  <a:pt x="3934279" y="2188480"/>
                  <a:pt x="3936999" y="2115004"/>
                  <a:pt x="4082142" y="2178504"/>
                </a:cubicBezTo>
                <a:cubicBezTo>
                  <a:pt x="4227285" y="2242004"/>
                  <a:pt x="4566557" y="2459718"/>
                  <a:pt x="4757057" y="2515961"/>
                </a:cubicBezTo>
                <a:cubicBezTo>
                  <a:pt x="4947557" y="2572204"/>
                  <a:pt x="5225142" y="2515961"/>
                  <a:pt x="5225142" y="2515961"/>
                </a:cubicBezTo>
                <a:lnTo>
                  <a:pt x="5225142" y="2515961"/>
                </a:lnTo>
              </a:path>
            </a:pathLst>
          </a:cu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3" name="Прямая со стрелкой 62"/>
          <p:cNvCxnSpPr/>
          <p:nvPr/>
        </p:nvCxnSpPr>
        <p:spPr>
          <a:xfrm rot="5400000">
            <a:off x="357158" y="2500306"/>
            <a:ext cx="4143404" cy="1588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4824000" y="2571744"/>
            <a:ext cx="4320000" cy="4286256"/>
            <a:chOff x="3996000" y="2571744"/>
            <a:chExt cx="5148000" cy="428625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357950" y="2571744"/>
              <a:ext cx="2786050" cy="4286256"/>
            </a:xfrm>
            <a:prstGeom prst="rect">
              <a:avLst/>
            </a:prstGeom>
            <a:gradFill flip="none" rotWithShape="1">
              <a:gsLst>
                <a:gs pos="0">
                  <a:srgbClr val="996633">
                    <a:shade val="30000"/>
                    <a:satMod val="115000"/>
                  </a:srgbClr>
                </a:gs>
                <a:gs pos="50000">
                  <a:srgbClr val="996633">
                    <a:shade val="67500"/>
                    <a:satMod val="115000"/>
                  </a:srgbClr>
                </a:gs>
                <a:gs pos="100000">
                  <a:srgbClr val="996633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3996000" y="2574000"/>
              <a:ext cx="5148000" cy="4284000"/>
              <a:chOff x="3428991" y="2571744"/>
              <a:chExt cx="5747665" cy="4253598"/>
            </a:xfrm>
          </p:grpSpPr>
          <p:sp>
            <p:nvSpPr>
              <p:cNvPr id="6" name="Блок-схема: сохраненные данные 5"/>
              <p:cNvSpPr/>
              <p:nvPr/>
            </p:nvSpPr>
            <p:spPr>
              <a:xfrm flipH="1">
                <a:off x="3428991" y="3071809"/>
                <a:ext cx="5747665" cy="3753533"/>
              </a:xfrm>
              <a:prstGeom prst="flowChartOnlineStorage">
                <a:avLst/>
              </a:prstGeom>
              <a:gradFill flip="none" rotWithShape="1">
                <a:gsLst>
                  <a:gs pos="0">
                    <a:srgbClr val="996633">
                      <a:shade val="30000"/>
                      <a:satMod val="115000"/>
                    </a:srgbClr>
                  </a:gs>
                  <a:gs pos="50000">
                    <a:srgbClr val="996633">
                      <a:shade val="67500"/>
                      <a:satMod val="115000"/>
                    </a:srgbClr>
                  </a:gs>
                  <a:gs pos="100000">
                    <a:srgbClr val="996633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Капля 7"/>
              <p:cNvSpPr/>
              <p:nvPr/>
            </p:nvSpPr>
            <p:spPr>
              <a:xfrm>
                <a:off x="3571868" y="2571744"/>
                <a:ext cx="5604788" cy="914400"/>
              </a:xfrm>
              <a:prstGeom prst="teardrop">
                <a:avLst>
                  <a:gd name="adj" fmla="val 99400"/>
                </a:avLst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88" name="Группа 87"/>
          <p:cNvGrpSpPr/>
          <p:nvPr/>
        </p:nvGrpSpPr>
        <p:grpSpPr>
          <a:xfrm>
            <a:off x="142844" y="214290"/>
            <a:ext cx="1414466" cy="4429352"/>
            <a:chOff x="142844" y="214290"/>
            <a:chExt cx="1414466" cy="4429352"/>
          </a:xfrm>
        </p:grpSpPr>
        <p:grpSp>
          <p:nvGrpSpPr>
            <p:cNvPr id="86" name="Группа 85"/>
            <p:cNvGrpSpPr/>
            <p:nvPr/>
          </p:nvGrpSpPr>
          <p:grpSpPr>
            <a:xfrm>
              <a:off x="214282" y="500042"/>
              <a:ext cx="914400" cy="4143600"/>
              <a:chOff x="214282" y="500042"/>
              <a:chExt cx="914400" cy="4143600"/>
            </a:xfrm>
          </p:grpSpPr>
          <p:sp>
            <p:nvSpPr>
              <p:cNvPr id="66" name="Прямоугольник 65"/>
              <p:cNvSpPr/>
              <p:nvPr/>
            </p:nvSpPr>
            <p:spPr>
              <a:xfrm>
                <a:off x="214282" y="500042"/>
                <a:ext cx="914400" cy="4143600"/>
              </a:xfrm>
              <a:prstGeom prst="rect">
                <a:avLst/>
              </a:prstGeom>
              <a:blipFill>
                <a:blip r:embed="rId3" cstate="email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85" name="Группа 84"/>
              <p:cNvGrpSpPr/>
              <p:nvPr/>
            </p:nvGrpSpPr>
            <p:grpSpPr>
              <a:xfrm>
                <a:off x="571472" y="642918"/>
                <a:ext cx="180000" cy="3823338"/>
                <a:chOff x="571472" y="642918"/>
                <a:chExt cx="180000" cy="3823338"/>
              </a:xfrm>
            </p:grpSpPr>
            <p:sp>
              <p:nvSpPr>
                <p:cNvPr id="67" name="Прямоугольник 66"/>
                <p:cNvSpPr>
                  <a:spLocks noChangeAspect="1"/>
                </p:cNvSpPr>
                <p:nvPr/>
              </p:nvSpPr>
              <p:spPr>
                <a:xfrm>
                  <a:off x="571472" y="3955048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8" name="Прямоугольник 67"/>
                <p:cNvSpPr>
                  <a:spLocks noChangeAspect="1"/>
                </p:cNvSpPr>
                <p:nvPr/>
              </p:nvSpPr>
              <p:spPr>
                <a:xfrm>
                  <a:off x="571472" y="4286256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69" name="Прямоугольник 68"/>
                <p:cNvSpPr>
                  <a:spLocks noChangeAspect="1"/>
                </p:cNvSpPr>
                <p:nvPr/>
              </p:nvSpPr>
              <p:spPr>
                <a:xfrm>
                  <a:off x="571472" y="3623835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Прямоугольник 69"/>
                <p:cNvSpPr>
                  <a:spLocks noChangeAspect="1"/>
                </p:cNvSpPr>
                <p:nvPr/>
              </p:nvSpPr>
              <p:spPr>
                <a:xfrm>
                  <a:off x="571472" y="3292622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1" name="Прямоугольник 70"/>
                <p:cNvSpPr>
                  <a:spLocks noChangeAspect="1"/>
                </p:cNvSpPr>
                <p:nvPr/>
              </p:nvSpPr>
              <p:spPr>
                <a:xfrm>
                  <a:off x="571472" y="2961409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2" name="Прямоугольник 71"/>
                <p:cNvSpPr>
                  <a:spLocks noChangeAspect="1"/>
                </p:cNvSpPr>
                <p:nvPr/>
              </p:nvSpPr>
              <p:spPr>
                <a:xfrm>
                  <a:off x="571472" y="2630196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Прямоугольник 72"/>
                <p:cNvSpPr>
                  <a:spLocks noChangeAspect="1"/>
                </p:cNvSpPr>
                <p:nvPr/>
              </p:nvSpPr>
              <p:spPr>
                <a:xfrm>
                  <a:off x="571472" y="1967770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4" name="Прямоугольник 73"/>
                <p:cNvSpPr>
                  <a:spLocks noChangeAspect="1"/>
                </p:cNvSpPr>
                <p:nvPr/>
              </p:nvSpPr>
              <p:spPr>
                <a:xfrm>
                  <a:off x="571472" y="2298983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Прямоугольник 74"/>
                <p:cNvSpPr>
                  <a:spLocks noChangeAspect="1"/>
                </p:cNvSpPr>
                <p:nvPr/>
              </p:nvSpPr>
              <p:spPr>
                <a:xfrm>
                  <a:off x="571472" y="1636557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2" name="Прямоугольник 81"/>
                <p:cNvSpPr>
                  <a:spLocks noChangeAspect="1"/>
                </p:cNvSpPr>
                <p:nvPr/>
              </p:nvSpPr>
              <p:spPr>
                <a:xfrm>
                  <a:off x="571472" y="1305344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3" name="Прямоугольник 82"/>
                <p:cNvSpPr>
                  <a:spLocks noChangeAspect="1"/>
                </p:cNvSpPr>
                <p:nvPr/>
              </p:nvSpPr>
              <p:spPr>
                <a:xfrm>
                  <a:off x="571472" y="974131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4" name="Прямоугольник 83"/>
                <p:cNvSpPr>
                  <a:spLocks noChangeAspect="1"/>
                </p:cNvSpPr>
                <p:nvPr/>
              </p:nvSpPr>
              <p:spPr>
                <a:xfrm>
                  <a:off x="571472" y="642918"/>
                  <a:ext cx="180000" cy="180000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87" name="Прямоугольный треугольник 86"/>
            <p:cNvSpPr/>
            <p:nvPr/>
          </p:nvSpPr>
          <p:spPr>
            <a:xfrm>
              <a:off x="142844" y="214290"/>
              <a:ext cx="1414466" cy="357190"/>
            </a:xfrm>
            <a:prstGeom prst="rtTriangle">
              <a:avLst/>
            </a:prstGeom>
            <a:blipFill>
              <a:blip r:embed="rId4" cstate="email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9" name="Прямоугольник 88"/>
          <p:cNvSpPr/>
          <p:nvPr/>
        </p:nvSpPr>
        <p:spPr>
          <a:xfrm>
            <a:off x="2714612" y="2143116"/>
            <a:ext cx="1214446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34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6500826" y="6215082"/>
            <a:ext cx="1328628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Равнобедренный треугольник 90">
            <a:hlinkClick r:id="rId5" action="ppaction://hlinksldjump"/>
          </p:cNvPr>
          <p:cNvSpPr/>
          <p:nvPr/>
        </p:nvSpPr>
        <p:spPr>
          <a:xfrm rot="16200000" flipH="1">
            <a:off x="7965586" y="6336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SHum_voln_-_bereg_mor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436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5EFFD"/>
                                      </p:to>
                                    </p:animClr>
                                    <p:animClr clrSpc="rgb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5EFFD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32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animClr clrSpc="rgb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4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animClr clrSpc="rgb">
                                      <p:cBhvr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audio>
              <p:cMediaNode showWhenStopped="0">
                <p:cTn id="51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</p:childTnLst>
        </p:cTn>
      </p:par>
    </p:tnLst>
    <p:bldLst>
      <p:bldP spid="61" grpId="0" animBg="1"/>
      <p:bldP spid="62" grpId="0" animBg="1"/>
      <p:bldP spid="89" grpId="0" animBg="1"/>
      <p:bldP spid="9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solidFill>
            <a:srgbClr val="00B05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Ссылки на картинки: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http://img-fotki.yandex.ru/get/4416/135151296.1/0_694cc_171ed039_XL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планета Земля клипарт;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http://www.wallcoo.net/cartoon/Creative_Ideas_and_Digital_Design_1920x1200/wallpapers/1280x800/Creative_design_sailing_leaves_under_blue_sky.jpg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лист-лодочка на воде;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4"/>
              </a:rPr>
              <a:t>http://openclipart.org/people/tonlima/tonlima_Lua_e_as_Estrelas.svg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клипарт;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5"/>
              </a:rPr>
              <a:t>http://openclipart.org/people/Machovka/Machovka_rainbow1.svg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радуга;</a:t>
            </a:r>
            <a:endParaRPr lang="en-US" sz="1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40000" indent="-514350">
              <a:buFont typeface="+mj-lt"/>
              <a:buAutoNum type="arabicPeriod"/>
            </a:pP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Звуки:  океан - </a:t>
            </a: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6"/>
              </a:rPr>
              <a:t>http://www.shockwave-sound.com/sound-effects/ocean-sounds/ocean.aif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;</a:t>
            </a:r>
          </a:p>
          <a:p>
            <a:pPr marL="540000" indent="-514350">
              <a:buNone/>
            </a:pP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6. Цветы анимация - </a:t>
            </a: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7"/>
              </a:rPr>
              <a:t>http://anime.toppik.ru/photo/cvety/animacija_milye_cvetochki_animashki_blestjashki/47-0-820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;  </a:t>
            </a:r>
            <a:endParaRPr lang="en-US" sz="1400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40000" indent="-514350">
              <a:buNone/>
            </a:pP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Звуки - </a:t>
            </a: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8"/>
              </a:rPr>
              <a:t>http://mp3ostrov.com/?string=%CC%F3%E7%FB%EA%E0+%E4%EE%E6%E4%FF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540000" indent="-514350">
              <a:buNone/>
            </a:pP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капли -  </a:t>
            </a:r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9"/>
              </a:rPr>
              <a:t>http://zvuki-tut.narod2.ru/kapel/Kapel.mp3</a:t>
            </a:r>
            <a:r>
              <a:rPr lang="ru-RU" sz="1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 rot="5400000">
            <a:off x="8412214" y="6089643"/>
            <a:ext cx="540000" cy="648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6200000" flipH="1">
            <a:off x="7626396" y="6089644"/>
            <a:ext cx="540000" cy="648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214282" y="1000108"/>
            <a:ext cx="2143140" cy="9001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Выбери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факт </a:t>
            </a:r>
          </a:p>
        </p:txBody>
      </p:sp>
      <p:sp>
        <p:nvSpPr>
          <p:cNvPr id="9" name="Подзаголовок 2">
            <a:hlinkClick r:id="rId2" action="ppaction://hlinksldjump"/>
          </p:cNvPr>
          <p:cNvSpPr txBox="1">
            <a:spLocks/>
          </p:cNvSpPr>
          <p:nvPr/>
        </p:nvSpPr>
        <p:spPr>
          <a:xfrm>
            <a:off x="1464447" y="3250405"/>
            <a:ext cx="2143140" cy="100013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Факт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1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Подзаголовок 2">
            <a:hlinkClick r:id="rId3" action="ppaction://hlinksldjump"/>
          </p:cNvPr>
          <p:cNvSpPr txBox="1">
            <a:spLocks/>
          </p:cNvSpPr>
          <p:nvPr/>
        </p:nvSpPr>
        <p:spPr>
          <a:xfrm>
            <a:off x="3857620" y="3250405"/>
            <a:ext cx="2143140" cy="100013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Факт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2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одзаголовок 2">
            <a:hlinkClick r:id="rId4" action="ppaction://hlinksldjump"/>
          </p:cNvPr>
          <p:cNvSpPr txBox="1">
            <a:spLocks/>
          </p:cNvSpPr>
          <p:nvPr/>
        </p:nvSpPr>
        <p:spPr>
          <a:xfrm>
            <a:off x="6250793" y="3250405"/>
            <a:ext cx="2143140" cy="100013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Факт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3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Подзаголовок 2">
            <a:hlinkClick r:id="rId5" action="ppaction://hlinksldjump"/>
          </p:cNvPr>
          <p:cNvSpPr txBox="1">
            <a:spLocks/>
          </p:cNvSpPr>
          <p:nvPr/>
        </p:nvSpPr>
        <p:spPr>
          <a:xfrm>
            <a:off x="1464447" y="4572008"/>
            <a:ext cx="2143140" cy="100013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Факт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4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Подзаголовок 2">
            <a:hlinkClick r:id="rId6" action="ppaction://hlinksldjump"/>
          </p:cNvPr>
          <p:cNvSpPr txBox="1">
            <a:spLocks/>
          </p:cNvSpPr>
          <p:nvPr/>
        </p:nvSpPr>
        <p:spPr>
          <a:xfrm>
            <a:off x="3857620" y="4572008"/>
            <a:ext cx="2143140" cy="100013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Факт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5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Подзаголовок 2">
            <a:hlinkClick r:id="rId7" action="ppaction://hlinksldjump"/>
          </p:cNvPr>
          <p:cNvSpPr txBox="1">
            <a:spLocks/>
          </p:cNvSpPr>
          <p:nvPr/>
        </p:nvSpPr>
        <p:spPr>
          <a:xfrm>
            <a:off x="6250793" y="4572008"/>
            <a:ext cx="2143140" cy="1000132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dist="114300" dir="2400000" rotWithShape="0">
              <a:schemeClr val="accent6">
                <a:lumMod val="75000"/>
                <a:alpha val="50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Факт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6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Скругленный прямоугольник 10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00364" y="714356"/>
            <a:ext cx="1656000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6786578" y="714356"/>
            <a:ext cx="1656000" cy="16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>
            <a:hlinkClick r:id="rId2" action="ppaction://hlinksldjump"/>
          </p:cNvPr>
          <p:cNvSpPr/>
          <p:nvPr/>
        </p:nvSpPr>
        <p:spPr>
          <a:xfrm>
            <a:off x="285720" y="785794"/>
            <a:ext cx="2000264" cy="1343028"/>
          </a:xfrm>
          <a:prstGeom prst="wave">
            <a:avLst>
              <a:gd name="adj1" fmla="val 8653"/>
              <a:gd name="adj2" fmla="val -168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Хочу знать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00570"/>
            <a:ext cx="735811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Толщина тучи может достигать 16 км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71546"/>
            <a:ext cx="4932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Туча больше горы Эверест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Равнобедренный треугольник 9">
            <a:hlinkClick r:id="rId3" action="ppaction://hlinksldjump"/>
          </p:cNvPr>
          <p:cNvSpPr/>
          <p:nvPr/>
        </p:nvSpPr>
        <p:spPr>
          <a:xfrm rot="16200000" flipH="1">
            <a:off x="7965586" y="6354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>
            <a:hlinkClick r:id="rId2" action="ppaction://hlinksldjump"/>
          </p:cNvPr>
          <p:cNvSpPr/>
          <p:nvPr/>
        </p:nvSpPr>
        <p:spPr>
          <a:xfrm>
            <a:off x="285720" y="785794"/>
            <a:ext cx="2000264" cy="1343028"/>
          </a:xfrm>
          <a:prstGeom prst="wave">
            <a:avLst>
              <a:gd name="adj1" fmla="val 8653"/>
              <a:gd name="adj2" fmla="val -168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Хочу знать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00570"/>
            <a:ext cx="735811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Айсберг может таять 10 лет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71546"/>
            <a:ext cx="4932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Айсберг тоже тает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Равнобедренный треугольник 10">
            <a:hlinkClick r:id="rId3" action="ppaction://hlinksldjump"/>
          </p:cNvPr>
          <p:cNvSpPr/>
          <p:nvPr/>
        </p:nvSpPr>
        <p:spPr>
          <a:xfrm rot="16200000" flipH="1">
            <a:off x="7965586" y="6354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>
            <a:hlinkClick r:id="rId2" action="ppaction://hlinksldjump"/>
          </p:cNvPr>
          <p:cNvSpPr/>
          <p:nvPr/>
        </p:nvSpPr>
        <p:spPr>
          <a:xfrm>
            <a:off x="285720" y="785794"/>
            <a:ext cx="2000264" cy="1343028"/>
          </a:xfrm>
          <a:prstGeom prst="wave">
            <a:avLst>
              <a:gd name="adj1" fmla="val 8653"/>
              <a:gd name="adj2" fmla="val -168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Хочу знать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00570"/>
            <a:ext cx="735811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Наблюдали в США в 1953 году. Размер капли 9,4 см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71546"/>
            <a:ext cx="4932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Самая крупная капля дождя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Равнобедренный треугольник 10">
            <a:hlinkClick r:id="rId3" action="ppaction://hlinksldjump"/>
          </p:cNvPr>
          <p:cNvSpPr/>
          <p:nvPr/>
        </p:nvSpPr>
        <p:spPr>
          <a:xfrm rot="16200000" flipH="1">
            <a:off x="7965586" y="6354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>
            <a:hlinkClick r:id="rId2" action="ppaction://hlinksldjump"/>
          </p:cNvPr>
          <p:cNvSpPr/>
          <p:nvPr/>
        </p:nvSpPr>
        <p:spPr>
          <a:xfrm>
            <a:off x="285720" y="785794"/>
            <a:ext cx="2000264" cy="1343028"/>
          </a:xfrm>
          <a:prstGeom prst="wave">
            <a:avLst>
              <a:gd name="adj1" fmla="val 8653"/>
              <a:gd name="adj2" fmla="val -168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Хочу знать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1071546"/>
            <a:ext cx="4932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Самый продолжительный дождь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00570"/>
            <a:ext cx="735811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Индия. Со 2 августа 1860 по 31 июля 1862 года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Равнобедренный треугольник 11">
            <a:hlinkClick r:id="rId3" action="ppaction://hlinksldjump"/>
          </p:cNvPr>
          <p:cNvSpPr/>
          <p:nvPr/>
        </p:nvSpPr>
        <p:spPr>
          <a:xfrm rot="16200000" flipH="1">
            <a:off x="7965586" y="6354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>
            <a:hlinkClick r:id="rId2" action="ppaction://hlinksldjump"/>
          </p:cNvPr>
          <p:cNvSpPr/>
          <p:nvPr/>
        </p:nvSpPr>
        <p:spPr>
          <a:xfrm>
            <a:off x="285720" y="785794"/>
            <a:ext cx="2000264" cy="1343028"/>
          </a:xfrm>
          <a:prstGeom prst="wave">
            <a:avLst>
              <a:gd name="adj1" fmla="val 8653"/>
              <a:gd name="adj2" fmla="val -168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Хочу знать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00570"/>
            <a:ext cx="735811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Бангладеш. 14 апреля 1986 год. Вес градины 1 кг 2 г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71546"/>
            <a:ext cx="4932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Самая крупная градина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endshow"/>
          </p:cNvPr>
          <p:cNvSpPr/>
          <p:nvPr/>
        </p:nvSpPr>
        <p:spPr>
          <a:xfrm>
            <a:off x="142844" y="6286520"/>
            <a:ext cx="1200152" cy="43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Выход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Равнобедренный треугольник 10">
            <a:hlinkClick r:id="rId3" action="ppaction://hlinksldjump"/>
          </p:cNvPr>
          <p:cNvSpPr/>
          <p:nvPr/>
        </p:nvSpPr>
        <p:spPr>
          <a:xfrm rot="16200000" flipH="1">
            <a:off x="7965586" y="6354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>
            <a:hlinkClick r:id="rId2" action="ppaction://hlinksldjump"/>
          </p:cNvPr>
          <p:cNvSpPr/>
          <p:nvPr/>
        </p:nvSpPr>
        <p:spPr>
          <a:xfrm>
            <a:off x="285720" y="785794"/>
            <a:ext cx="2000264" cy="1343028"/>
          </a:xfrm>
          <a:prstGeom prst="wave">
            <a:avLst>
              <a:gd name="adj1" fmla="val 8653"/>
              <a:gd name="adj2" fmla="val -1688"/>
            </a:avLst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Хочу знать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4500570"/>
            <a:ext cx="7358114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Достигла 34 метров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071546"/>
            <a:ext cx="49320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Самая высокая волна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Равнобедренный треугольник 9">
            <a:hlinkClick r:id="rId3" action="ppaction://hlinksldjump"/>
          </p:cNvPr>
          <p:cNvSpPr/>
          <p:nvPr/>
        </p:nvSpPr>
        <p:spPr>
          <a:xfrm rot="16200000" flipH="1">
            <a:off x="7965586" y="6354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Прямоугольник 73"/>
          <p:cNvSpPr/>
          <p:nvPr/>
        </p:nvSpPr>
        <p:spPr>
          <a:xfrm>
            <a:off x="0" y="1714489"/>
            <a:ext cx="9144000" cy="5143512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0" y="0"/>
            <a:ext cx="9144000" cy="1727891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>
            <a:grpSpLocks noChangeAspect="1"/>
          </p:cNvGrpSpPr>
          <p:nvPr/>
        </p:nvGrpSpPr>
        <p:grpSpPr>
          <a:xfrm>
            <a:off x="9144000" y="357166"/>
            <a:ext cx="2399561" cy="936000"/>
            <a:chOff x="2285984" y="500042"/>
            <a:chExt cx="5436594" cy="2293322"/>
          </a:xfrm>
        </p:grpSpPr>
        <p:sp>
          <p:nvSpPr>
            <p:cNvPr id="7" name="Овал 6"/>
            <p:cNvSpPr/>
            <p:nvPr/>
          </p:nvSpPr>
          <p:spPr>
            <a:xfrm>
              <a:off x="3929058" y="500042"/>
              <a:ext cx="2343160" cy="1343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2285984" y="1000108"/>
              <a:ext cx="2370380" cy="1368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Капля 8"/>
            <p:cNvSpPr/>
            <p:nvPr/>
          </p:nvSpPr>
          <p:spPr>
            <a:xfrm rot="15871582">
              <a:off x="5852518" y="493452"/>
              <a:ext cx="914400" cy="1968430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Блок-схема: узел 9"/>
            <p:cNvSpPr/>
            <p:nvPr/>
          </p:nvSpPr>
          <p:spPr>
            <a:xfrm flipV="1">
              <a:off x="4000496" y="1357298"/>
              <a:ext cx="2556000" cy="1404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14300" dir="60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>
              <a:spLocks noChangeAspect="1"/>
            </p:cNvSpPr>
            <p:nvPr/>
          </p:nvSpPr>
          <p:spPr>
            <a:xfrm>
              <a:off x="5786446" y="1857364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Блок-схема: узел 11"/>
            <p:cNvSpPr>
              <a:spLocks noChangeAspect="1"/>
            </p:cNvSpPr>
            <p:nvPr/>
          </p:nvSpPr>
          <p:spPr>
            <a:xfrm>
              <a:off x="6286512" y="1357298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Блок-схема: узел 12"/>
            <p:cNvSpPr>
              <a:spLocks noChangeAspect="1"/>
            </p:cNvSpPr>
            <p:nvPr/>
          </p:nvSpPr>
          <p:spPr>
            <a:xfrm>
              <a:off x="6786578" y="857232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узел 13"/>
            <p:cNvSpPr>
              <a:spLocks noChangeAspect="1"/>
            </p:cNvSpPr>
            <p:nvPr/>
          </p:nvSpPr>
          <p:spPr>
            <a:xfrm>
              <a:off x="3286116" y="1714488"/>
              <a:ext cx="1364628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>
            <a:grpSpLocks noChangeAspect="1"/>
          </p:cNvGrpSpPr>
          <p:nvPr/>
        </p:nvGrpSpPr>
        <p:grpSpPr>
          <a:xfrm>
            <a:off x="9429784" y="1857364"/>
            <a:ext cx="1656000" cy="645955"/>
            <a:chOff x="2285984" y="500042"/>
            <a:chExt cx="5436594" cy="2293322"/>
          </a:xfrm>
        </p:grpSpPr>
        <p:sp>
          <p:nvSpPr>
            <p:cNvPr id="17" name="Овал 16"/>
            <p:cNvSpPr/>
            <p:nvPr/>
          </p:nvSpPr>
          <p:spPr>
            <a:xfrm>
              <a:off x="3929058" y="500042"/>
              <a:ext cx="2343160" cy="1343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Блок-схема: узел 17"/>
            <p:cNvSpPr/>
            <p:nvPr/>
          </p:nvSpPr>
          <p:spPr>
            <a:xfrm>
              <a:off x="2285984" y="1000108"/>
              <a:ext cx="2370380" cy="1368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апля 18"/>
            <p:cNvSpPr/>
            <p:nvPr/>
          </p:nvSpPr>
          <p:spPr>
            <a:xfrm rot="15871582">
              <a:off x="5852518" y="493452"/>
              <a:ext cx="914400" cy="1968430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Блок-схема: узел 19"/>
            <p:cNvSpPr/>
            <p:nvPr/>
          </p:nvSpPr>
          <p:spPr>
            <a:xfrm flipV="1">
              <a:off x="4000496" y="1357298"/>
              <a:ext cx="2556000" cy="1404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14300" dir="60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Блок-схема: узел 20"/>
            <p:cNvSpPr>
              <a:spLocks noChangeAspect="1"/>
            </p:cNvSpPr>
            <p:nvPr/>
          </p:nvSpPr>
          <p:spPr>
            <a:xfrm>
              <a:off x="5786446" y="1857364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Блок-схема: узел 21"/>
            <p:cNvSpPr>
              <a:spLocks noChangeAspect="1"/>
            </p:cNvSpPr>
            <p:nvPr/>
          </p:nvSpPr>
          <p:spPr>
            <a:xfrm>
              <a:off x="6286512" y="1357298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Блок-схема: узел 22"/>
            <p:cNvSpPr>
              <a:spLocks noChangeAspect="1"/>
            </p:cNvSpPr>
            <p:nvPr/>
          </p:nvSpPr>
          <p:spPr>
            <a:xfrm>
              <a:off x="6786578" y="857232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Блок-схема: узел 23"/>
            <p:cNvSpPr>
              <a:spLocks noChangeAspect="1"/>
            </p:cNvSpPr>
            <p:nvPr/>
          </p:nvSpPr>
          <p:spPr>
            <a:xfrm>
              <a:off x="3286116" y="1714488"/>
              <a:ext cx="1364628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>
            <a:grpSpLocks noChangeAspect="1"/>
          </p:cNvGrpSpPr>
          <p:nvPr/>
        </p:nvGrpSpPr>
        <p:grpSpPr>
          <a:xfrm>
            <a:off x="9144000" y="2928934"/>
            <a:ext cx="1656000" cy="645955"/>
            <a:chOff x="2285984" y="500042"/>
            <a:chExt cx="5436594" cy="2293322"/>
          </a:xfrm>
        </p:grpSpPr>
        <p:sp>
          <p:nvSpPr>
            <p:cNvPr id="26" name="Овал 25"/>
            <p:cNvSpPr/>
            <p:nvPr/>
          </p:nvSpPr>
          <p:spPr>
            <a:xfrm>
              <a:off x="3929058" y="500042"/>
              <a:ext cx="2343160" cy="1343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Блок-схема: узел 26"/>
            <p:cNvSpPr/>
            <p:nvPr/>
          </p:nvSpPr>
          <p:spPr>
            <a:xfrm>
              <a:off x="2285984" y="1000108"/>
              <a:ext cx="2370380" cy="1368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Капля 27"/>
            <p:cNvSpPr/>
            <p:nvPr/>
          </p:nvSpPr>
          <p:spPr>
            <a:xfrm rot="15871582">
              <a:off x="5852518" y="493452"/>
              <a:ext cx="914400" cy="1968430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Блок-схема: узел 28"/>
            <p:cNvSpPr/>
            <p:nvPr/>
          </p:nvSpPr>
          <p:spPr>
            <a:xfrm flipV="1">
              <a:off x="4000496" y="1357298"/>
              <a:ext cx="2556000" cy="1404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14300" dir="60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Блок-схема: узел 29"/>
            <p:cNvSpPr>
              <a:spLocks noChangeAspect="1"/>
            </p:cNvSpPr>
            <p:nvPr/>
          </p:nvSpPr>
          <p:spPr>
            <a:xfrm>
              <a:off x="5786446" y="1857364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Блок-схема: узел 30"/>
            <p:cNvSpPr>
              <a:spLocks noChangeAspect="1"/>
            </p:cNvSpPr>
            <p:nvPr/>
          </p:nvSpPr>
          <p:spPr>
            <a:xfrm>
              <a:off x="6286512" y="1357298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Блок-схема: узел 31"/>
            <p:cNvSpPr>
              <a:spLocks noChangeAspect="1"/>
            </p:cNvSpPr>
            <p:nvPr/>
          </p:nvSpPr>
          <p:spPr>
            <a:xfrm>
              <a:off x="6786578" y="857232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Блок-схема: узел 32"/>
            <p:cNvSpPr>
              <a:spLocks noChangeAspect="1"/>
            </p:cNvSpPr>
            <p:nvPr/>
          </p:nvSpPr>
          <p:spPr>
            <a:xfrm>
              <a:off x="3286116" y="1714488"/>
              <a:ext cx="1364628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>
            <a:grpSpLocks noChangeAspect="1"/>
          </p:cNvGrpSpPr>
          <p:nvPr/>
        </p:nvGrpSpPr>
        <p:grpSpPr>
          <a:xfrm>
            <a:off x="9144000" y="1357298"/>
            <a:ext cx="1656000" cy="645955"/>
            <a:chOff x="2285984" y="500042"/>
            <a:chExt cx="5436594" cy="2293322"/>
          </a:xfrm>
        </p:grpSpPr>
        <p:sp>
          <p:nvSpPr>
            <p:cNvPr id="35" name="Овал 34"/>
            <p:cNvSpPr/>
            <p:nvPr/>
          </p:nvSpPr>
          <p:spPr>
            <a:xfrm>
              <a:off x="3929058" y="500042"/>
              <a:ext cx="2343160" cy="1343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Блок-схема: узел 35"/>
            <p:cNvSpPr/>
            <p:nvPr/>
          </p:nvSpPr>
          <p:spPr>
            <a:xfrm>
              <a:off x="2285984" y="1000108"/>
              <a:ext cx="2370380" cy="1368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Капля 36"/>
            <p:cNvSpPr/>
            <p:nvPr/>
          </p:nvSpPr>
          <p:spPr>
            <a:xfrm rot="15871582">
              <a:off x="5852518" y="493452"/>
              <a:ext cx="914400" cy="1968430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Блок-схема: узел 37"/>
            <p:cNvSpPr/>
            <p:nvPr/>
          </p:nvSpPr>
          <p:spPr>
            <a:xfrm flipV="1">
              <a:off x="4000496" y="1357298"/>
              <a:ext cx="2556000" cy="1404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14300" dir="60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Блок-схема: узел 38"/>
            <p:cNvSpPr>
              <a:spLocks noChangeAspect="1"/>
            </p:cNvSpPr>
            <p:nvPr/>
          </p:nvSpPr>
          <p:spPr>
            <a:xfrm>
              <a:off x="5786446" y="1857364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Блок-схема: узел 39"/>
            <p:cNvSpPr>
              <a:spLocks noChangeAspect="1"/>
            </p:cNvSpPr>
            <p:nvPr/>
          </p:nvSpPr>
          <p:spPr>
            <a:xfrm>
              <a:off x="6286512" y="1357298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Блок-схема: узел 40"/>
            <p:cNvSpPr>
              <a:spLocks noChangeAspect="1"/>
            </p:cNvSpPr>
            <p:nvPr/>
          </p:nvSpPr>
          <p:spPr>
            <a:xfrm>
              <a:off x="6786578" y="857232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Блок-схема: узел 41"/>
            <p:cNvSpPr>
              <a:spLocks noChangeAspect="1"/>
            </p:cNvSpPr>
            <p:nvPr/>
          </p:nvSpPr>
          <p:spPr>
            <a:xfrm>
              <a:off x="3286116" y="1714488"/>
              <a:ext cx="1364628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8" name="Группа 47"/>
          <p:cNvGrpSpPr>
            <a:grpSpLocks noChangeAspect="1"/>
          </p:cNvGrpSpPr>
          <p:nvPr/>
        </p:nvGrpSpPr>
        <p:grpSpPr>
          <a:xfrm>
            <a:off x="3571868" y="571480"/>
            <a:ext cx="2399561" cy="936000"/>
            <a:chOff x="2285984" y="500042"/>
            <a:chExt cx="5436594" cy="2293322"/>
          </a:xfrm>
        </p:grpSpPr>
        <p:sp>
          <p:nvSpPr>
            <p:cNvPr id="49" name="Овал 48"/>
            <p:cNvSpPr/>
            <p:nvPr/>
          </p:nvSpPr>
          <p:spPr>
            <a:xfrm>
              <a:off x="3929058" y="500042"/>
              <a:ext cx="2343160" cy="1343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Блок-схема: узел 49"/>
            <p:cNvSpPr/>
            <p:nvPr/>
          </p:nvSpPr>
          <p:spPr>
            <a:xfrm>
              <a:off x="2285984" y="1000108"/>
              <a:ext cx="2370380" cy="1368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Капля 50"/>
            <p:cNvSpPr/>
            <p:nvPr/>
          </p:nvSpPr>
          <p:spPr>
            <a:xfrm rot="15871582">
              <a:off x="5852518" y="493452"/>
              <a:ext cx="914400" cy="1968430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Блок-схема: узел 51"/>
            <p:cNvSpPr/>
            <p:nvPr/>
          </p:nvSpPr>
          <p:spPr>
            <a:xfrm flipV="1">
              <a:off x="4000496" y="1357298"/>
              <a:ext cx="2556000" cy="1404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14300" dir="60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Блок-схема: узел 52"/>
            <p:cNvSpPr>
              <a:spLocks noChangeAspect="1"/>
            </p:cNvSpPr>
            <p:nvPr/>
          </p:nvSpPr>
          <p:spPr>
            <a:xfrm>
              <a:off x="5786446" y="1857364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Блок-схема: узел 53"/>
            <p:cNvSpPr>
              <a:spLocks noChangeAspect="1"/>
            </p:cNvSpPr>
            <p:nvPr/>
          </p:nvSpPr>
          <p:spPr>
            <a:xfrm>
              <a:off x="6286512" y="1357298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Блок-схема: узел 54"/>
            <p:cNvSpPr>
              <a:spLocks noChangeAspect="1"/>
            </p:cNvSpPr>
            <p:nvPr/>
          </p:nvSpPr>
          <p:spPr>
            <a:xfrm>
              <a:off x="6786578" y="857232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Блок-схема: узел 55"/>
            <p:cNvSpPr>
              <a:spLocks noChangeAspect="1"/>
            </p:cNvSpPr>
            <p:nvPr/>
          </p:nvSpPr>
          <p:spPr>
            <a:xfrm>
              <a:off x="3286116" y="1714488"/>
              <a:ext cx="1364628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>
            <a:grpSpLocks noChangeAspect="1"/>
          </p:cNvGrpSpPr>
          <p:nvPr/>
        </p:nvGrpSpPr>
        <p:grpSpPr>
          <a:xfrm>
            <a:off x="2214546" y="428604"/>
            <a:ext cx="5200839" cy="2016000"/>
            <a:chOff x="2285984" y="500042"/>
            <a:chExt cx="5470847" cy="2293322"/>
          </a:xfrm>
        </p:grpSpPr>
        <p:sp>
          <p:nvSpPr>
            <p:cNvPr id="58" name="Овал 57"/>
            <p:cNvSpPr/>
            <p:nvPr/>
          </p:nvSpPr>
          <p:spPr>
            <a:xfrm>
              <a:off x="3929058" y="500042"/>
              <a:ext cx="2343160" cy="1343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Блок-схема: узел 58"/>
            <p:cNvSpPr/>
            <p:nvPr/>
          </p:nvSpPr>
          <p:spPr>
            <a:xfrm>
              <a:off x="2285984" y="1000108"/>
              <a:ext cx="2370380" cy="1368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Капля 59"/>
            <p:cNvSpPr/>
            <p:nvPr/>
          </p:nvSpPr>
          <p:spPr>
            <a:xfrm rot="15871582">
              <a:off x="5852518" y="493452"/>
              <a:ext cx="914400" cy="1968430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Блок-схема: узел 60"/>
            <p:cNvSpPr/>
            <p:nvPr/>
          </p:nvSpPr>
          <p:spPr>
            <a:xfrm flipV="1">
              <a:off x="4000496" y="1357298"/>
              <a:ext cx="2556000" cy="1404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14300" dir="6000000" algn="ctr" rotWithShape="0">
                <a:schemeClr val="tx2">
                  <a:lumMod val="60000"/>
                  <a:lumOff val="4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Блок-схема: узел 61"/>
            <p:cNvSpPr>
              <a:spLocks noChangeAspect="1"/>
            </p:cNvSpPr>
            <p:nvPr/>
          </p:nvSpPr>
          <p:spPr>
            <a:xfrm>
              <a:off x="5786446" y="1857364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2400000" algn="ctr" rotWithShape="0">
                <a:schemeClr val="accent5">
                  <a:lumMod val="40000"/>
                  <a:lumOff val="60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Блок-схема: узел 62"/>
            <p:cNvSpPr>
              <a:spLocks noChangeAspect="1"/>
            </p:cNvSpPr>
            <p:nvPr/>
          </p:nvSpPr>
          <p:spPr>
            <a:xfrm>
              <a:off x="6286512" y="1357298"/>
              <a:ext cx="936000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Блок-схема: узел 63"/>
            <p:cNvSpPr>
              <a:spLocks noChangeAspect="1"/>
            </p:cNvSpPr>
            <p:nvPr/>
          </p:nvSpPr>
          <p:spPr>
            <a:xfrm>
              <a:off x="6786579" y="857232"/>
              <a:ext cx="970252" cy="970252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Блок-схема: узел 64"/>
            <p:cNvSpPr>
              <a:spLocks noChangeAspect="1"/>
            </p:cNvSpPr>
            <p:nvPr/>
          </p:nvSpPr>
          <p:spPr>
            <a:xfrm>
              <a:off x="3286116" y="1714488"/>
              <a:ext cx="1364628" cy="936000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  <a:effectLst>
              <a:outerShdw dist="127000" dir="5400000" algn="ctr" rotWithShape="0">
                <a:schemeClr val="tx2">
                  <a:lumMod val="60000"/>
                  <a:lumOff val="40000"/>
                  <a:alpha val="36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69" name="Прямая со стрелкой 68"/>
          <p:cNvCxnSpPr>
            <a:stCxn id="58" idx="0"/>
          </p:cNvCxnSpPr>
          <p:nvPr/>
        </p:nvCxnSpPr>
        <p:spPr>
          <a:xfrm rot="16200000" flipH="1">
            <a:off x="3909606" y="1409284"/>
            <a:ext cx="2000264" cy="38904"/>
          </a:xfrm>
          <a:prstGeom prst="straightConnector1">
            <a:avLst/>
          </a:prstGeom>
          <a:ln>
            <a:solidFill>
              <a:srgbClr val="C00000"/>
            </a:solidFill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4929190" y="1142984"/>
            <a:ext cx="121444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16 км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Блок-схема: задержка 74"/>
          <p:cNvSpPr/>
          <p:nvPr/>
        </p:nvSpPr>
        <p:spPr>
          <a:xfrm rot="16200000">
            <a:off x="857268" y="3286112"/>
            <a:ext cx="2714620" cy="4429156"/>
          </a:xfrm>
          <a:prstGeom prst="flowChartDelay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апля 76"/>
          <p:cNvSpPr/>
          <p:nvPr/>
        </p:nvSpPr>
        <p:spPr>
          <a:xfrm rot="5400000">
            <a:off x="2527290" y="3708000"/>
            <a:ext cx="1980000" cy="4320000"/>
          </a:xfrm>
          <a:prstGeom prst="teardrop">
            <a:avLst>
              <a:gd name="adj" fmla="val 98501"/>
            </a:avLst>
          </a:prstGeom>
          <a:solidFill>
            <a:srgbClr val="66FF33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Блок-схема: задержка 75"/>
          <p:cNvSpPr/>
          <p:nvPr/>
        </p:nvSpPr>
        <p:spPr>
          <a:xfrm rot="16200000">
            <a:off x="5056844" y="4356000"/>
            <a:ext cx="2160000" cy="2844000"/>
          </a:xfrm>
          <a:prstGeom prst="flowChartDelay">
            <a:avLst/>
          </a:prstGeom>
          <a:solidFill>
            <a:srgbClr val="00B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Хорда 77"/>
          <p:cNvSpPr/>
          <p:nvPr/>
        </p:nvSpPr>
        <p:spPr>
          <a:xfrm rot="6582368">
            <a:off x="4547236" y="3528759"/>
            <a:ext cx="4215564" cy="5040000"/>
          </a:xfrm>
          <a:prstGeom prst="chord">
            <a:avLst>
              <a:gd name="adj1" fmla="val 2757488"/>
              <a:gd name="adj2" fmla="val 16200000"/>
            </a:avLst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Равнобедренный треугольник 66">
            <a:hlinkClick r:id="rId2" action="ppaction://hlinksldjump"/>
          </p:cNvPr>
          <p:cNvSpPr/>
          <p:nvPr/>
        </p:nvSpPr>
        <p:spPr>
          <a:xfrm rot="16200000" flipH="1">
            <a:off x="7965586" y="6336000"/>
            <a:ext cx="468000" cy="54000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500826" y="6215082"/>
            <a:ext cx="1328628" cy="4572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0"/>
                  <a:shade val="30000"/>
                  <a:satMod val="115000"/>
                </a:schemeClr>
              </a:gs>
              <a:gs pos="50000">
                <a:schemeClr val="accent2">
                  <a:lumMod val="50000"/>
                  <a:shade val="67500"/>
                  <a:satMod val="115000"/>
                </a:schemeClr>
              </a:gs>
              <a:gs pos="100000">
                <a:schemeClr val="accent2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Смотреть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9" name="Группа 98"/>
          <p:cNvGrpSpPr/>
          <p:nvPr/>
        </p:nvGrpSpPr>
        <p:grpSpPr>
          <a:xfrm>
            <a:off x="2643174" y="5143512"/>
            <a:ext cx="1209680" cy="1176342"/>
            <a:chOff x="1000100" y="4286256"/>
            <a:chExt cx="1209680" cy="1176342"/>
          </a:xfrm>
        </p:grpSpPr>
        <p:pic>
          <p:nvPicPr>
            <p:cNvPr id="84" name="Рисунок 83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0100" y="4286256"/>
              <a:ext cx="495300" cy="533400"/>
            </a:xfrm>
            <a:prstGeom prst="rect">
              <a:avLst/>
            </a:prstGeom>
          </p:spPr>
        </p:pic>
        <p:pic>
          <p:nvPicPr>
            <p:cNvPr id="85" name="Рисунок 84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714480" y="4429132"/>
              <a:ext cx="495300" cy="533400"/>
            </a:xfrm>
            <a:prstGeom prst="rect">
              <a:avLst/>
            </a:prstGeom>
          </p:spPr>
        </p:pic>
        <p:pic>
          <p:nvPicPr>
            <p:cNvPr id="86" name="Рисунок 85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85852" y="4929198"/>
              <a:ext cx="495300" cy="533400"/>
            </a:xfrm>
            <a:prstGeom prst="rect">
              <a:avLst/>
            </a:prstGeom>
          </p:spPr>
        </p:pic>
      </p:grpSp>
      <p:grpSp>
        <p:nvGrpSpPr>
          <p:cNvPr id="100" name="Группа 99"/>
          <p:cNvGrpSpPr/>
          <p:nvPr/>
        </p:nvGrpSpPr>
        <p:grpSpPr>
          <a:xfrm>
            <a:off x="7500958" y="5072074"/>
            <a:ext cx="1209680" cy="1176342"/>
            <a:chOff x="1000100" y="4286256"/>
            <a:chExt cx="1209680" cy="1176342"/>
          </a:xfrm>
        </p:grpSpPr>
        <p:pic>
          <p:nvPicPr>
            <p:cNvPr id="101" name="Рисунок 100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0100" y="4286256"/>
              <a:ext cx="495300" cy="533400"/>
            </a:xfrm>
            <a:prstGeom prst="rect">
              <a:avLst/>
            </a:prstGeom>
          </p:spPr>
        </p:pic>
        <p:pic>
          <p:nvPicPr>
            <p:cNvPr id="102" name="Рисунок 101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714480" y="4429132"/>
              <a:ext cx="495300" cy="533400"/>
            </a:xfrm>
            <a:prstGeom prst="rect">
              <a:avLst/>
            </a:prstGeom>
          </p:spPr>
        </p:pic>
        <p:pic>
          <p:nvPicPr>
            <p:cNvPr id="103" name="Рисунок 102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85852" y="4929198"/>
              <a:ext cx="495300" cy="533400"/>
            </a:xfrm>
            <a:prstGeom prst="rect">
              <a:avLst/>
            </a:prstGeom>
          </p:spPr>
        </p:pic>
      </p:grpSp>
      <p:grpSp>
        <p:nvGrpSpPr>
          <p:cNvPr id="104" name="Группа 103"/>
          <p:cNvGrpSpPr/>
          <p:nvPr/>
        </p:nvGrpSpPr>
        <p:grpSpPr>
          <a:xfrm flipH="1">
            <a:off x="5929322" y="4071942"/>
            <a:ext cx="1209680" cy="1176342"/>
            <a:chOff x="1000100" y="4286256"/>
            <a:chExt cx="1209680" cy="1176342"/>
          </a:xfrm>
        </p:grpSpPr>
        <p:pic>
          <p:nvPicPr>
            <p:cNvPr id="105" name="Рисунок 104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0100" y="4286256"/>
              <a:ext cx="495300" cy="533400"/>
            </a:xfrm>
            <a:prstGeom prst="rect">
              <a:avLst/>
            </a:prstGeom>
          </p:spPr>
        </p:pic>
        <p:pic>
          <p:nvPicPr>
            <p:cNvPr id="106" name="Рисунок 105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714480" y="4429132"/>
              <a:ext cx="495300" cy="533400"/>
            </a:xfrm>
            <a:prstGeom prst="rect">
              <a:avLst/>
            </a:prstGeom>
          </p:spPr>
        </p:pic>
        <p:pic>
          <p:nvPicPr>
            <p:cNvPr id="107" name="Рисунок 106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85852" y="4929198"/>
              <a:ext cx="495300" cy="533400"/>
            </a:xfrm>
            <a:prstGeom prst="rect">
              <a:avLst/>
            </a:prstGeom>
          </p:spPr>
        </p:pic>
      </p:grpSp>
      <p:grpSp>
        <p:nvGrpSpPr>
          <p:cNvPr id="108" name="Группа 107"/>
          <p:cNvGrpSpPr/>
          <p:nvPr/>
        </p:nvGrpSpPr>
        <p:grpSpPr>
          <a:xfrm>
            <a:off x="1152500" y="4438656"/>
            <a:ext cx="1209680" cy="1176342"/>
            <a:chOff x="1000100" y="4286256"/>
            <a:chExt cx="1209680" cy="1176342"/>
          </a:xfrm>
        </p:grpSpPr>
        <p:pic>
          <p:nvPicPr>
            <p:cNvPr id="109" name="Рисунок 108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0100" y="4286256"/>
              <a:ext cx="495300" cy="533400"/>
            </a:xfrm>
            <a:prstGeom prst="rect">
              <a:avLst/>
            </a:prstGeom>
          </p:spPr>
        </p:pic>
        <p:pic>
          <p:nvPicPr>
            <p:cNvPr id="110" name="Рисунок 109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714480" y="4429132"/>
              <a:ext cx="495300" cy="533400"/>
            </a:xfrm>
            <a:prstGeom prst="rect">
              <a:avLst/>
            </a:prstGeom>
          </p:spPr>
        </p:pic>
        <p:pic>
          <p:nvPicPr>
            <p:cNvPr id="111" name="Рисунок 110" descr="229451327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85852" y="4929198"/>
              <a:ext cx="495300" cy="533400"/>
            </a:xfrm>
            <a:prstGeom prst="rect">
              <a:avLst/>
            </a:prstGeom>
          </p:spPr>
        </p:pic>
      </p:grpSp>
      <p:pic>
        <p:nvPicPr>
          <p:cNvPr id="112" name="Рисунок 111" descr="22945132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5857892"/>
            <a:ext cx="495300" cy="533400"/>
          </a:xfrm>
          <a:prstGeom prst="rect">
            <a:avLst/>
          </a:prstGeom>
        </p:spPr>
      </p:pic>
      <p:pic>
        <p:nvPicPr>
          <p:cNvPr id="113" name="Рисунок 112" descr="22945132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4786322"/>
            <a:ext cx="495300" cy="533400"/>
          </a:xfrm>
          <a:prstGeom prst="rect">
            <a:avLst/>
          </a:prstGeom>
        </p:spPr>
      </p:pic>
      <p:pic>
        <p:nvPicPr>
          <p:cNvPr id="114" name="Рисунок 113" descr="22945132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5500702"/>
            <a:ext cx="495300" cy="5334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34 0.00162 L -1.29462 0.01458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7 -4.07407E-6 C -0.09479 -0.02824 -0.18958 -0.05439 -0.25156 -0.06342 C -0.31337 -0.07245 -0.3316 -0.05254 -0.3717 -0.05439 C -0.41198 -0.05625 -0.44514 -0.07361 -0.49288 -0.07476 C -0.54028 -0.07592 -0.60833 -0.06551 -0.65729 -0.0618 C -0.70625 -0.0581 -0.73785 -0.04953 -0.7868 -0.05185 C -0.83576 -0.05416 -0.90364 -0.07222 -0.95104 -0.07546 C -0.99861 -0.0787 -1.02153 -0.07592 -1.07205 -0.07152 C -1.12257 -0.06713 -1.21667 -0.05416 -1.25469 -0.04953 " pathEditMode="relative" rAng="0" ptsTypes="aaaaaaaaa">
                                      <p:cBhvr>
                                        <p:cTn id="1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7" y="-3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11042 0.03449 C 0.00695 -0.00162 -0.09687 -0.03426 -0.16423 -0.0463 C -0.2316 -0.05834 -0.25017 -0.03611 -0.2941 -0.03843 C -0.33802 -0.04074 -0.37569 -0.05972 -0.42795 -0.06065 C -0.48021 -0.06158 -0.55417 -0.04885 -0.60764 -0.04422 C -0.66111 -0.03959 -0.69774 -0.02871 -0.74896 -0.03148 C -0.80017 -0.03426 -0.86285 -0.05695 -0.91476 -0.06111 C -0.96667 -0.06528 -1.00625 -0.06135 -1.06076 -0.05672 C -1.11528 -0.05209 -1.20399 -0.03843 -1.24167 -0.03357 " pathEditMode="relative" rAng="0" ptsTypes="aaaaaaaaa">
                                      <p:cBhvr>
                                        <p:cTn id="13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6" y="-5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38889E-6 -4.07407E-6 C -0.09462 -0.02824 -0.18923 -0.05648 -0.25139 -0.06342 C -0.31319 -0.07037 -0.33177 -0.04027 -0.37205 -0.04213 C -0.41232 -0.04398 -0.44514 -0.07152 -0.49271 -0.07476 C -0.54028 -0.07801 -0.60833 -0.06551 -0.65729 -0.0618 C -0.70625 -0.0581 -0.74028 -0.04884 -0.78663 -0.05185 C -0.83298 -0.05486 -0.88802 -0.07731 -0.93576 -0.08055 C -0.98316 -0.08379 -1.01788 -0.07615 -1.07205 -0.07152 C -1.12621 -0.06689 -1.2217 -0.05694 -1.26111 -0.05301 " pathEditMode="relative" rAng="0" ptsTypes="aaaaaaaaa">
                                      <p:cBhvr>
                                        <p:cTn id="15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1" y="-4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72" grpId="0"/>
      <p:bldP spid="4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214</Words>
  <Application>Microsoft Office PowerPoint</Application>
  <PresentationFormat>Экран (4:3)</PresentationFormat>
  <Paragraphs>70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Ссылки на картинки: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60</cp:revision>
  <dcterms:created xsi:type="dcterms:W3CDTF">2012-01-20T18:41:20Z</dcterms:created>
  <dcterms:modified xsi:type="dcterms:W3CDTF">2012-04-22T19:17:10Z</dcterms:modified>
</cp:coreProperties>
</file>