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rels" ContentType="application/vnd.openxmlformats-package.relationships+xml"/>
  <Default Extension="xml" ContentType="application/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Default Extension="gif" ContentType="image/gif"/>
  <Override PartName="/ppt/diagrams/colors7.xml" ContentType="application/vnd.openxmlformats-officedocument.drawingml.diagramColors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rawing7.xml" ContentType="application/vnd.ms-office.drawingml.diagramDrawing+xml"/>
  <Override PartName="/ppt/diagrams/quickStyle8.xml" ContentType="application/vnd.openxmlformats-officedocument.drawingml.diagramStyle+xml"/>
  <Override PartName="/ppt/diagrams/quickStyle9.xml" ContentType="application/vnd.openxmlformats-officedocument.drawingml.diagram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Default Extension="png" ContentType="image/png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docProps/app.xml" ContentType="application/vnd.openxmlformats-officedocument.extended-properties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61" r:id="rId4"/>
    <p:sldId id="262" r:id="rId5"/>
    <p:sldId id="266" r:id="rId6"/>
    <p:sldId id="264" r:id="rId7"/>
    <p:sldId id="265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  <a:srgbClr val="777777"/>
    <a:srgbClr val="C0504D"/>
    <a:srgbClr val="000000"/>
    <a:srgbClr val="DDDDDD"/>
    <a:srgbClr val="BFBFBF"/>
    <a:srgbClr val="96969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5" d="100"/>
          <a:sy n="95" d="100"/>
        </p:scale>
        <p:origin x="-29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090126B-9ACF-4683-BC20-0DC7EBD0D80A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7CBF997E-07A9-48D6-82DC-6BE7AC6495C8}">
      <dgm:prSet phldrT="[Текст]" custT="1"/>
      <dgm:spPr>
        <a:solidFill>
          <a:srgbClr val="FFCCCC">
            <a:alpha val="90000"/>
          </a:srgbClr>
        </a:solidFill>
        <a:ln>
          <a:solidFill>
            <a:schemeClr val="tx1">
              <a:lumMod val="65000"/>
              <a:lumOff val="35000"/>
            </a:schemeClr>
          </a:solidFill>
        </a:ln>
        <a:effectLst>
          <a:outerShdw dist="101600" dir="2400000" algn="ctr" rotWithShape="0">
            <a:schemeClr val="tx1">
              <a:lumMod val="85000"/>
              <a:lumOff val="15000"/>
              <a:alpha val="50000"/>
            </a:schemeClr>
          </a:outerShdw>
        </a:effectLst>
      </dgm:spPr>
      <dgm:t>
        <a:bodyPr>
          <a:prstTxWarp prst="textWave2">
            <a:avLst/>
          </a:prstTxWarp>
        </a:bodyPr>
        <a:lstStyle/>
        <a:p>
          <a:endParaRPr lang="ru-RU" sz="2010" baseline="0" dirty="0">
            <a:solidFill>
              <a:srgbClr val="FFCCCC"/>
            </a:solidFill>
            <a:latin typeface="Arial" pitchFamily="34" charset="0"/>
            <a:cs typeface="Arial" pitchFamily="34" charset="0"/>
          </a:endParaRPr>
        </a:p>
      </dgm:t>
    </dgm:pt>
    <dgm:pt modelId="{D0B7799E-6E32-47B1-9E25-5955FA0B780F}" type="sibTrans" cxnId="{08736EA0-7095-4379-B180-384E76557129}">
      <dgm:prSet/>
      <dgm:spPr/>
      <dgm:t>
        <a:bodyPr/>
        <a:lstStyle/>
        <a:p>
          <a:endParaRPr lang="ru-RU"/>
        </a:p>
      </dgm:t>
    </dgm:pt>
    <dgm:pt modelId="{BCBB92D0-CD02-41E0-89F3-607C4495D045}" type="parTrans" cxnId="{08736EA0-7095-4379-B180-384E76557129}">
      <dgm:prSet/>
      <dgm:spPr/>
      <dgm:t>
        <a:bodyPr/>
        <a:lstStyle/>
        <a:p>
          <a:endParaRPr lang="ru-RU"/>
        </a:p>
      </dgm:t>
    </dgm:pt>
    <dgm:pt modelId="{6922503E-4292-4CD5-BC92-578B6A1B9BB9}" type="pres">
      <dgm:prSet presAssocID="{4090126B-9ACF-4683-BC20-0DC7EBD0D80A}" presName="compositeShape" presStyleCnt="0">
        <dgm:presLayoutVars>
          <dgm:dir/>
          <dgm:resizeHandles/>
        </dgm:presLayoutVars>
      </dgm:prSet>
      <dgm:spPr/>
    </dgm:pt>
    <dgm:pt modelId="{1856708F-FB58-4046-BEFD-6A7E71FF0105}" type="pres">
      <dgm:prSet presAssocID="{4090126B-9ACF-4683-BC20-0DC7EBD0D80A}" presName="pyramid" presStyleLbl="node1" presStyleIdx="0" presStyleCnt="1"/>
      <dgm:spPr>
        <a:solidFill>
          <a:schemeClr val="tx1">
            <a:lumMod val="65000"/>
            <a:lumOff val="35000"/>
          </a:schemeClr>
        </a:solidFill>
        <a:ln>
          <a:noFill/>
        </a:ln>
        <a:effectLst>
          <a:outerShdw dist="127000" dir="2400000" algn="ctr" rotWithShape="0">
            <a:srgbClr val="FFCCCC">
              <a:alpha val="50000"/>
            </a:srgbClr>
          </a:outerShdw>
        </a:effectLst>
      </dgm:spPr>
    </dgm:pt>
    <dgm:pt modelId="{F8BFE81D-A2CB-472D-9DE5-0945065937EC}" type="pres">
      <dgm:prSet presAssocID="{4090126B-9ACF-4683-BC20-0DC7EBD0D80A}" presName="theList" presStyleCnt="0"/>
      <dgm:spPr/>
    </dgm:pt>
    <dgm:pt modelId="{63415B6E-7E0B-40BA-8902-B29053A3EE22}" type="pres">
      <dgm:prSet presAssocID="{7CBF997E-07A9-48D6-82DC-6BE7AC6495C8}" presName="aNode" presStyleLbl="fgAcc1" presStyleIdx="0" presStyleCnt="1" custScaleX="224400" custScaleY="41896" custLinFactY="14698" custLinFactNeighborX="721" custLinFactNeighborY="100000">
        <dgm:presLayoutVars>
          <dgm:bulletEnabled val="1"/>
        </dgm:presLayoutVars>
      </dgm:prSet>
      <dgm:spPr>
        <a:prstGeom prst="frame">
          <a:avLst/>
        </a:prstGeom>
      </dgm:spPr>
      <dgm:t>
        <a:bodyPr/>
        <a:lstStyle/>
        <a:p>
          <a:endParaRPr lang="ru-RU"/>
        </a:p>
      </dgm:t>
    </dgm:pt>
    <dgm:pt modelId="{A5D2CC78-C5EF-47D3-8194-539EA21A54AE}" type="pres">
      <dgm:prSet presAssocID="{7CBF997E-07A9-48D6-82DC-6BE7AC6495C8}" presName="aSpace" presStyleCnt="0"/>
      <dgm:spPr/>
    </dgm:pt>
  </dgm:ptLst>
  <dgm:cxnLst>
    <dgm:cxn modelId="{A569C132-F7D5-4B9F-B185-04FF661BD2E0}" type="presOf" srcId="{4090126B-9ACF-4683-BC20-0DC7EBD0D80A}" destId="{6922503E-4292-4CD5-BC92-578B6A1B9BB9}" srcOrd="0" destOrd="0" presId="urn:microsoft.com/office/officeart/2005/8/layout/pyramid2"/>
    <dgm:cxn modelId="{36987DD6-3202-4835-A1CA-A16D0C6F6066}" type="presOf" srcId="{7CBF997E-07A9-48D6-82DC-6BE7AC6495C8}" destId="{63415B6E-7E0B-40BA-8902-B29053A3EE22}" srcOrd="0" destOrd="0" presId="urn:microsoft.com/office/officeart/2005/8/layout/pyramid2"/>
    <dgm:cxn modelId="{08736EA0-7095-4379-B180-384E76557129}" srcId="{4090126B-9ACF-4683-BC20-0DC7EBD0D80A}" destId="{7CBF997E-07A9-48D6-82DC-6BE7AC6495C8}" srcOrd="0" destOrd="0" parTransId="{BCBB92D0-CD02-41E0-89F3-607C4495D045}" sibTransId="{D0B7799E-6E32-47B1-9E25-5955FA0B780F}"/>
    <dgm:cxn modelId="{BDCB212E-2A46-425F-A583-A9514C56F760}" type="presParOf" srcId="{6922503E-4292-4CD5-BC92-578B6A1B9BB9}" destId="{1856708F-FB58-4046-BEFD-6A7E71FF0105}" srcOrd="0" destOrd="0" presId="urn:microsoft.com/office/officeart/2005/8/layout/pyramid2"/>
    <dgm:cxn modelId="{5FBF66FB-7CED-4506-BAB0-875007D7CB4B}" type="presParOf" srcId="{6922503E-4292-4CD5-BC92-578B6A1B9BB9}" destId="{F8BFE81D-A2CB-472D-9DE5-0945065937EC}" srcOrd="1" destOrd="0" presId="urn:microsoft.com/office/officeart/2005/8/layout/pyramid2"/>
    <dgm:cxn modelId="{30F6F1AA-9C9F-4D3F-AE1C-B13B9590EDA2}" type="presParOf" srcId="{F8BFE81D-A2CB-472D-9DE5-0945065937EC}" destId="{63415B6E-7E0B-40BA-8902-B29053A3EE22}" srcOrd="0" destOrd="0" presId="urn:microsoft.com/office/officeart/2005/8/layout/pyramid2"/>
    <dgm:cxn modelId="{281604B3-A053-4122-9F9F-AA10BE930A16}" type="presParOf" srcId="{F8BFE81D-A2CB-472D-9DE5-0945065937EC}" destId="{A5D2CC78-C5EF-47D3-8194-539EA21A54AE}" srcOrd="1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5FD40DC-2394-4572-9B04-62A0292E6C15}" type="doc">
      <dgm:prSet loTypeId="urn:microsoft.com/office/officeart/2005/8/layout/targe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F8B0FB2-28C6-469F-A7A1-B457FB785CF6}">
      <dgm:prSet phldrT="[Текст]"/>
      <dgm:spPr>
        <a:solidFill>
          <a:srgbClr val="FFCCCC">
            <a:alpha val="90000"/>
          </a:srgbClr>
        </a:solidFill>
        <a:ln w="57150">
          <a:solidFill>
            <a:schemeClr val="tx1">
              <a:lumMod val="75000"/>
              <a:lumOff val="25000"/>
            </a:schemeClr>
          </a:solidFill>
        </a:ln>
        <a:effectLst>
          <a:outerShdw dist="101600" dir="2700000" sy="-23000" kx="-800400" algn="bl" rotWithShape="0">
            <a:srgbClr val="FFCCCC">
              <a:alpha val="20000"/>
            </a:srgbClr>
          </a:outerShdw>
        </a:effectLst>
      </dgm:spPr>
      <dgm:t>
        <a:bodyPr/>
        <a:lstStyle/>
        <a:p>
          <a:r>
            <a:rPr lang="ru-RU" dirty="0" smtClean="0">
              <a:latin typeface="Arial" pitchFamily="34" charset="0"/>
              <a:cs typeface="Arial" pitchFamily="34" charset="0"/>
            </a:rPr>
            <a:t>Классификация</a:t>
          </a:r>
          <a:r>
            <a:rPr lang="ru-RU" dirty="0" smtClean="0"/>
            <a:t> </a:t>
          </a:r>
          <a:endParaRPr lang="ru-RU" dirty="0"/>
        </a:p>
      </dgm:t>
    </dgm:pt>
    <dgm:pt modelId="{F02D306C-762A-4DE0-882A-F2F491B35C0C}" type="parTrans" cxnId="{4C3CFEE3-0D89-46EC-8069-41B7BB62E8D1}">
      <dgm:prSet/>
      <dgm:spPr/>
      <dgm:t>
        <a:bodyPr/>
        <a:lstStyle/>
        <a:p>
          <a:endParaRPr lang="ru-RU"/>
        </a:p>
      </dgm:t>
    </dgm:pt>
    <dgm:pt modelId="{3560E8AE-A4DF-4790-8ED9-7D0F45206D99}" type="sibTrans" cxnId="{4C3CFEE3-0D89-46EC-8069-41B7BB62E8D1}">
      <dgm:prSet/>
      <dgm:spPr/>
      <dgm:t>
        <a:bodyPr/>
        <a:lstStyle/>
        <a:p>
          <a:endParaRPr lang="ru-RU"/>
        </a:p>
      </dgm:t>
    </dgm:pt>
    <dgm:pt modelId="{2AC3095E-AB94-438E-8224-5E5568A71E69}">
      <dgm:prSet phldrT="[Текст]"/>
      <dgm:spPr>
        <a:solidFill>
          <a:schemeClr val="bg1">
            <a:lumMod val="85000"/>
            <a:alpha val="90000"/>
          </a:schemeClr>
        </a:solidFill>
        <a:ln w="57150">
          <a:solidFill>
            <a:schemeClr val="tx1">
              <a:lumMod val="75000"/>
              <a:lumOff val="25000"/>
            </a:schemeClr>
          </a:solidFill>
        </a:ln>
      </dgm:spPr>
      <dgm:t>
        <a:bodyPr/>
        <a:lstStyle/>
        <a:p>
          <a:r>
            <a:rPr lang="ru-RU" dirty="0" smtClean="0">
              <a:latin typeface="Arial" pitchFamily="34" charset="0"/>
              <a:cs typeface="Arial" pitchFamily="34" charset="0"/>
            </a:rPr>
            <a:t>Химические свойства</a:t>
          </a:r>
          <a:endParaRPr lang="ru-RU" dirty="0">
            <a:latin typeface="Arial" pitchFamily="34" charset="0"/>
            <a:cs typeface="Arial" pitchFamily="34" charset="0"/>
          </a:endParaRPr>
        </a:p>
      </dgm:t>
    </dgm:pt>
    <dgm:pt modelId="{8689F5BE-792D-48A3-9888-FAF6B521662C}" type="parTrans" cxnId="{10DC8A1E-89E1-481E-86C8-182E5F2F8C79}">
      <dgm:prSet/>
      <dgm:spPr/>
      <dgm:t>
        <a:bodyPr/>
        <a:lstStyle/>
        <a:p>
          <a:endParaRPr lang="ru-RU"/>
        </a:p>
      </dgm:t>
    </dgm:pt>
    <dgm:pt modelId="{A59EF2C1-2306-461C-AC11-0AD76102E4E5}" type="sibTrans" cxnId="{10DC8A1E-89E1-481E-86C8-182E5F2F8C79}">
      <dgm:prSet/>
      <dgm:spPr/>
      <dgm:t>
        <a:bodyPr/>
        <a:lstStyle/>
        <a:p>
          <a:endParaRPr lang="ru-RU"/>
        </a:p>
      </dgm:t>
    </dgm:pt>
    <dgm:pt modelId="{53E58740-D934-4BEB-B5F1-3E35BC202719}">
      <dgm:prSet phldrT="[Текст]"/>
      <dgm:spPr>
        <a:solidFill>
          <a:srgbClr val="FFCCCC"/>
        </a:solidFill>
        <a:ln w="57150">
          <a:solidFill>
            <a:schemeClr val="tx1">
              <a:lumMod val="75000"/>
              <a:lumOff val="25000"/>
            </a:schemeClr>
          </a:solidFill>
        </a:ln>
      </dgm:spPr>
      <dgm:t>
        <a:bodyPr/>
        <a:lstStyle/>
        <a:p>
          <a:r>
            <a:rPr lang="ru-RU" dirty="0" smtClean="0">
              <a:latin typeface="Arial" pitchFamily="34" charset="0"/>
              <a:cs typeface="Arial" pitchFamily="34" charset="0"/>
            </a:rPr>
            <a:t>Техника безопасности </a:t>
          </a:r>
          <a:endParaRPr lang="ru-RU" dirty="0">
            <a:latin typeface="Arial" pitchFamily="34" charset="0"/>
            <a:cs typeface="Arial" pitchFamily="34" charset="0"/>
          </a:endParaRPr>
        </a:p>
      </dgm:t>
    </dgm:pt>
    <dgm:pt modelId="{5B673839-4615-4B4F-9E23-DC97ABCF0D00}" type="parTrans" cxnId="{C2EB9D39-42C6-41C9-991E-A9779C35910D}">
      <dgm:prSet/>
      <dgm:spPr/>
      <dgm:t>
        <a:bodyPr/>
        <a:lstStyle/>
        <a:p>
          <a:endParaRPr lang="ru-RU"/>
        </a:p>
      </dgm:t>
    </dgm:pt>
    <dgm:pt modelId="{DC045B43-3151-41C7-B4DA-BEF525CE0782}" type="sibTrans" cxnId="{C2EB9D39-42C6-41C9-991E-A9779C35910D}">
      <dgm:prSet/>
      <dgm:spPr/>
      <dgm:t>
        <a:bodyPr/>
        <a:lstStyle/>
        <a:p>
          <a:endParaRPr lang="ru-RU"/>
        </a:p>
      </dgm:t>
    </dgm:pt>
    <dgm:pt modelId="{097B99F1-10E5-443B-A1D2-B7206C4233F3}" type="pres">
      <dgm:prSet presAssocID="{55FD40DC-2394-4572-9B04-62A0292E6C15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F5A9497-9361-4CAF-86B6-9E100CD05C08}" type="pres">
      <dgm:prSet presAssocID="{0F8B0FB2-28C6-469F-A7A1-B457FB785CF6}" presName="circle1" presStyleLbl="node1" presStyleIdx="0" presStyleCnt="3" custScaleY="100392"/>
      <dgm:spPr>
        <a:solidFill>
          <a:srgbClr val="FFCCCC"/>
        </a:solidFill>
        <a:ln w="57150">
          <a:solidFill>
            <a:srgbClr val="777777"/>
          </a:solidFill>
        </a:ln>
      </dgm:spPr>
      <dgm:t>
        <a:bodyPr/>
        <a:lstStyle/>
        <a:p>
          <a:endParaRPr lang="ru-RU"/>
        </a:p>
      </dgm:t>
    </dgm:pt>
    <dgm:pt modelId="{3F391826-EB1A-4705-88C4-7468A3E3696B}" type="pres">
      <dgm:prSet presAssocID="{0F8B0FB2-28C6-469F-A7A1-B457FB785CF6}" presName="space" presStyleCnt="0"/>
      <dgm:spPr/>
    </dgm:pt>
    <dgm:pt modelId="{635EE503-791A-406E-8D00-E485448C6BE4}" type="pres">
      <dgm:prSet presAssocID="{0F8B0FB2-28C6-469F-A7A1-B457FB785CF6}" presName="rect1" presStyleLbl="alignAcc1" presStyleIdx="0" presStyleCnt="3"/>
      <dgm:spPr/>
      <dgm:t>
        <a:bodyPr/>
        <a:lstStyle/>
        <a:p>
          <a:endParaRPr lang="ru-RU"/>
        </a:p>
      </dgm:t>
    </dgm:pt>
    <dgm:pt modelId="{03E16771-2B23-4C78-87B5-9A5736594627}" type="pres">
      <dgm:prSet presAssocID="{2AC3095E-AB94-438E-8224-5E5568A71E69}" presName="vertSpace2" presStyleLbl="node1" presStyleIdx="0" presStyleCnt="3"/>
      <dgm:spPr/>
    </dgm:pt>
    <dgm:pt modelId="{9FAE89DE-18B6-4EE6-97ED-10BDFFA1C35C}" type="pres">
      <dgm:prSet presAssocID="{2AC3095E-AB94-438E-8224-5E5568A71E69}" presName="circle2" presStyleLbl="node1" presStyleIdx="1" presStyleCnt="3"/>
      <dgm:spPr>
        <a:solidFill>
          <a:schemeClr val="tx1">
            <a:lumMod val="75000"/>
            <a:lumOff val="25000"/>
          </a:schemeClr>
        </a:solidFill>
        <a:ln w="57150">
          <a:solidFill>
            <a:schemeClr val="tx1">
              <a:lumMod val="50000"/>
              <a:lumOff val="50000"/>
            </a:schemeClr>
          </a:solidFill>
        </a:ln>
      </dgm:spPr>
      <dgm:t>
        <a:bodyPr/>
        <a:lstStyle/>
        <a:p>
          <a:endParaRPr lang="ru-RU"/>
        </a:p>
      </dgm:t>
    </dgm:pt>
    <dgm:pt modelId="{069A6392-1DED-4A86-9DB1-7A54567A33BD}" type="pres">
      <dgm:prSet presAssocID="{2AC3095E-AB94-438E-8224-5E5568A71E69}" presName="rect2" presStyleLbl="alignAcc1" presStyleIdx="1" presStyleCnt="3"/>
      <dgm:spPr/>
      <dgm:t>
        <a:bodyPr/>
        <a:lstStyle/>
        <a:p>
          <a:endParaRPr lang="ru-RU"/>
        </a:p>
      </dgm:t>
    </dgm:pt>
    <dgm:pt modelId="{D014C10C-0BC6-40E9-BBC9-92C5996B1CD0}" type="pres">
      <dgm:prSet presAssocID="{53E58740-D934-4BEB-B5F1-3E35BC202719}" presName="vertSpace3" presStyleLbl="node1" presStyleIdx="1" presStyleCnt="3"/>
      <dgm:spPr/>
    </dgm:pt>
    <dgm:pt modelId="{A40F66F5-5738-47BC-97A7-69CA5FC03781}" type="pres">
      <dgm:prSet presAssocID="{53E58740-D934-4BEB-B5F1-3E35BC202719}" presName="circle3" presStyleLbl="node1" presStyleIdx="2" presStyleCnt="3"/>
      <dgm:spPr>
        <a:solidFill>
          <a:srgbClr val="FFCCCC"/>
        </a:solidFill>
        <a:ln w="57150">
          <a:solidFill>
            <a:schemeClr val="tx1">
              <a:lumMod val="50000"/>
              <a:lumOff val="50000"/>
            </a:schemeClr>
          </a:solidFill>
        </a:ln>
      </dgm:spPr>
      <dgm:t>
        <a:bodyPr/>
        <a:lstStyle/>
        <a:p>
          <a:endParaRPr lang="ru-RU"/>
        </a:p>
      </dgm:t>
    </dgm:pt>
    <dgm:pt modelId="{DE402762-CF6E-494A-A9A2-7F126A548E12}" type="pres">
      <dgm:prSet presAssocID="{53E58740-D934-4BEB-B5F1-3E35BC202719}" presName="rect3" presStyleLbl="alignAcc1" presStyleIdx="2" presStyleCnt="3"/>
      <dgm:spPr/>
      <dgm:t>
        <a:bodyPr/>
        <a:lstStyle/>
        <a:p>
          <a:endParaRPr lang="ru-RU"/>
        </a:p>
      </dgm:t>
    </dgm:pt>
    <dgm:pt modelId="{35DCF11B-B2E2-4FA0-BBB8-B67F50658C2B}" type="pres">
      <dgm:prSet presAssocID="{0F8B0FB2-28C6-469F-A7A1-B457FB785CF6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F5E1A3-1470-4FE5-9C24-9819F851993F}" type="pres">
      <dgm:prSet presAssocID="{2AC3095E-AB94-438E-8224-5E5568A71E69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A641F5-04E3-4FC1-9B70-F06DEF532D2E}" type="pres">
      <dgm:prSet presAssocID="{53E58740-D934-4BEB-B5F1-3E35BC202719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B5F1304-4922-4CFD-8ADA-D82C5E63074F}" type="presOf" srcId="{55FD40DC-2394-4572-9B04-62A0292E6C15}" destId="{097B99F1-10E5-443B-A1D2-B7206C4233F3}" srcOrd="0" destOrd="0" presId="urn:microsoft.com/office/officeart/2005/8/layout/target3"/>
    <dgm:cxn modelId="{FE6644E8-631D-4308-BB05-B0505557BF20}" type="presOf" srcId="{0F8B0FB2-28C6-469F-A7A1-B457FB785CF6}" destId="{35DCF11B-B2E2-4FA0-BBB8-B67F50658C2B}" srcOrd="1" destOrd="0" presId="urn:microsoft.com/office/officeart/2005/8/layout/target3"/>
    <dgm:cxn modelId="{0AD4DD6A-F0CD-41E1-8057-0A4085186501}" type="presOf" srcId="{0F8B0FB2-28C6-469F-A7A1-B457FB785CF6}" destId="{635EE503-791A-406E-8D00-E485448C6BE4}" srcOrd="0" destOrd="0" presId="urn:microsoft.com/office/officeart/2005/8/layout/target3"/>
    <dgm:cxn modelId="{D35A015E-DD09-48BB-A16F-64D596C04AFC}" type="presOf" srcId="{53E58740-D934-4BEB-B5F1-3E35BC202719}" destId="{FCA641F5-04E3-4FC1-9B70-F06DEF532D2E}" srcOrd="1" destOrd="0" presId="urn:microsoft.com/office/officeart/2005/8/layout/target3"/>
    <dgm:cxn modelId="{10DC8A1E-89E1-481E-86C8-182E5F2F8C79}" srcId="{55FD40DC-2394-4572-9B04-62A0292E6C15}" destId="{2AC3095E-AB94-438E-8224-5E5568A71E69}" srcOrd="1" destOrd="0" parTransId="{8689F5BE-792D-48A3-9888-FAF6B521662C}" sibTransId="{A59EF2C1-2306-461C-AC11-0AD76102E4E5}"/>
    <dgm:cxn modelId="{D5CDE9E2-731B-4618-9F0A-2804A0BA5F38}" type="presOf" srcId="{2AC3095E-AB94-438E-8224-5E5568A71E69}" destId="{069A6392-1DED-4A86-9DB1-7A54567A33BD}" srcOrd="0" destOrd="0" presId="urn:microsoft.com/office/officeart/2005/8/layout/target3"/>
    <dgm:cxn modelId="{C2EB9D39-42C6-41C9-991E-A9779C35910D}" srcId="{55FD40DC-2394-4572-9B04-62A0292E6C15}" destId="{53E58740-D934-4BEB-B5F1-3E35BC202719}" srcOrd="2" destOrd="0" parTransId="{5B673839-4615-4B4F-9E23-DC97ABCF0D00}" sibTransId="{DC045B43-3151-41C7-B4DA-BEF525CE0782}"/>
    <dgm:cxn modelId="{177D062D-36A2-40D6-87A4-BBD5FB7D4DD5}" type="presOf" srcId="{2AC3095E-AB94-438E-8224-5E5568A71E69}" destId="{6BF5E1A3-1470-4FE5-9C24-9819F851993F}" srcOrd="1" destOrd="0" presId="urn:microsoft.com/office/officeart/2005/8/layout/target3"/>
    <dgm:cxn modelId="{4C3CFEE3-0D89-46EC-8069-41B7BB62E8D1}" srcId="{55FD40DC-2394-4572-9B04-62A0292E6C15}" destId="{0F8B0FB2-28C6-469F-A7A1-B457FB785CF6}" srcOrd="0" destOrd="0" parTransId="{F02D306C-762A-4DE0-882A-F2F491B35C0C}" sibTransId="{3560E8AE-A4DF-4790-8ED9-7D0F45206D99}"/>
    <dgm:cxn modelId="{949D190A-8526-4345-8567-0AB213A63D82}" type="presOf" srcId="{53E58740-D934-4BEB-B5F1-3E35BC202719}" destId="{DE402762-CF6E-494A-A9A2-7F126A548E12}" srcOrd="0" destOrd="0" presId="urn:microsoft.com/office/officeart/2005/8/layout/target3"/>
    <dgm:cxn modelId="{16E3A9DE-9D0F-4FC0-B6C3-AD42FEC1F42A}" type="presParOf" srcId="{097B99F1-10E5-443B-A1D2-B7206C4233F3}" destId="{2F5A9497-9361-4CAF-86B6-9E100CD05C08}" srcOrd="0" destOrd="0" presId="urn:microsoft.com/office/officeart/2005/8/layout/target3"/>
    <dgm:cxn modelId="{9615E288-AAC3-4C15-B1A6-BA970DBFC644}" type="presParOf" srcId="{097B99F1-10E5-443B-A1D2-B7206C4233F3}" destId="{3F391826-EB1A-4705-88C4-7468A3E3696B}" srcOrd="1" destOrd="0" presId="urn:microsoft.com/office/officeart/2005/8/layout/target3"/>
    <dgm:cxn modelId="{26F9CA43-3B6D-4BA8-99A3-527307E1B6A2}" type="presParOf" srcId="{097B99F1-10E5-443B-A1D2-B7206C4233F3}" destId="{635EE503-791A-406E-8D00-E485448C6BE4}" srcOrd="2" destOrd="0" presId="urn:microsoft.com/office/officeart/2005/8/layout/target3"/>
    <dgm:cxn modelId="{9D0AF00D-A2DC-4595-B6BF-064535EE1665}" type="presParOf" srcId="{097B99F1-10E5-443B-A1D2-B7206C4233F3}" destId="{03E16771-2B23-4C78-87B5-9A5736594627}" srcOrd="3" destOrd="0" presId="urn:microsoft.com/office/officeart/2005/8/layout/target3"/>
    <dgm:cxn modelId="{A2F130EB-37E4-4625-8470-B3A2AC8B6ABA}" type="presParOf" srcId="{097B99F1-10E5-443B-A1D2-B7206C4233F3}" destId="{9FAE89DE-18B6-4EE6-97ED-10BDFFA1C35C}" srcOrd="4" destOrd="0" presId="urn:microsoft.com/office/officeart/2005/8/layout/target3"/>
    <dgm:cxn modelId="{85CDC904-481F-4335-AF57-E3899FC1765A}" type="presParOf" srcId="{097B99F1-10E5-443B-A1D2-B7206C4233F3}" destId="{069A6392-1DED-4A86-9DB1-7A54567A33BD}" srcOrd="5" destOrd="0" presId="urn:microsoft.com/office/officeart/2005/8/layout/target3"/>
    <dgm:cxn modelId="{B1287949-59FE-4C4B-9186-BB55D7D56C29}" type="presParOf" srcId="{097B99F1-10E5-443B-A1D2-B7206C4233F3}" destId="{D014C10C-0BC6-40E9-BBC9-92C5996B1CD0}" srcOrd="6" destOrd="0" presId="urn:microsoft.com/office/officeart/2005/8/layout/target3"/>
    <dgm:cxn modelId="{4C414966-72DD-4322-B8D1-ADB6694859EF}" type="presParOf" srcId="{097B99F1-10E5-443B-A1D2-B7206C4233F3}" destId="{A40F66F5-5738-47BC-97A7-69CA5FC03781}" srcOrd="7" destOrd="0" presId="urn:microsoft.com/office/officeart/2005/8/layout/target3"/>
    <dgm:cxn modelId="{54953349-DE30-4074-8B07-9E9EA6274C1F}" type="presParOf" srcId="{097B99F1-10E5-443B-A1D2-B7206C4233F3}" destId="{DE402762-CF6E-494A-A9A2-7F126A548E12}" srcOrd="8" destOrd="0" presId="urn:microsoft.com/office/officeart/2005/8/layout/target3"/>
    <dgm:cxn modelId="{24CCCBA1-4B82-4FE8-A984-D2DEAE83D12F}" type="presParOf" srcId="{097B99F1-10E5-443B-A1D2-B7206C4233F3}" destId="{35DCF11B-B2E2-4FA0-BBB8-B67F50658C2B}" srcOrd="9" destOrd="0" presId="urn:microsoft.com/office/officeart/2005/8/layout/target3"/>
    <dgm:cxn modelId="{9AA24F3E-BEC1-49E4-BEEC-8EEC35AC1218}" type="presParOf" srcId="{097B99F1-10E5-443B-A1D2-B7206C4233F3}" destId="{6BF5E1A3-1470-4FE5-9C24-9819F851993F}" srcOrd="10" destOrd="0" presId="urn:microsoft.com/office/officeart/2005/8/layout/target3"/>
    <dgm:cxn modelId="{391D9FB5-7274-4981-8451-5FC9FB51E0B3}" type="presParOf" srcId="{097B99F1-10E5-443B-A1D2-B7206C4233F3}" destId="{FCA641F5-04E3-4FC1-9B70-F06DEF532D2E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D806DBB-C101-4506-A497-3C67E53C8618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5C422C3-FDC2-4D19-9EE4-D2E5FEDA5935}">
      <dgm:prSet phldrT="[Текст]" custT="1"/>
      <dgm:spPr>
        <a:solidFill>
          <a:schemeClr val="bg1">
            <a:lumMod val="95000"/>
          </a:schemeClr>
        </a:solidFill>
        <a:ln w="57150">
          <a:solidFill>
            <a:schemeClr val="tx1">
              <a:lumMod val="65000"/>
              <a:lumOff val="35000"/>
            </a:schemeClr>
          </a:solidFill>
        </a:ln>
        <a:effectLst>
          <a:outerShdw dist="101600" dir="2400000" sy="23000" kx="-1200000" algn="bl" rotWithShape="0">
            <a:srgbClr val="FFCCCC">
              <a:alpha val="50000"/>
            </a:srgbClr>
          </a:outerShdw>
        </a:effectLst>
      </dgm:spPr>
      <dgm:t>
        <a:bodyPr/>
        <a:lstStyle/>
        <a:p>
          <a:r>
            <a:rPr lang="ru-RU" sz="4000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rPr>
            <a:t>Основания</a:t>
          </a:r>
          <a:endParaRPr lang="ru-RU" sz="4000" dirty="0">
            <a:solidFill>
              <a:schemeClr val="tx1">
                <a:lumMod val="75000"/>
                <a:lumOff val="2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4EE67A0A-372E-4294-B6F1-C34815BC1454}" type="parTrans" cxnId="{3D409BCE-9F2A-479C-9966-8E70EDC725BA}">
      <dgm:prSet/>
      <dgm:spPr/>
      <dgm:t>
        <a:bodyPr/>
        <a:lstStyle/>
        <a:p>
          <a:endParaRPr lang="ru-RU"/>
        </a:p>
      </dgm:t>
    </dgm:pt>
    <dgm:pt modelId="{0BFEE984-1F5B-4042-8556-EA9C687D09E5}" type="sibTrans" cxnId="{3D409BCE-9F2A-479C-9966-8E70EDC725BA}">
      <dgm:prSet/>
      <dgm:spPr/>
      <dgm:t>
        <a:bodyPr/>
        <a:lstStyle/>
        <a:p>
          <a:endParaRPr lang="ru-RU"/>
        </a:p>
      </dgm:t>
    </dgm:pt>
    <dgm:pt modelId="{20490144-DE27-41CA-95A5-4D7809EAC781}">
      <dgm:prSet phldrT="[Текст]" custT="1"/>
      <dgm:spPr>
        <a:solidFill>
          <a:schemeClr val="tx1">
            <a:lumMod val="65000"/>
            <a:lumOff val="35000"/>
            <a:alpha val="90000"/>
          </a:schemeClr>
        </a:solidFill>
        <a:ln w="57150">
          <a:solidFill>
            <a:srgbClr val="FFCCCC"/>
          </a:solidFill>
        </a:ln>
      </dgm:spPr>
      <dgm:t>
        <a:bodyPr/>
        <a:lstStyle/>
        <a:p>
          <a:r>
            <a:rPr lang="ru-RU" sz="3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Растворимые</a:t>
          </a:r>
          <a:endParaRPr lang="ru-RU" sz="3200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1626B39C-D4C3-46F6-B500-E5C51551A66D}" type="parTrans" cxnId="{AC842A21-EA79-464A-8B9A-118E51A93F55}">
      <dgm:prSet/>
      <dgm:spPr>
        <a:ln w="57150">
          <a:solidFill>
            <a:srgbClr val="FFCCCC"/>
          </a:solidFill>
        </a:ln>
      </dgm:spPr>
      <dgm:t>
        <a:bodyPr/>
        <a:lstStyle/>
        <a:p>
          <a:endParaRPr lang="ru-RU"/>
        </a:p>
      </dgm:t>
    </dgm:pt>
    <dgm:pt modelId="{80B1E234-6F07-4861-9767-F9899E113C21}" type="sibTrans" cxnId="{AC842A21-EA79-464A-8B9A-118E51A93F55}">
      <dgm:prSet/>
      <dgm:spPr/>
      <dgm:t>
        <a:bodyPr/>
        <a:lstStyle/>
        <a:p>
          <a:endParaRPr lang="ru-RU"/>
        </a:p>
      </dgm:t>
    </dgm:pt>
    <dgm:pt modelId="{A1312DC8-7148-4A74-8701-FA23FCD58906}">
      <dgm:prSet phldrT="[Текст]" custT="1"/>
      <dgm:spPr>
        <a:solidFill>
          <a:srgbClr val="FFCCCC">
            <a:alpha val="90000"/>
          </a:srgbClr>
        </a:solidFill>
        <a:ln w="57150">
          <a:solidFill>
            <a:schemeClr val="tx1">
              <a:lumMod val="65000"/>
              <a:lumOff val="35000"/>
            </a:schemeClr>
          </a:solidFill>
        </a:ln>
      </dgm:spPr>
      <dgm:t>
        <a:bodyPr/>
        <a:lstStyle/>
        <a:p>
          <a:r>
            <a:rPr lang="ru-RU" sz="3200" dirty="0" smtClean="0">
              <a:latin typeface="Arial" pitchFamily="34" charset="0"/>
              <a:cs typeface="Arial" pitchFamily="34" charset="0"/>
            </a:rPr>
            <a:t>Нерастворимые</a:t>
          </a:r>
          <a:endParaRPr lang="ru-RU" sz="3200" dirty="0">
            <a:latin typeface="Arial" pitchFamily="34" charset="0"/>
            <a:cs typeface="Arial" pitchFamily="34" charset="0"/>
          </a:endParaRPr>
        </a:p>
      </dgm:t>
    </dgm:pt>
    <dgm:pt modelId="{FEB9E8CE-8368-4458-A328-A210D85634A7}" type="parTrans" cxnId="{80B9D60D-B83B-4193-9C17-651C391C9942}">
      <dgm:prSet/>
      <dgm:spPr>
        <a:ln w="57150">
          <a:solidFill>
            <a:srgbClr val="FFCCCC"/>
          </a:solidFill>
        </a:ln>
      </dgm:spPr>
      <dgm:t>
        <a:bodyPr/>
        <a:lstStyle/>
        <a:p>
          <a:endParaRPr lang="ru-RU"/>
        </a:p>
      </dgm:t>
    </dgm:pt>
    <dgm:pt modelId="{88882547-493D-4DE6-B52D-19F3DF24B152}" type="sibTrans" cxnId="{80B9D60D-B83B-4193-9C17-651C391C9942}">
      <dgm:prSet/>
      <dgm:spPr/>
      <dgm:t>
        <a:bodyPr/>
        <a:lstStyle/>
        <a:p>
          <a:endParaRPr lang="ru-RU"/>
        </a:p>
      </dgm:t>
    </dgm:pt>
    <dgm:pt modelId="{DFE17D92-A8B3-4F62-AD6E-9CF2A2A2B391}" type="pres">
      <dgm:prSet presAssocID="{CD806DBB-C101-4506-A497-3C67E53C8618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2F6FDCA6-C1DA-4A12-99E4-95A2D4BFBFFC}" type="pres">
      <dgm:prSet presAssocID="{D5C422C3-FDC2-4D19-9EE4-D2E5FEDA5935}" presName="root" presStyleCnt="0"/>
      <dgm:spPr/>
    </dgm:pt>
    <dgm:pt modelId="{40CCCF90-CB4B-4B08-BD75-5F9AC26576D3}" type="pres">
      <dgm:prSet presAssocID="{D5C422C3-FDC2-4D19-9EE4-D2E5FEDA5935}" presName="rootComposite" presStyleCnt="0"/>
      <dgm:spPr/>
    </dgm:pt>
    <dgm:pt modelId="{E65DD568-3102-426F-81C3-87132F978313}" type="pres">
      <dgm:prSet presAssocID="{D5C422C3-FDC2-4D19-9EE4-D2E5FEDA5935}" presName="rootText" presStyleLbl="node1" presStyleIdx="0" presStyleCnt="1" custScaleX="291738" custLinFactNeighborX="-4311" custLinFactNeighborY="-311"/>
      <dgm:spPr/>
      <dgm:t>
        <a:bodyPr/>
        <a:lstStyle/>
        <a:p>
          <a:endParaRPr lang="ru-RU"/>
        </a:p>
      </dgm:t>
    </dgm:pt>
    <dgm:pt modelId="{0F41EA26-7ED7-4C89-82F4-829281BD520A}" type="pres">
      <dgm:prSet presAssocID="{D5C422C3-FDC2-4D19-9EE4-D2E5FEDA5935}" presName="rootConnector" presStyleLbl="node1" presStyleIdx="0" presStyleCnt="1"/>
      <dgm:spPr/>
      <dgm:t>
        <a:bodyPr/>
        <a:lstStyle/>
        <a:p>
          <a:endParaRPr lang="ru-RU"/>
        </a:p>
      </dgm:t>
    </dgm:pt>
    <dgm:pt modelId="{06AF38A4-ABB8-42BB-9B9B-454F97B4E4D9}" type="pres">
      <dgm:prSet presAssocID="{D5C422C3-FDC2-4D19-9EE4-D2E5FEDA5935}" presName="childShape" presStyleCnt="0"/>
      <dgm:spPr/>
    </dgm:pt>
    <dgm:pt modelId="{E0E95ACD-94C9-472C-B8CA-C60CFFAC0342}" type="pres">
      <dgm:prSet presAssocID="{1626B39C-D4C3-46F6-B500-E5C51551A66D}" presName="Name13" presStyleLbl="parChTrans1D2" presStyleIdx="0" presStyleCnt="2"/>
      <dgm:spPr/>
      <dgm:t>
        <a:bodyPr/>
        <a:lstStyle/>
        <a:p>
          <a:endParaRPr lang="ru-RU"/>
        </a:p>
      </dgm:t>
    </dgm:pt>
    <dgm:pt modelId="{7BCD7127-7CBF-4F2E-8EE5-39B0C162F20E}" type="pres">
      <dgm:prSet presAssocID="{20490144-DE27-41CA-95A5-4D7809EAC781}" presName="childText" presStyleLbl="bgAcc1" presStyleIdx="0" presStyleCnt="2" custScaleX="2759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D098FF-C480-44B4-85F5-CE0AC9D9CEAC}" type="pres">
      <dgm:prSet presAssocID="{FEB9E8CE-8368-4458-A328-A210D85634A7}" presName="Name13" presStyleLbl="parChTrans1D2" presStyleIdx="1" presStyleCnt="2"/>
      <dgm:spPr/>
      <dgm:t>
        <a:bodyPr/>
        <a:lstStyle/>
        <a:p>
          <a:endParaRPr lang="ru-RU"/>
        </a:p>
      </dgm:t>
    </dgm:pt>
    <dgm:pt modelId="{8C2A877E-1003-44E2-B448-F42542871FD3}" type="pres">
      <dgm:prSet presAssocID="{A1312DC8-7148-4A74-8701-FA23FCD58906}" presName="childText" presStyleLbl="bgAcc1" presStyleIdx="1" presStyleCnt="2" custScaleX="2759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F3AFE57-70C7-4676-AFEF-FE94BDD2DBFC}" type="presOf" srcId="{1626B39C-D4C3-46F6-B500-E5C51551A66D}" destId="{E0E95ACD-94C9-472C-B8CA-C60CFFAC0342}" srcOrd="0" destOrd="0" presId="urn:microsoft.com/office/officeart/2005/8/layout/hierarchy3"/>
    <dgm:cxn modelId="{80B9D60D-B83B-4193-9C17-651C391C9942}" srcId="{D5C422C3-FDC2-4D19-9EE4-D2E5FEDA5935}" destId="{A1312DC8-7148-4A74-8701-FA23FCD58906}" srcOrd="1" destOrd="0" parTransId="{FEB9E8CE-8368-4458-A328-A210D85634A7}" sibTransId="{88882547-493D-4DE6-B52D-19F3DF24B152}"/>
    <dgm:cxn modelId="{634543D4-7DE2-4C95-A632-692C12049F02}" type="presOf" srcId="{FEB9E8CE-8368-4458-A328-A210D85634A7}" destId="{30D098FF-C480-44B4-85F5-CE0AC9D9CEAC}" srcOrd="0" destOrd="0" presId="urn:microsoft.com/office/officeart/2005/8/layout/hierarchy3"/>
    <dgm:cxn modelId="{0DA44C2F-024A-47DB-896C-345CCCCA8BFB}" type="presOf" srcId="{CD806DBB-C101-4506-A497-3C67E53C8618}" destId="{DFE17D92-A8B3-4F62-AD6E-9CF2A2A2B391}" srcOrd="0" destOrd="0" presId="urn:microsoft.com/office/officeart/2005/8/layout/hierarchy3"/>
    <dgm:cxn modelId="{B0A4AB1F-9AE6-4391-A11D-24C43714C9C8}" type="presOf" srcId="{A1312DC8-7148-4A74-8701-FA23FCD58906}" destId="{8C2A877E-1003-44E2-B448-F42542871FD3}" srcOrd="0" destOrd="0" presId="urn:microsoft.com/office/officeart/2005/8/layout/hierarchy3"/>
    <dgm:cxn modelId="{72C88FF6-9266-4960-8B26-6FE3187528E6}" type="presOf" srcId="{D5C422C3-FDC2-4D19-9EE4-D2E5FEDA5935}" destId="{0F41EA26-7ED7-4C89-82F4-829281BD520A}" srcOrd="1" destOrd="0" presId="urn:microsoft.com/office/officeart/2005/8/layout/hierarchy3"/>
    <dgm:cxn modelId="{AC842A21-EA79-464A-8B9A-118E51A93F55}" srcId="{D5C422C3-FDC2-4D19-9EE4-D2E5FEDA5935}" destId="{20490144-DE27-41CA-95A5-4D7809EAC781}" srcOrd="0" destOrd="0" parTransId="{1626B39C-D4C3-46F6-B500-E5C51551A66D}" sibTransId="{80B1E234-6F07-4861-9767-F9899E113C21}"/>
    <dgm:cxn modelId="{2CDFC950-6D9E-456D-BD60-A19CB17872F6}" type="presOf" srcId="{D5C422C3-FDC2-4D19-9EE4-D2E5FEDA5935}" destId="{E65DD568-3102-426F-81C3-87132F978313}" srcOrd="0" destOrd="0" presId="urn:microsoft.com/office/officeart/2005/8/layout/hierarchy3"/>
    <dgm:cxn modelId="{E323561D-0200-4728-B37D-12D4685EA456}" type="presOf" srcId="{20490144-DE27-41CA-95A5-4D7809EAC781}" destId="{7BCD7127-7CBF-4F2E-8EE5-39B0C162F20E}" srcOrd="0" destOrd="0" presId="urn:microsoft.com/office/officeart/2005/8/layout/hierarchy3"/>
    <dgm:cxn modelId="{3D409BCE-9F2A-479C-9966-8E70EDC725BA}" srcId="{CD806DBB-C101-4506-A497-3C67E53C8618}" destId="{D5C422C3-FDC2-4D19-9EE4-D2E5FEDA5935}" srcOrd="0" destOrd="0" parTransId="{4EE67A0A-372E-4294-B6F1-C34815BC1454}" sibTransId="{0BFEE984-1F5B-4042-8556-EA9C687D09E5}"/>
    <dgm:cxn modelId="{1827397B-4BDF-45E2-A4E6-3D6838DB2A0F}" type="presParOf" srcId="{DFE17D92-A8B3-4F62-AD6E-9CF2A2A2B391}" destId="{2F6FDCA6-C1DA-4A12-99E4-95A2D4BFBFFC}" srcOrd="0" destOrd="0" presId="urn:microsoft.com/office/officeart/2005/8/layout/hierarchy3"/>
    <dgm:cxn modelId="{852569B8-C0E5-42D2-BD11-FFDE562FA513}" type="presParOf" srcId="{2F6FDCA6-C1DA-4A12-99E4-95A2D4BFBFFC}" destId="{40CCCF90-CB4B-4B08-BD75-5F9AC26576D3}" srcOrd="0" destOrd="0" presId="urn:microsoft.com/office/officeart/2005/8/layout/hierarchy3"/>
    <dgm:cxn modelId="{3A6FE541-CD83-48F6-9123-6397DD30C5BD}" type="presParOf" srcId="{40CCCF90-CB4B-4B08-BD75-5F9AC26576D3}" destId="{E65DD568-3102-426F-81C3-87132F978313}" srcOrd="0" destOrd="0" presId="urn:microsoft.com/office/officeart/2005/8/layout/hierarchy3"/>
    <dgm:cxn modelId="{44273405-792F-4FC7-B45E-7F41A8471037}" type="presParOf" srcId="{40CCCF90-CB4B-4B08-BD75-5F9AC26576D3}" destId="{0F41EA26-7ED7-4C89-82F4-829281BD520A}" srcOrd="1" destOrd="0" presId="urn:microsoft.com/office/officeart/2005/8/layout/hierarchy3"/>
    <dgm:cxn modelId="{85C37A77-4D46-4112-A70A-1F7A7FD88986}" type="presParOf" srcId="{2F6FDCA6-C1DA-4A12-99E4-95A2D4BFBFFC}" destId="{06AF38A4-ABB8-42BB-9B9B-454F97B4E4D9}" srcOrd="1" destOrd="0" presId="urn:microsoft.com/office/officeart/2005/8/layout/hierarchy3"/>
    <dgm:cxn modelId="{7F5C6E47-E796-49CE-BFB5-8C9DC2C09F38}" type="presParOf" srcId="{06AF38A4-ABB8-42BB-9B9B-454F97B4E4D9}" destId="{E0E95ACD-94C9-472C-B8CA-C60CFFAC0342}" srcOrd="0" destOrd="0" presId="urn:microsoft.com/office/officeart/2005/8/layout/hierarchy3"/>
    <dgm:cxn modelId="{C63AAC95-9136-4610-AC26-EC6029575037}" type="presParOf" srcId="{06AF38A4-ABB8-42BB-9B9B-454F97B4E4D9}" destId="{7BCD7127-7CBF-4F2E-8EE5-39B0C162F20E}" srcOrd="1" destOrd="0" presId="urn:microsoft.com/office/officeart/2005/8/layout/hierarchy3"/>
    <dgm:cxn modelId="{A95B8F93-6416-460C-A35A-F79C9AD8A723}" type="presParOf" srcId="{06AF38A4-ABB8-42BB-9B9B-454F97B4E4D9}" destId="{30D098FF-C480-44B4-85F5-CE0AC9D9CEAC}" srcOrd="2" destOrd="0" presId="urn:microsoft.com/office/officeart/2005/8/layout/hierarchy3"/>
    <dgm:cxn modelId="{12F5A108-341E-499C-8CEC-AE52181F7598}" type="presParOf" srcId="{06AF38A4-ABB8-42BB-9B9B-454F97B4E4D9}" destId="{8C2A877E-1003-44E2-B448-F42542871FD3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8A23390-EC33-448B-B3D3-FABFC74400B4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4E46F1F-E701-4644-BC16-161942229403}">
      <dgm:prSet phldrT="[Текст]" custT="1"/>
      <dgm:spPr>
        <a:solidFill>
          <a:schemeClr val="accent1">
            <a:lumMod val="60000"/>
            <a:lumOff val="40000"/>
          </a:schemeClr>
        </a:solidFill>
        <a:ln w="57150">
          <a:solidFill>
            <a:schemeClr val="tx1">
              <a:lumMod val="65000"/>
              <a:lumOff val="35000"/>
            </a:schemeClr>
          </a:solidFill>
        </a:ln>
      </dgm:spPr>
      <dgm:t>
        <a:bodyPr/>
        <a:lstStyle/>
        <a:p>
          <a:r>
            <a:rPr lang="en-US" sz="32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rPr>
            <a:t>+ </a:t>
          </a:r>
          <a:r>
            <a:rPr lang="en-US" sz="3200" dirty="0" err="1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rPr>
            <a:t>ind</a:t>
          </a:r>
          <a:endParaRPr lang="ru-RU" sz="3200" dirty="0">
            <a:solidFill>
              <a:schemeClr val="tx1">
                <a:lumMod val="85000"/>
                <a:lumOff val="1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AECBC88D-45C3-42C1-B856-F3F4011C9D89}" type="parTrans" cxnId="{D114C81E-9473-4127-B8FB-1E29C4A46AED}">
      <dgm:prSet/>
      <dgm:spPr/>
      <dgm:t>
        <a:bodyPr/>
        <a:lstStyle/>
        <a:p>
          <a:endParaRPr lang="ru-RU"/>
        </a:p>
      </dgm:t>
    </dgm:pt>
    <dgm:pt modelId="{1159E496-E752-43D7-9EF1-C82464547541}" type="sibTrans" cxnId="{D114C81E-9473-4127-B8FB-1E29C4A46AED}">
      <dgm:prSet/>
      <dgm:spPr/>
      <dgm:t>
        <a:bodyPr/>
        <a:lstStyle/>
        <a:p>
          <a:endParaRPr lang="ru-RU"/>
        </a:p>
      </dgm:t>
    </dgm:pt>
    <dgm:pt modelId="{055B952E-80D9-4B1F-8867-AB26D788C06E}">
      <dgm:prSet phldrT="[Текст]" custT="1"/>
      <dgm:spPr>
        <a:solidFill>
          <a:srgbClr val="FFCCCC"/>
        </a:solidFill>
        <a:ln w="57150">
          <a:solidFill>
            <a:schemeClr val="tx1">
              <a:lumMod val="65000"/>
              <a:lumOff val="35000"/>
            </a:schemeClr>
          </a:solidFill>
        </a:ln>
      </dgm:spPr>
      <dgm:t>
        <a:bodyPr/>
        <a:lstStyle/>
        <a:p>
          <a:r>
            <a:rPr lang="en-US" sz="32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rPr>
            <a:t>+ </a:t>
          </a:r>
          <a:r>
            <a:rPr lang="ru-RU" sz="32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rPr>
            <a:t>кислота</a:t>
          </a:r>
          <a:endParaRPr lang="ru-RU" sz="3200" dirty="0">
            <a:solidFill>
              <a:schemeClr val="tx1">
                <a:lumMod val="85000"/>
                <a:lumOff val="1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D93C41A1-C95B-420D-A8CD-7EDA9D2ED28A}" type="parTrans" cxnId="{0E722D0F-25FD-49C5-BE02-5AE507A609BE}">
      <dgm:prSet/>
      <dgm:spPr/>
      <dgm:t>
        <a:bodyPr/>
        <a:lstStyle/>
        <a:p>
          <a:endParaRPr lang="ru-RU"/>
        </a:p>
      </dgm:t>
    </dgm:pt>
    <dgm:pt modelId="{3A082FC1-1264-426E-AAAA-B16CFDA52EC1}" type="sibTrans" cxnId="{0E722D0F-25FD-49C5-BE02-5AE507A609BE}">
      <dgm:prSet/>
      <dgm:spPr/>
      <dgm:t>
        <a:bodyPr/>
        <a:lstStyle/>
        <a:p>
          <a:endParaRPr lang="ru-RU"/>
        </a:p>
      </dgm:t>
    </dgm:pt>
    <dgm:pt modelId="{E54C5578-C2CA-4E60-84A5-0BC3EBBD77AE}">
      <dgm:prSet phldrT="[Текст]" custT="1"/>
      <dgm:spPr>
        <a:solidFill>
          <a:schemeClr val="accent1">
            <a:lumMod val="60000"/>
            <a:lumOff val="40000"/>
          </a:schemeClr>
        </a:solidFill>
        <a:ln w="57150">
          <a:solidFill>
            <a:schemeClr val="tx1">
              <a:lumMod val="65000"/>
              <a:lumOff val="35000"/>
            </a:schemeClr>
          </a:solidFill>
        </a:ln>
      </dgm:spPr>
      <dgm:t>
        <a:bodyPr/>
        <a:lstStyle/>
        <a:p>
          <a:r>
            <a:rPr lang="ru-RU" sz="32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rPr>
            <a:t>+ кислотный оксид</a:t>
          </a:r>
          <a:endParaRPr lang="ru-RU" sz="3200" dirty="0">
            <a:solidFill>
              <a:schemeClr val="tx1">
                <a:lumMod val="85000"/>
                <a:lumOff val="1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E7F07F34-3D4A-4BAA-ADF9-E883D60EAA89}" type="parTrans" cxnId="{F195232D-6A7E-4438-B9B1-AF9BBA4EC300}">
      <dgm:prSet/>
      <dgm:spPr/>
      <dgm:t>
        <a:bodyPr/>
        <a:lstStyle/>
        <a:p>
          <a:endParaRPr lang="ru-RU"/>
        </a:p>
      </dgm:t>
    </dgm:pt>
    <dgm:pt modelId="{1DECD64A-7F88-43E3-AC71-964485E2048F}" type="sibTrans" cxnId="{F195232D-6A7E-4438-B9B1-AF9BBA4EC300}">
      <dgm:prSet/>
      <dgm:spPr/>
      <dgm:t>
        <a:bodyPr/>
        <a:lstStyle/>
        <a:p>
          <a:endParaRPr lang="ru-RU"/>
        </a:p>
      </dgm:t>
    </dgm:pt>
    <dgm:pt modelId="{5206541C-98AE-4C12-AE24-5249402C04E4}">
      <dgm:prSet custT="1"/>
      <dgm:spPr>
        <a:solidFill>
          <a:srgbClr val="FFCCCC"/>
        </a:solidFill>
        <a:ln w="57150">
          <a:solidFill>
            <a:schemeClr val="tx1">
              <a:lumMod val="65000"/>
              <a:lumOff val="35000"/>
            </a:schemeClr>
          </a:solidFill>
        </a:ln>
      </dgm:spPr>
      <dgm:t>
        <a:bodyPr/>
        <a:lstStyle/>
        <a:p>
          <a:r>
            <a:rPr lang="ru-RU" sz="32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rPr>
            <a:t>Разложение (</a:t>
          </a:r>
          <a:r>
            <a:rPr lang="en-US" sz="32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rPr>
            <a:t>t</a:t>
          </a:r>
          <a:r>
            <a:rPr lang="ru-RU" sz="32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rPr>
            <a:t>)</a:t>
          </a:r>
          <a:endParaRPr lang="ru-RU" sz="3200" dirty="0">
            <a:solidFill>
              <a:schemeClr val="tx1">
                <a:lumMod val="85000"/>
                <a:lumOff val="1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AAD773B9-C20C-4BB6-8F42-A2901DF78A06}" type="parTrans" cxnId="{396CEF5E-0981-4B60-B199-787D2E4DB6B5}">
      <dgm:prSet/>
      <dgm:spPr/>
      <dgm:t>
        <a:bodyPr/>
        <a:lstStyle/>
        <a:p>
          <a:endParaRPr lang="ru-RU"/>
        </a:p>
      </dgm:t>
    </dgm:pt>
    <dgm:pt modelId="{A15493D8-5CD7-4C60-B028-BB10C15EC4FC}" type="sibTrans" cxnId="{396CEF5E-0981-4B60-B199-787D2E4DB6B5}">
      <dgm:prSet/>
      <dgm:spPr/>
      <dgm:t>
        <a:bodyPr/>
        <a:lstStyle/>
        <a:p>
          <a:endParaRPr lang="ru-RU"/>
        </a:p>
      </dgm:t>
    </dgm:pt>
    <dgm:pt modelId="{634BD6D2-8F82-455A-99E3-1D9EFD24A6CE}" type="pres">
      <dgm:prSet presAssocID="{08A23390-EC33-448B-B3D3-FABFC74400B4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B91B74B-F143-4058-9252-9ED13C297972}" type="pres">
      <dgm:prSet presAssocID="{94E46F1F-E701-4644-BC16-161942229403}" presName="comp" presStyleCnt="0"/>
      <dgm:spPr/>
    </dgm:pt>
    <dgm:pt modelId="{342003FC-06B3-4463-B380-6A7E1F4608A9}" type="pres">
      <dgm:prSet presAssocID="{94E46F1F-E701-4644-BC16-161942229403}" presName="box" presStyleLbl="node1" presStyleIdx="0" presStyleCnt="4"/>
      <dgm:spPr/>
      <dgm:t>
        <a:bodyPr/>
        <a:lstStyle/>
        <a:p>
          <a:endParaRPr lang="ru-RU"/>
        </a:p>
      </dgm:t>
    </dgm:pt>
    <dgm:pt modelId="{C5F9F2FB-43DC-47CC-B13F-CAE58EEE4DB6}" type="pres">
      <dgm:prSet presAssocID="{94E46F1F-E701-4644-BC16-161942229403}" presName="img" presStyleLbl="fgImgPlace1" presStyleIdx="0" presStyleCnt="4" custScaleX="62302"/>
      <dgm:spPr>
        <a:prstGeom prst="roundRect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57150">
          <a:solidFill>
            <a:schemeClr val="accent1">
              <a:lumMod val="75000"/>
            </a:schemeClr>
          </a:solidFill>
        </a:ln>
      </dgm:spPr>
      <dgm:t>
        <a:bodyPr/>
        <a:lstStyle/>
        <a:p>
          <a:endParaRPr lang="ru-RU"/>
        </a:p>
      </dgm:t>
    </dgm:pt>
    <dgm:pt modelId="{9739CED6-2839-4B19-8EAC-BAF11E5DA498}" type="pres">
      <dgm:prSet presAssocID="{94E46F1F-E701-4644-BC16-161942229403}" presName="text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64FD89-2C8A-42D7-990C-C564870B5C94}" type="pres">
      <dgm:prSet presAssocID="{1159E496-E752-43D7-9EF1-C82464547541}" presName="spacer" presStyleCnt="0"/>
      <dgm:spPr/>
    </dgm:pt>
    <dgm:pt modelId="{7F0EF5A6-4947-405E-9932-9CCC10E13C52}" type="pres">
      <dgm:prSet presAssocID="{055B952E-80D9-4B1F-8867-AB26D788C06E}" presName="comp" presStyleCnt="0"/>
      <dgm:spPr/>
    </dgm:pt>
    <dgm:pt modelId="{31D98A9B-0263-43A5-8CBE-2196DE81FE9D}" type="pres">
      <dgm:prSet presAssocID="{055B952E-80D9-4B1F-8867-AB26D788C06E}" presName="box" presStyleLbl="node1" presStyleIdx="1" presStyleCnt="4"/>
      <dgm:spPr/>
      <dgm:t>
        <a:bodyPr/>
        <a:lstStyle/>
        <a:p>
          <a:endParaRPr lang="ru-RU"/>
        </a:p>
      </dgm:t>
    </dgm:pt>
    <dgm:pt modelId="{DF0E424B-35DD-4C3D-8DCE-08F64368A58C}" type="pres">
      <dgm:prSet presAssocID="{055B952E-80D9-4B1F-8867-AB26D788C06E}" presName="img" presStyleLbl="fgImgPlace1" presStyleIdx="1" presStyleCnt="4" custScaleX="63671"/>
      <dgm:spPr>
        <a:prstGeom prst="roundRect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57150">
          <a:solidFill>
            <a:schemeClr val="accent1">
              <a:lumMod val="75000"/>
            </a:schemeClr>
          </a:solidFill>
        </a:ln>
      </dgm:spPr>
      <dgm:t>
        <a:bodyPr/>
        <a:lstStyle/>
        <a:p>
          <a:endParaRPr lang="ru-RU"/>
        </a:p>
      </dgm:t>
    </dgm:pt>
    <dgm:pt modelId="{C60B3272-C2F2-444D-8283-B0A6EBF7A129}" type="pres">
      <dgm:prSet presAssocID="{055B952E-80D9-4B1F-8867-AB26D788C06E}" presName="text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12B0EC-BA7F-4863-B5DF-4F7A2F2D8DD3}" type="pres">
      <dgm:prSet presAssocID="{3A082FC1-1264-426E-AAAA-B16CFDA52EC1}" presName="spacer" presStyleCnt="0"/>
      <dgm:spPr/>
    </dgm:pt>
    <dgm:pt modelId="{CFF1763C-5EF0-45B1-BFB4-BCF6222BC87D}" type="pres">
      <dgm:prSet presAssocID="{E54C5578-C2CA-4E60-84A5-0BC3EBBD77AE}" presName="comp" presStyleCnt="0"/>
      <dgm:spPr/>
    </dgm:pt>
    <dgm:pt modelId="{220B0248-346E-42C4-A76C-D6E0903AD3D5}" type="pres">
      <dgm:prSet presAssocID="{E54C5578-C2CA-4E60-84A5-0BC3EBBD77AE}" presName="box" presStyleLbl="node1" presStyleIdx="2" presStyleCnt="4"/>
      <dgm:spPr/>
      <dgm:t>
        <a:bodyPr/>
        <a:lstStyle/>
        <a:p>
          <a:endParaRPr lang="ru-RU"/>
        </a:p>
      </dgm:t>
    </dgm:pt>
    <dgm:pt modelId="{10D2360F-713F-4233-B5F6-A43D938089F9}" type="pres">
      <dgm:prSet presAssocID="{E54C5578-C2CA-4E60-84A5-0BC3EBBD77AE}" presName="img" presStyleLbl="fgImgPlace1" presStyleIdx="2" presStyleCnt="4" custScaleX="60969"/>
      <dgm:spPr>
        <a:blipFill rotWithShape="0">
          <a:blip xmlns:r="http://schemas.openxmlformats.org/officeDocument/2006/relationships" r:embed="rId3"/>
          <a:stretch>
            <a:fillRect/>
          </a:stretch>
        </a:blipFill>
        <a:ln w="57150">
          <a:solidFill>
            <a:schemeClr val="accent1">
              <a:lumMod val="75000"/>
            </a:schemeClr>
          </a:solidFill>
        </a:ln>
      </dgm:spPr>
      <dgm:t>
        <a:bodyPr/>
        <a:lstStyle/>
        <a:p>
          <a:endParaRPr lang="ru-RU"/>
        </a:p>
      </dgm:t>
    </dgm:pt>
    <dgm:pt modelId="{CB95ED43-500C-416D-9B4F-127AE2211974}" type="pres">
      <dgm:prSet presAssocID="{E54C5578-C2CA-4E60-84A5-0BC3EBBD77AE}" presName="text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3BF66C-02E0-4695-8D47-974E517C5876}" type="pres">
      <dgm:prSet presAssocID="{1DECD64A-7F88-43E3-AC71-964485E2048F}" presName="spacer" presStyleCnt="0"/>
      <dgm:spPr/>
    </dgm:pt>
    <dgm:pt modelId="{690837F3-AC5E-47AA-9DE6-8BA3CE7A507A}" type="pres">
      <dgm:prSet presAssocID="{5206541C-98AE-4C12-AE24-5249402C04E4}" presName="comp" presStyleCnt="0"/>
      <dgm:spPr/>
    </dgm:pt>
    <dgm:pt modelId="{9671ABF6-D140-4672-865F-DD02AC205786}" type="pres">
      <dgm:prSet presAssocID="{5206541C-98AE-4C12-AE24-5249402C04E4}" presName="box" presStyleLbl="node1" presStyleIdx="3" presStyleCnt="4"/>
      <dgm:spPr/>
      <dgm:t>
        <a:bodyPr/>
        <a:lstStyle/>
        <a:p>
          <a:endParaRPr lang="ru-RU"/>
        </a:p>
      </dgm:t>
    </dgm:pt>
    <dgm:pt modelId="{E3D9D513-6579-4710-B30B-1EFC1048FAB4}" type="pres">
      <dgm:prSet presAssocID="{5206541C-98AE-4C12-AE24-5249402C04E4}" presName="img" presStyleLbl="fgImgPlace1" presStyleIdx="3" presStyleCnt="4" custScaleX="62302"/>
      <dgm:spPr>
        <a:blipFill rotWithShape="0">
          <a:blip xmlns:r="http://schemas.openxmlformats.org/officeDocument/2006/relationships" r:embed="rId4"/>
          <a:stretch>
            <a:fillRect/>
          </a:stretch>
        </a:blipFill>
        <a:ln w="57150">
          <a:solidFill>
            <a:schemeClr val="accent1">
              <a:lumMod val="75000"/>
            </a:schemeClr>
          </a:solidFill>
        </a:ln>
      </dgm:spPr>
      <dgm:t>
        <a:bodyPr/>
        <a:lstStyle/>
        <a:p>
          <a:endParaRPr lang="ru-RU"/>
        </a:p>
      </dgm:t>
    </dgm:pt>
    <dgm:pt modelId="{AD960336-E49F-49D2-9EE3-B067DAA4C0F6}" type="pres">
      <dgm:prSet presAssocID="{5206541C-98AE-4C12-AE24-5249402C04E4}" presName="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2D8796D-915C-4ECB-9436-8816F765CFAC}" type="presOf" srcId="{055B952E-80D9-4B1F-8867-AB26D788C06E}" destId="{31D98A9B-0263-43A5-8CBE-2196DE81FE9D}" srcOrd="0" destOrd="0" presId="urn:microsoft.com/office/officeart/2005/8/layout/vList4"/>
    <dgm:cxn modelId="{F8C4B7BA-A9F0-4912-8B9E-305BD8265F8A}" type="presOf" srcId="{E54C5578-C2CA-4E60-84A5-0BC3EBBD77AE}" destId="{220B0248-346E-42C4-A76C-D6E0903AD3D5}" srcOrd="0" destOrd="0" presId="urn:microsoft.com/office/officeart/2005/8/layout/vList4"/>
    <dgm:cxn modelId="{5FD35421-F694-4CF1-AA74-0D570C18BF66}" type="presOf" srcId="{5206541C-98AE-4C12-AE24-5249402C04E4}" destId="{9671ABF6-D140-4672-865F-DD02AC205786}" srcOrd="0" destOrd="0" presId="urn:microsoft.com/office/officeart/2005/8/layout/vList4"/>
    <dgm:cxn modelId="{382FC3A4-B514-4AF8-9169-AE269D586552}" type="presOf" srcId="{08A23390-EC33-448B-B3D3-FABFC74400B4}" destId="{634BD6D2-8F82-455A-99E3-1D9EFD24A6CE}" srcOrd="0" destOrd="0" presId="urn:microsoft.com/office/officeart/2005/8/layout/vList4"/>
    <dgm:cxn modelId="{BD081478-AE26-494B-B6B0-5E12F358023B}" type="presOf" srcId="{94E46F1F-E701-4644-BC16-161942229403}" destId="{9739CED6-2839-4B19-8EAC-BAF11E5DA498}" srcOrd="1" destOrd="0" presId="urn:microsoft.com/office/officeart/2005/8/layout/vList4"/>
    <dgm:cxn modelId="{F195232D-6A7E-4438-B9B1-AF9BBA4EC300}" srcId="{08A23390-EC33-448B-B3D3-FABFC74400B4}" destId="{E54C5578-C2CA-4E60-84A5-0BC3EBBD77AE}" srcOrd="2" destOrd="0" parTransId="{E7F07F34-3D4A-4BAA-ADF9-E883D60EAA89}" sibTransId="{1DECD64A-7F88-43E3-AC71-964485E2048F}"/>
    <dgm:cxn modelId="{07A3EE77-CF8B-4BBF-A8C0-12856DFFFD01}" type="presOf" srcId="{94E46F1F-E701-4644-BC16-161942229403}" destId="{342003FC-06B3-4463-B380-6A7E1F4608A9}" srcOrd="0" destOrd="0" presId="urn:microsoft.com/office/officeart/2005/8/layout/vList4"/>
    <dgm:cxn modelId="{396CEF5E-0981-4B60-B199-787D2E4DB6B5}" srcId="{08A23390-EC33-448B-B3D3-FABFC74400B4}" destId="{5206541C-98AE-4C12-AE24-5249402C04E4}" srcOrd="3" destOrd="0" parTransId="{AAD773B9-C20C-4BB6-8F42-A2901DF78A06}" sibTransId="{A15493D8-5CD7-4C60-B028-BB10C15EC4FC}"/>
    <dgm:cxn modelId="{58CD452F-D28D-46DE-944B-D3A8FDA3A40E}" type="presOf" srcId="{055B952E-80D9-4B1F-8867-AB26D788C06E}" destId="{C60B3272-C2F2-444D-8283-B0A6EBF7A129}" srcOrd="1" destOrd="0" presId="urn:microsoft.com/office/officeart/2005/8/layout/vList4"/>
    <dgm:cxn modelId="{669B29EF-796D-4E9D-97C3-F686BF278780}" type="presOf" srcId="{5206541C-98AE-4C12-AE24-5249402C04E4}" destId="{AD960336-E49F-49D2-9EE3-B067DAA4C0F6}" srcOrd="1" destOrd="0" presId="urn:microsoft.com/office/officeart/2005/8/layout/vList4"/>
    <dgm:cxn modelId="{0E722D0F-25FD-49C5-BE02-5AE507A609BE}" srcId="{08A23390-EC33-448B-B3D3-FABFC74400B4}" destId="{055B952E-80D9-4B1F-8867-AB26D788C06E}" srcOrd="1" destOrd="0" parTransId="{D93C41A1-C95B-420D-A8CD-7EDA9D2ED28A}" sibTransId="{3A082FC1-1264-426E-AAAA-B16CFDA52EC1}"/>
    <dgm:cxn modelId="{D114C81E-9473-4127-B8FB-1E29C4A46AED}" srcId="{08A23390-EC33-448B-B3D3-FABFC74400B4}" destId="{94E46F1F-E701-4644-BC16-161942229403}" srcOrd="0" destOrd="0" parTransId="{AECBC88D-45C3-42C1-B856-F3F4011C9D89}" sibTransId="{1159E496-E752-43D7-9EF1-C82464547541}"/>
    <dgm:cxn modelId="{778E4F9F-204A-46DA-B5BC-CFAB8BBD9788}" type="presOf" srcId="{E54C5578-C2CA-4E60-84A5-0BC3EBBD77AE}" destId="{CB95ED43-500C-416D-9B4F-127AE2211974}" srcOrd="1" destOrd="0" presId="urn:microsoft.com/office/officeart/2005/8/layout/vList4"/>
    <dgm:cxn modelId="{EF84E7F4-EE41-4A45-B0F3-871285A8B833}" type="presParOf" srcId="{634BD6D2-8F82-455A-99E3-1D9EFD24A6CE}" destId="{4B91B74B-F143-4058-9252-9ED13C297972}" srcOrd="0" destOrd="0" presId="urn:microsoft.com/office/officeart/2005/8/layout/vList4"/>
    <dgm:cxn modelId="{893A0792-D749-4625-9EF8-322996D17943}" type="presParOf" srcId="{4B91B74B-F143-4058-9252-9ED13C297972}" destId="{342003FC-06B3-4463-B380-6A7E1F4608A9}" srcOrd="0" destOrd="0" presId="urn:microsoft.com/office/officeart/2005/8/layout/vList4"/>
    <dgm:cxn modelId="{6138BEEB-E34F-40A7-BD5B-0D6800563208}" type="presParOf" srcId="{4B91B74B-F143-4058-9252-9ED13C297972}" destId="{C5F9F2FB-43DC-47CC-B13F-CAE58EEE4DB6}" srcOrd="1" destOrd="0" presId="urn:microsoft.com/office/officeart/2005/8/layout/vList4"/>
    <dgm:cxn modelId="{6067841F-AB77-4C2E-B2CA-F6455EED8FCD}" type="presParOf" srcId="{4B91B74B-F143-4058-9252-9ED13C297972}" destId="{9739CED6-2839-4B19-8EAC-BAF11E5DA498}" srcOrd="2" destOrd="0" presId="urn:microsoft.com/office/officeart/2005/8/layout/vList4"/>
    <dgm:cxn modelId="{8EF0F52A-F608-4DDB-9B94-C22AECCE2BB5}" type="presParOf" srcId="{634BD6D2-8F82-455A-99E3-1D9EFD24A6CE}" destId="{9F64FD89-2C8A-42D7-990C-C564870B5C94}" srcOrd="1" destOrd="0" presId="urn:microsoft.com/office/officeart/2005/8/layout/vList4"/>
    <dgm:cxn modelId="{3D55ADA5-99B6-4C66-966B-795C8F41312B}" type="presParOf" srcId="{634BD6D2-8F82-455A-99E3-1D9EFD24A6CE}" destId="{7F0EF5A6-4947-405E-9932-9CCC10E13C52}" srcOrd="2" destOrd="0" presId="urn:microsoft.com/office/officeart/2005/8/layout/vList4"/>
    <dgm:cxn modelId="{817F7689-7FFA-4E2B-860C-A9392246F73C}" type="presParOf" srcId="{7F0EF5A6-4947-405E-9932-9CCC10E13C52}" destId="{31D98A9B-0263-43A5-8CBE-2196DE81FE9D}" srcOrd="0" destOrd="0" presId="urn:microsoft.com/office/officeart/2005/8/layout/vList4"/>
    <dgm:cxn modelId="{F3292FE4-3FD6-4C95-B95D-0D9B4871EFA1}" type="presParOf" srcId="{7F0EF5A6-4947-405E-9932-9CCC10E13C52}" destId="{DF0E424B-35DD-4C3D-8DCE-08F64368A58C}" srcOrd="1" destOrd="0" presId="urn:microsoft.com/office/officeart/2005/8/layout/vList4"/>
    <dgm:cxn modelId="{F70FEAE2-8FAC-4CBE-B1F2-F2761DA91B20}" type="presParOf" srcId="{7F0EF5A6-4947-405E-9932-9CCC10E13C52}" destId="{C60B3272-C2F2-444D-8283-B0A6EBF7A129}" srcOrd="2" destOrd="0" presId="urn:microsoft.com/office/officeart/2005/8/layout/vList4"/>
    <dgm:cxn modelId="{17B5B6C5-27F7-483A-AE47-9999EEF2C1A0}" type="presParOf" srcId="{634BD6D2-8F82-455A-99E3-1D9EFD24A6CE}" destId="{ED12B0EC-BA7F-4863-B5DF-4F7A2F2D8DD3}" srcOrd="3" destOrd="0" presId="urn:microsoft.com/office/officeart/2005/8/layout/vList4"/>
    <dgm:cxn modelId="{8AB496FD-D3FE-425E-AE32-6FC36673F542}" type="presParOf" srcId="{634BD6D2-8F82-455A-99E3-1D9EFD24A6CE}" destId="{CFF1763C-5EF0-45B1-BFB4-BCF6222BC87D}" srcOrd="4" destOrd="0" presId="urn:microsoft.com/office/officeart/2005/8/layout/vList4"/>
    <dgm:cxn modelId="{9DBE70E7-27D4-4C18-9B15-487C4CF24617}" type="presParOf" srcId="{CFF1763C-5EF0-45B1-BFB4-BCF6222BC87D}" destId="{220B0248-346E-42C4-A76C-D6E0903AD3D5}" srcOrd="0" destOrd="0" presId="urn:microsoft.com/office/officeart/2005/8/layout/vList4"/>
    <dgm:cxn modelId="{88BC7AD6-3E8D-4C80-B794-6C74155D348C}" type="presParOf" srcId="{CFF1763C-5EF0-45B1-BFB4-BCF6222BC87D}" destId="{10D2360F-713F-4233-B5F6-A43D938089F9}" srcOrd="1" destOrd="0" presId="urn:microsoft.com/office/officeart/2005/8/layout/vList4"/>
    <dgm:cxn modelId="{D195E771-37D0-4BD9-B7BD-EBF0F061D812}" type="presParOf" srcId="{CFF1763C-5EF0-45B1-BFB4-BCF6222BC87D}" destId="{CB95ED43-500C-416D-9B4F-127AE2211974}" srcOrd="2" destOrd="0" presId="urn:microsoft.com/office/officeart/2005/8/layout/vList4"/>
    <dgm:cxn modelId="{80FBF15D-62C9-4483-9E81-14AB35F01C0B}" type="presParOf" srcId="{634BD6D2-8F82-455A-99E3-1D9EFD24A6CE}" destId="{763BF66C-02E0-4695-8D47-974E517C5876}" srcOrd="5" destOrd="0" presId="urn:microsoft.com/office/officeart/2005/8/layout/vList4"/>
    <dgm:cxn modelId="{706E8B76-3C17-402F-BD22-5970D394E95C}" type="presParOf" srcId="{634BD6D2-8F82-455A-99E3-1D9EFD24A6CE}" destId="{690837F3-AC5E-47AA-9DE6-8BA3CE7A507A}" srcOrd="6" destOrd="0" presId="urn:microsoft.com/office/officeart/2005/8/layout/vList4"/>
    <dgm:cxn modelId="{533A8814-45E5-428C-BE68-0E94B8F6E829}" type="presParOf" srcId="{690837F3-AC5E-47AA-9DE6-8BA3CE7A507A}" destId="{9671ABF6-D140-4672-865F-DD02AC205786}" srcOrd="0" destOrd="0" presId="urn:microsoft.com/office/officeart/2005/8/layout/vList4"/>
    <dgm:cxn modelId="{E7317794-6715-4D76-96C0-72E47B0DF333}" type="presParOf" srcId="{690837F3-AC5E-47AA-9DE6-8BA3CE7A507A}" destId="{E3D9D513-6579-4710-B30B-1EFC1048FAB4}" srcOrd="1" destOrd="0" presId="urn:microsoft.com/office/officeart/2005/8/layout/vList4"/>
    <dgm:cxn modelId="{5619567B-605A-47E9-B9A7-421D2446193C}" type="presParOf" srcId="{690837F3-AC5E-47AA-9DE6-8BA3CE7A507A}" destId="{AD960336-E49F-49D2-9EE3-B067DAA4C0F6}" srcOrd="2" destOrd="0" presId="urn:microsoft.com/office/officeart/2005/8/layout/vList4"/>
  </dgm:cxnLst>
  <dgm:bg/>
  <dgm:whole>
    <a:ln w="57150"/>
  </dgm:whole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7F74E5C-EA4F-45D4-A961-6EC708046DF1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E91BF30-90DB-4C4B-A56C-5D7B0C4EEB2D}">
      <dgm:prSet phldrT="[Текст]" custT="1"/>
      <dgm:spPr>
        <a:solidFill>
          <a:srgbClr val="FFCCCC"/>
        </a:solidFill>
        <a:ln w="57150">
          <a:solidFill>
            <a:schemeClr val="tx1">
              <a:lumMod val="65000"/>
              <a:lumOff val="35000"/>
            </a:schemeClr>
          </a:solidFill>
        </a:ln>
      </dgm:spPr>
      <dgm:t>
        <a:bodyPr/>
        <a:lstStyle/>
        <a:p>
          <a:r>
            <a:rPr lang="ru-RU" sz="4000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rPr>
            <a:t>Внимание</a:t>
          </a:r>
          <a:endParaRPr lang="ru-RU" sz="4000" dirty="0">
            <a:solidFill>
              <a:schemeClr val="tx1">
                <a:lumMod val="75000"/>
                <a:lumOff val="2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1F1D0834-259D-472C-AE6B-64F00F53A7B1}" type="parTrans" cxnId="{87F22ED0-DD11-4631-940E-C85DA5258461}">
      <dgm:prSet/>
      <dgm:spPr/>
      <dgm:t>
        <a:bodyPr/>
        <a:lstStyle/>
        <a:p>
          <a:endParaRPr lang="ru-RU"/>
        </a:p>
      </dgm:t>
    </dgm:pt>
    <dgm:pt modelId="{3683996C-4092-45F3-85F4-849DA71D8D15}" type="sibTrans" cxnId="{87F22ED0-DD11-4631-940E-C85DA5258461}">
      <dgm:prSet/>
      <dgm:spPr/>
      <dgm:t>
        <a:bodyPr/>
        <a:lstStyle/>
        <a:p>
          <a:endParaRPr lang="ru-RU"/>
        </a:p>
      </dgm:t>
    </dgm:pt>
    <dgm:pt modelId="{7E0254ED-D017-42AC-BCC4-C33D7BA30DED}">
      <dgm:prSet phldrT="[Текст]" custT="1"/>
      <dgm:spPr>
        <a:solidFill>
          <a:schemeClr val="tx1">
            <a:lumMod val="65000"/>
            <a:lumOff val="35000"/>
            <a:alpha val="90000"/>
          </a:schemeClr>
        </a:solidFill>
        <a:ln w="57150">
          <a:solidFill>
            <a:srgbClr val="FFCCCC">
              <a:alpha val="90000"/>
            </a:srgbClr>
          </a:solidFill>
        </a:ln>
      </dgm:spPr>
      <dgm:t>
        <a:bodyPr/>
        <a:lstStyle/>
        <a:p>
          <a:r>
            <a:rPr lang="ru-RU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Щелочи!!!</a:t>
          </a:r>
          <a:endParaRPr lang="ru-RU" sz="2400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F45EE745-2A33-4D9D-8735-A91E18F260E0}" type="parTrans" cxnId="{0F1388D7-5F7D-465F-8D44-7306ED4F2CF4}">
      <dgm:prSet/>
      <dgm:spPr/>
      <dgm:t>
        <a:bodyPr/>
        <a:lstStyle/>
        <a:p>
          <a:endParaRPr lang="ru-RU"/>
        </a:p>
      </dgm:t>
    </dgm:pt>
    <dgm:pt modelId="{8ECC2588-A7C7-4512-80AF-34F9DC5C21A1}" type="sibTrans" cxnId="{0F1388D7-5F7D-465F-8D44-7306ED4F2CF4}">
      <dgm:prSet/>
      <dgm:spPr/>
      <dgm:t>
        <a:bodyPr/>
        <a:lstStyle/>
        <a:p>
          <a:endParaRPr lang="ru-RU"/>
        </a:p>
      </dgm:t>
    </dgm:pt>
    <dgm:pt modelId="{1BAB01F7-2B34-41C2-B3E3-B7E63D59F10A}">
      <dgm:prSet phldrT="[Текст]" custT="1"/>
      <dgm:spPr>
        <a:solidFill>
          <a:srgbClr val="FFCCCC"/>
        </a:solidFill>
        <a:ln w="57150">
          <a:solidFill>
            <a:schemeClr val="tx1">
              <a:lumMod val="75000"/>
              <a:lumOff val="25000"/>
            </a:schemeClr>
          </a:solidFill>
        </a:ln>
      </dgm:spPr>
      <dgm:t>
        <a:bodyPr/>
        <a:lstStyle/>
        <a:p>
          <a:r>
            <a:rPr lang="ru-RU" sz="4000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rPr>
            <a:t>Серьезные ожоги</a:t>
          </a:r>
          <a:endParaRPr lang="ru-RU" sz="4000" dirty="0">
            <a:solidFill>
              <a:schemeClr val="tx1">
                <a:lumMod val="75000"/>
                <a:lumOff val="2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B2875869-EEC0-445E-B688-740FAB665581}" type="parTrans" cxnId="{2AD84253-8037-4310-AF22-C3551A4BA8AC}">
      <dgm:prSet/>
      <dgm:spPr/>
      <dgm:t>
        <a:bodyPr/>
        <a:lstStyle/>
        <a:p>
          <a:endParaRPr lang="ru-RU"/>
        </a:p>
      </dgm:t>
    </dgm:pt>
    <dgm:pt modelId="{20E7A4ED-44A7-4BF1-92C3-9863AF43DA9A}" type="sibTrans" cxnId="{2AD84253-8037-4310-AF22-C3551A4BA8AC}">
      <dgm:prSet/>
      <dgm:spPr/>
      <dgm:t>
        <a:bodyPr/>
        <a:lstStyle/>
        <a:p>
          <a:endParaRPr lang="ru-RU"/>
        </a:p>
      </dgm:t>
    </dgm:pt>
    <dgm:pt modelId="{A508D9E4-3853-4C05-AA7A-725CB1B051F8}">
      <dgm:prSet phldrT="[Текст]" custT="1"/>
      <dgm:spPr>
        <a:solidFill>
          <a:srgbClr val="FFCCCC"/>
        </a:solidFill>
        <a:ln w="57150">
          <a:solidFill>
            <a:srgbClr val="FFCCCC"/>
          </a:solidFill>
        </a:ln>
      </dgm:spPr>
      <dgm:t>
        <a:bodyPr/>
        <a:lstStyle/>
        <a:p>
          <a:r>
            <a:rPr lang="ru-RU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rPr>
            <a:t>Ощущения: руки мылкие</a:t>
          </a:r>
          <a:endParaRPr lang="ru-RU" sz="2400" dirty="0">
            <a:solidFill>
              <a:schemeClr val="tx1">
                <a:lumMod val="75000"/>
                <a:lumOff val="2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2D1F0047-1924-4587-BEF0-2C8C83B135B3}" type="parTrans" cxnId="{6FC04F54-8831-45AC-A253-04B358D1B265}">
      <dgm:prSet/>
      <dgm:spPr/>
      <dgm:t>
        <a:bodyPr/>
        <a:lstStyle/>
        <a:p>
          <a:endParaRPr lang="ru-RU"/>
        </a:p>
      </dgm:t>
    </dgm:pt>
    <dgm:pt modelId="{97380E70-5E5F-432E-AB64-F9739930D15D}" type="sibTrans" cxnId="{6FC04F54-8831-45AC-A253-04B358D1B265}">
      <dgm:prSet/>
      <dgm:spPr/>
      <dgm:t>
        <a:bodyPr/>
        <a:lstStyle/>
        <a:p>
          <a:endParaRPr lang="ru-RU"/>
        </a:p>
      </dgm:t>
    </dgm:pt>
    <dgm:pt modelId="{3EAC12AF-2870-49AC-9738-C22D8C6C11A6}">
      <dgm:prSet phldrT="[Текст]" custT="1"/>
      <dgm:spPr>
        <a:solidFill>
          <a:schemeClr val="tx1">
            <a:lumMod val="75000"/>
            <a:lumOff val="25000"/>
            <a:alpha val="90000"/>
          </a:schemeClr>
        </a:solidFill>
        <a:ln w="57150">
          <a:solidFill>
            <a:srgbClr val="FFCCCC">
              <a:alpha val="90000"/>
            </a:srgbClr>
          </a:solidFill>
        </a:ln>
      </dgm:spPr>
      <dgm:t>
        <a:bodyPr/>
        <a:lstStyle/>
        <a:p>
          <a:endParaRPr lang="ru-RU" sz="2400" dirty="0" smtClean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  <a:p>
          <a:r>
            <a:rPr lang="ru-RU" sz="24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rPr>
            <a:t>Сообщите учителю в случае попадания на одежду и в глаза!</a:t>
          </a:r>
        </a:p>
        <a:p>
          <a:endParaRPr lang="ru-RU" sz="2400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32D09FAB-93B7-485E-9C03-85F71D8AB953}" type="parTrans" cxnId="{20F5CC25-FFFB-4031-9C47-6530BA405D6A}">
      <dgm:prSet/>
      <dgm:spPr/>
      <dgm:t>
        <a:bodyPr/>
        <a:lstStyle/>
        <a:p>
          <a:endParaRPr lang="ru-RU"/>
        </a:p>
      </dgm:t>
    </dgm:pt>
    <dgm:pt modelId="{DF2F6BC8-BEDB-4F58-AB04-17B91E5B2C71}" type="sibTrans" cxnId="{20F5CC25-FFFB-4031-9C47-6530BA405D6A}">
      <dgm:prSet/>
      <dgm:spPr/>
      <dgm:t>
        <a:bodyPr/>
        <a:lstStyle/>
        <a:p>
          <a:endParaRPr lang="ru-RU"/>
        </a:p>
      </dgm:t>
    </dgm:pt>
    <dgm:pt modelId="{0A6250C6-6D9D-4B13-B741-6A867800B666}">
      <dgm:prSet custT="1"/>
      <dgm:spPr>
        <a:solidFill>
          <a:schemeClr val="tx1">
            <a:lumMod val="75000"/>
            <a:lumOff val="25000"/>
          </a:schemeClr>
        </a:solidFill>
        <a:ln w="57150">
          <a:solidFill>
            <a:srgbClr val="FFCCCC"/>
          </a:solidFill>
        </a:ln>
      </dgm:spPr>
      <dgm:t>
        <a:bodyPr/>
        <a:lstStyle/>
        <a:p>
          <a:r>
            <a:rPr lang="ru-RU" sz="2400" dirty="0" smtClean="0">
              <a:latin typeface="Arial" pitchFamily="34" charset="0"/>
              <a:cs typeface="Arial" pitchFamily="34" charset="0"/>
            </a:rPr>
            <a:t>Попадание на кожу!</a:t>
          </a:r>
          <a:endParaRPr lang="ru-RU" sz="2400" dirty="0">
            <a:latin typeface="Arial" pitchFamily="34" charset="0"/>
            <a:cs typeface="Arial" pitchFamily="34" charset="0"/>
          </a:endParaRPr>
        </a:p>
      </dgm:t>
    </dgm:pt>
    <dgm:pt modelId="{D4F1B1FC-96BE-400A-A0B2-62B7958E5B74}" type="parTrans" cxnId="{8924B820-1548-4545-9D43-AA9812C80229}">
      <dgm:prSet/>
      <dgm:spPr/>
      <dgm:t>
        <a:bodyPr/>
        <a:lstStyle/>
        <a:p>
          <a:endParaRPr lang="ru-RU"/>
        </a:p>
      </dgm:t>
    </dgm:pt>
    <dgm:pt modelId="{0A291B48-08E5-4A55-86BA-8FBC942F6219}" type="sibTrans" cxnId="{8924B820-1548-4545-9D43-AA9812C80229}">
      <dgm:prSet/>
      <dgm:spPr/>
      <dgm:t>
        <a:bodyPr/>
        <a:lstStyle/>
        <a:p>
          <a:endParaRPr lang="ru-RU"/>
        </a:p>
      </dgm:t>
    </dgm:pt>
    <dgm:pt modelId="{71E6BEBB-0731-4EC1-87BC-35A3FEAF9CC9}">
      <dgm:prSet custT="1"/>
      <dgm:spPr>
        <a:solidFill>
          <a:schemeClr val="tx1">
            <a:lumMod val="75000"/>
            <a:lumOff val="25000"/>
          </a:schemeClr>
        </a:solidFill>
        <a:ln w="57150">
          <a:solidFill>
            <a:srgbClr val="FFCCCC"/>
          </a:solidFill>
        </a:ln>
      </dgm:spPr>
      <dgm:t>
        <a:bodyPr/>
        <a:lstStyle/>
        <a:p>
          <a:r>
            <a:rPr lang="ru-RU" sz="2400" dirty="0" smtClean="0">
              <a:latin typeface="Arial" pitchFamily="34" charset="0"/>
              <a:cs typeface="Arial" pitchFamily="34" charset="0"/>
            </a:rPr>
            <a:t>Попадание в глаза!</a:t>
          </a:r>
          <a:endParaRPr lang="ru-RU" sz="2400" dirty="0">
            <a:latin typeface="Arial" pitchFamily="34" charset="0"/>
            <a:cs typeface="Arial" pitchFamily="34" charset="0"/>
          </a:endParaRPr>
        </a:p>
      </dgm:t>
    </dgm:pt>
    <dgm:pt modelId="{C40EF4B1-E38E-4295-8C25-B066F11565C6}" type="parTrans" cxnId="{97835405-E5F0-4CED-88C8-94663C7F551A}">
      <dgm:prSet/>
      <dgm:spPr/>
      <dgm:t>
        <a:bodyPr/>
        <a:lstStyle/>
        <a:p>
          <a:endParaRPr lang="ru-RU"/>
        </a:p>
      </dgm:t>
    </dgm:pt>
    <dgm:pt modelId="{5E81A684-4390-4389-A6B3-B01C13BE6659}" type="sibTrans" cxnId="{97835405-E5F0-4CED-88C8-94663C7F551A}">
      <dgm:prSet/>
      <dgm:spPr/>
      <dgm:t>
        <a:bodyPr/>
        <a:lstStyle/>
        <a:p>
          <a:endParaRPr lang="ru-RU"/>
        </a:p>
      </dgm:t>
    </dgm:pt>
    <dgm:pt modelId="{C05AF237-10E2-40A7-BC2F-9CA1918AF3B3}" type="pres">
      <dgm:prSet presAssocID="{B7F74E5C-EA4F-45D4-A961-6EC708046DF1}" presName="Name0" presStyleCnt="0">
        <dgm:presLayoutVars>
          <dgm:dir/>
          <dgm:animLvl val="lvl"/>
          <dgm:resizeHandles val="exact"/>
        </dgm:presLayoutVars>
      </dgm:prSet>
      <dgm:spPr/>
    </dgm:pt>
    <dgm:pt modelId="{5CDE23C4-5C16-4FAA-A48C-BD8E1F3F6FAF}" type="pres">
      <dgm:prSet presAssocID="{A508D9E4-3853-4C05-AA7A-725CB1B051F8}" presName="boxAndChildren" presStyleCnt="0"/>
      <dgm:spPr/>
    </dgm:pt>
    <dgm:pt modelId="{1973EAAF-7A28-4DE3-AD30-420E0C52DA6B}" type="pres">
      <dgm:prSet presAssocID="{A508D9E4-3853-4C05-AA7A-725CB1B051F8}" presName="parentTextBox" presStyleLbl="node1" presStyleIdx="0" presStyleCnt="5"/>
      <dgm:spPr/>
      <dgm:t>
        <a:bodyPr/>
        <a:lstStyle/>
        <a:p>
          <a:endParaRPr lang="ru-RU"/>
        </a:p>
      </dgm:t>
    </dgm:pt>
    <dgm:pt modelId="{8CDCA087-EA76-4F1E-A72C-B361D4A37765}" type="pres">
      <dgm:prSet presAssocID="{A508D9E4-3853-4C05-AA7A-725CB1B051F8}" presName="entireBox" presStyleLbl="node1" presStyleIdx="0" presStyleCnt="5" custScaleX="98439" custScaleY="176112"/>
      <dgm:spPr/>
      <dgm:t>
        <a:bodyPr/>
        <a:lstStyle/>
        <a:p>
          <a:endParaRPr lang="ru-RU"/>
        </a:p>
      </dgm:t>
    </dgm:pt>
    <dgm:pt modelId="{5D28024B-C7D0-4359-A59C-184E303E1526}" type="pres">
      <dgm:prSet presAssocID="{A508D9E4-3853-4C05-AA7A-725CB1B051F8}" presName="descendantBox" presStyleCnt="0"/>
      <dgm:spPr/>
    </dgm:pt>
    <dgm:pt modelId="{E13D95B1-9A8B-4637-B6E0-89A11D84BCC1}" type="pres">
      <dgm:prSet presAssocID="{3EAC12AF-2870-49AC-9738-C22D8C6C11A6}" presName="childTextBox" presStyleLbl="fgAccFollowNode1" presStyleIdx="0" presStyleCnt="2" custScaleX="98439" custScaleY="18247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8A5C71-5CEE-4990-82D5-5FF033E25D11}" type="pres">
      <dgm:prSet presAssocID="{5E81A684-4390-4389-A6B3-B01C13BE6659}" presName="sp" presStyleCnt="0"/>
      <dgm:spPr/>
    </dgm:pt>
    <dgm:pt modelId="{E24C49DD-396E-4864-A263-14DBC6F648E6}" type="pres">
      <dgm:prSet presAssocID="{71E6BEBB-0731-4EC1-87BC-35A3FEAF9CC9}" presName="arrowAndChildren" presStyleCnt="0"/>
      <dgm:spPr/>
    </dgm:pt>
    <dgm:pt modelId="{0A777CD4-4036-4AD2-B0C7-3D323758F7D3}" type="pres">
      <dgm:prSet presAssocID="{71E6BEBB-0731-4EC1-87BC-35A3FEAF9CC9}" presName="parentTextArrow" presStyleLbl="node1" presStyleIdx="1" presStyleCnt="5" custScaleY="34113" custLinFactNeighborX="1012" custLinFactNeighborY="2297"/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164B58E2-B8E4-4145-B5F3-54338E8C2784}" type="pres">
      <dgm:prSet presAssocID="{0A291B48-08E5-4A55-86BA-8FBC942F6219}" presName="sp" presStyleCnt="0"/>
      <dgm:spPr/>
    </dgm:pt>
    <dgm:pt modelId="{2B7E30C9-D709-415B-837D-BD87D335DAC1}" type="pres">
      <dgm:prSet presAssocID="{0A6250C6-6D9D-4B13-B741-6A867800B666}" presName="arrowAndChildren" presStyleCnt="0"/>
      <dgm:spPr/>
    </dgm:pt>
    <dgm:pt modelId="{6F5179FE-F4E6-498B-B0D6-132042A415F0}" type="pres">
      <dgm:prSet presAssocID="{0A6250C6-6D9D-4B13-B741-6A867800B666}" presName="parentTextArrow" presStyleLbl="node1" presStyleIdx="2" presStyleCnt="5" custScaleY="32913"/>
      <dgm:spPr>
        <a:prstGeom prst="rect">
          <a:avLst/>
        </a:prstGeom>
      </dgm:spPr>
    </dgm:pt>
    <dgm:pt modelId="{BFC097F0-867F-4AC4-B526-B33E569EE047}" type="pres">
      <dgm:prSet presAssocID="{20E7A4ED-44A7-4BF1-92C3-9863AF43DA9A}" presName="sp" presStyleCnt="0"/>
      <dgm:spPr/>
    </dgm:pt>
    <dgm:pt modelId="{69C98900-A44B-4731-9145-CD8B62DFF2C0}" type="pres">
      <dgm:prSet presAssocID="{1BAB01F7-2B34-41C2-B3E3-B7E63D59F10A}" presName="arrowAndChildren" presStyleCnt="0"/>
      <dgm:spPr/>
    </dgm:pt>
    <dgm:pt modelId="{6E1C366A-B5A3-45FA-8E1D-16E204F08352}" type="pres">
      <dgm:prSet presAssocID="{1BAB01F7-2B34-41C2-B3E3-B7E63D59F10A}" presName="parentTextArrow" presStyleLbl="node1" presStyleIdx="3" presStyleCnt="5"/>
      <dgm:spPr/>
    </dgm:pt>
    <dgm:pt modelId="{6DB44F79-AA62-4D17-997E-57B0CBC9CAF4}" type="pres">
      <dgm:prSet presAssocID="{3683996C-4092-45F3-85F4-849DA71D8D15}" presName="sp" presStyleCnt="0"/>
      <dgm:spPr/>
    </dgm:pt>
    <dgm:pt modelId="{401E16A7-A1F6-4DCC-9EE4-BA079A46948E}" type="pres">
      <dgm:prSet presAssocID="{2E91BF30-90DB-4C4B-A56C-5D7B0C4EEB2D}" presName="arrowAndChildren" presStyleCnt="0"/>
      <dgm:spPr/>
    </dgm:pt>
    <dgm:pt modelId="{3F771AB1-700F-4931-98DD-655BF02DE7DD}" type="pres">
      <dgm:prSet presAssocID="{2E91BF30-90DB-4C4B-A56C-5D7B0C4EEB2D}" presName="parentTextArrow" presStyleLbl="node1" presStyleIdx="3" presStyleCnt="5"/>
      <dgm:spPr/>
      <dgm:t>
        <a:bodyPr/>
        <a:lstStyle/>
        <a:p>
          <a:endParaRPr lang="ru-RU"/>
        </a:p>
      </dgm:t>
    </dgm:pt>
    <dgm:pt modelId="{B1D78738-8C08-4CF0-9CBC-B4A237F2831C}" type="pres">
      <dgm:prSet presAssocID="{2E91BF30-90DB-4C4B-A56C-5D7B0C4EEB2D}" presName="arrow" presStyleLbl="node1" presStyleIdx="4" presStyleCnt="5"/>
      <dgm:spPr/>
      <dgm:t>
        <a:bodyPr/>
        <a:lstStyle/>
        <a:p>
          <a:endParaRPr lang="ru-RU"/>
        </a:p>
      </dgm:t>
    </dgm:pt>
    <dgm:pt modelId="{5DC8CAB4-FE86-4D6D-AF95-F778580920DC}" type="pres">
      <dgm:prSet presAssocID="{2E91BF30-90DB-4C4B-A56C-5D7B0C4EEB2D}" presName="descendantArrow" presStyleCnt="0"/>
      <dgm:spPr/>
    </dgm:pt>
    <dgm:pt modelId="{7DF8C3FD-07F1-4624-9070-F7A3BA8E4514}" type="pres">
      <dgm:prSet presAssocID="{7E0254ED-D017-42AC-BCC4-C33D7BA30DED}" presName="childTextArrow" presStyleLbl="fgAccFollowNode1" presStyleIdx="1" presStyleCnt="2">
        <dgm:presLayoutVars>
          <dgm:bulletEnabled val="1"/>
        </dgm:presLayoutVars>
      </dgm:prSet>
      <dgm:spPr/>
    </dgm:pt>
  </dgm:ptLst>
  <dgm:cxnLst>
    <dgm:cxn modelId="{02F50209-3069-425D-9A14-F1A66FF91143}" type="presOf" srcId="{7E0254ED-D017-42AC-BCC4-C33D7BA30DED}" destId="{7DF8C3FD-07F1-4624-9070-F7A3BA8E4514}" srcOrd="0" destOrd="0" presId="urn:microsoft.com/office/officeart/2005/8/layout/process4"/>
    <dgm:cxn modelId="{97835405-E5F0-4CED-88C8-94663C7F551A}" srcId="{B7F74E5C-EA4F-45D4-A961-6EC708046DF1}" destId="{71E6BEBB-0731-4EC1-87BC-35A3FEAF9CC9}" srcOrd="3" destOrd="0" parTransId="{C40EF4B1-E38E-4295-8C25-B066F11565C6}" sibTransId="{5E81A684-4390-4389-A6B3-B01C13BE6659}"/>
    <dgm:cxn modelId="{B0CFE425-E9D1-40D1-AB63-206B55916ED0}" type="presOf" srcId="{B7F74E5C-EA4F-45D4-A961-6EC708046DF1}" destId="{C05AF237-10E2-40A7-BC2F-9CA1918AF3B3}" srcOrd="0" destOrd="0" presId="urn:microsoft.com/office/officeart/2005/8/layout/process4"/>
    <dgm:cxn modelId="{7D012DA1-0C5E-4FFE-91EB-05F7C25C4F89}" type="presOf" srcId="{3EAC12AF-2870-49AC-9738-C22D8C6C11A6}" destId="{E13D95B1-9A8B-4637-B6E0-89A11D84BCC1}" srcOrd="0" destOrd="0" presId="urn:microsoft.com/office/officeart/2005/8/layout/process4"/>
    <dgm:cxn modelId="{87F22ED0-DD11-4631-940E-C85DA5258461}" srcId="{B7F74E5C-EA4F-45D4-A961-6EC708046DF1}" destId="{2E91BF30-90DB-4C4B-A56C-5D7B0C4EEB2D}" srcOrd="0" destOrd="0" parTransId="{1F1D0834-259D-472C-AE6B-64F00F53A7B1}" sibTransId="{3683996C-4092-45F3-85F4-849DA71D8D15}"/>
    <dgm:cxn modelId="{AA431D14-995C-45E2-B66E-FF9991142D17}" type="presOf" srcId="{71E6BEBB-0731-4EC1-87BC-35A3FEAF9CC9}" destId="{0A777CD4-4036-4AD2-B0C7-3D323758F7D3}" srcOrd="0" destOrd="0" presId="urn:microsoft.com/office/officeart/2005/8/layout/process4"/>
    <dgm:cxn modelId="{2AD84253-8037-4310-AF22-C3551A4BA8AC}" srcId="{B7F74E5C-EA4F-45D4-A961-6EC708046DF1}" destId="{1BAB01F7-2B34-41C2-B3E3-B7E63D59F10A}" srcOrd="1" destOrd="0" parTransId="{B2875869-EEC0-445E-B688-740FAB665581}" sibTransId="{20E7A4ED-44A7-4BF1-92C3-9863AF43DA9A}"/>
    <dgm:cxn modelId="{7B8520D6-F676-4623-8E25-A1AE8FCF8E47}" type="presOf" srcId="{A508D9E4-3853-4C05-AA7A-725CB1B051F8}" destId="{1973EAAF-7A28-4DE3-AD30-420E0C52DA6B}" srcOrd="0" destOrd="0" presId="urn:microsoft.com/office/officeart/2005/8/layout/process4"/>
    <dgm:cxn modelId="{82C8E3E3-6784-4937-8150-1801376CB0AF}" type="presOf" srcId="{1BAB01F7-2B34-41C2-B3E3-B7E63D59F10A}" destId="{6E1C366A-B5A3-45FA-8E1D-16E204F08352}" srcOrd="0" destOrd="0" presId="urn:microsoft.com/office/officeart/2005/8/layout/process4"/>
    <dgm:cxn modelId="{51A9ABF3-05BA-4B2A-A5DF-4361A593FA59}" type="presOf" srcId="{2E91BF30-90DB-4C4B-A56C-5D7B0C4EEB2D}" destId="{B1D78738-8C08-4CF0-9CBC-B4A237F2831C}" srcOrd="1" destOrd="0" presId="urn:microsoft.com/office/officeart/2005/8/layout/process4"/>
    <dgm:cxn modelId="{45CF7B6C-77B0-4AE5-85EF-913888CB2BBF}" type="presOf" srcId="{A508D9E4-3853-4C05-AA7A-725CB1B051F8}" destId="{8CDCA087-EA76-4F1E-A72C-B361D4A37765}" srcOrd="1" destOrd="0" presId="urn:microsoft.com/office/officeart/2005/8/layout/process4"/>
    <dgm:cxn modelId="{0F1388D7-5F7D-465F-8D44-7306ED4F2CF4}" srcId="{2E91BF30-90DB-4C4B-A56C-5D7B0C4EEB2D}" destId="{7E0254ED-D017-42AC-BCC4-C33D7BA30DED}" srcOrd="0" destOrd="0" parTransId="{F45EE745-2A33-4D9D-8735-A91E18F260E0}" sibTransId="{8ECC2588-A7C7-4512-80AF-34F9DC5C21A1}"/>
    <dgm:cxn modelId="{20F5CC25-FFFB-4031-9C47-6530BA405D6A}" srcId="{A508D9E4-3853-4C05-AA7A-725CB1B051F8}" destId="{3EAC12AF-2870-49AC-9738-C22D8C6C11A6}" srcOrd="0" destOrd="0" parTransId="{32D09FAB-93B7-485E-9C03-85F71D8AB953}" sibTransId="{DF2F6BC8-BEDB-4F58-AB04-17B91E5B2C71}"/>
    <dgm:cxn modelId="{4604743F-AFBC-4782-B797-88033E7E6C1C}" type="presOf" srcId="{0A6250C6-6D9D-4B13-B741-6A867800B666}" destId="{6F5179FE-F4E6-498B-B0D6-132042A415F0}" srcOrd="0" destOrd="0" presId="urn:microsoft.com/office/officeart/2005/8/layout/process4"/>
    <dgm:cxn modelId="{6FC04F54-8831-45AC-A253-04B358D1B265}" srcId="{B7F74E5C-EA4F-45D4-A961-6EC708046DF1}" destId="{A508D9E4-3853-4C05-AA7A-725CB1B051F8}" srcOrd="4" destOrd="0" parTransId="{2D1F0047-1924-4587-BEF0-2C8C83B135B3}" sibTransId="{97380E70-5E5F-432E-AB64-F9739930D15D}"/>
    <dgm:cxn modelId="{8924B820-1548-4545-9D43-AA9812C80229}" srcId="{B7F74E5C-EA4F-45D4-A961-6EC708046DF1}" destId="{0A6250C6-6D9D-4B13-B741-6A867800B666}" srcOrd="2" destOrd="0" parTransId="{D4F1B1FC-96BE-400A-A0B2-62B7958E5B74}" sibTransId="{0A291B48-08E5-4A55-86BA-8FBC942F6219}"/>
    <dgm:cxn modelId="{5DE66101-F44C-44D5-AE8D-95E2B152C408}" type="presOf" srcId="{2E91BF30-90DB-4C4B-A56C-5D7B0C4EEB2D}" destId="{3F771AB1-700F-4931-98DD-655BF02DE7DD}" srcOrd="0" destOrd="0" presId="urn:microsoft.com/office/officeart/2005/8/layout/process4"/>
    <dgm:cxn modelId="{77BAC1BE-36F2-4D83-832D-F8055BCF0ABF}" type="presParOf" srcId="{C05AF237-10E2-40A7-BC2F-9CA1918AF3B3}" destId="{5CDE23C4-5C16-4FAA-A48C-BD8E1F3F6FAF}" srcOrd="0" destOrd="0" presId="urn:microsoft.com/office/officeart/2005/8/layout/process4"/>
    <dgm:cxn modelId="{E966C929-910C-4323-B354-F81E46612847}" type="presParOf" srcId="{5CDE23C4-5C16-4FAA-A48C-BD8E1F3F6FAF}" destId="{1973EAAF-7A28-4DE3-AD30-420E0C52DA6B}" srcOrd="0" destOrd="0" presId="urn:microsoft.com/office/officeart/2005/8/layout/process4"/>
    <dgm:cxn modelId="{1918A82C-382E-409E-BE8E-4577B5BFB14D}" type="presParOf" srcId="{5CDE23C4-5C16-4FAA-A48C-BD8E1F3F6FAF}" destId="{8CDCA087-EA76-4F1E-A72C-B361D4A37765}" srcOrd="1" destOrd="0" presId="urn:microsoft.com/office/officeart/2005/8/layout/process4"/>
    <dgm:cxn modelId="{7298A770-DE52-4B93-997D-CB2D393DA03C}" type="presParOf" srcId="{5CDE23C4-5C16-4FAA-A48C-BD8E1F3F6FAF}" destId="{5D28024B-C7D0-4359-A59C-184E303E1526}" srcOrd="2" destOrd="0" presId="urn:microsoft.com/office/officeart/2005/8/layout/process4"/>
    <dgm:cxn modelId="{2B0503FF-F211-4C1A-89E4-DCA581054FD6}" type="presParOf" srcId="{5D28024B-C7D0-4359-A59C-184E303E1526}" destId="{E13D95B1-9A8B-4637-B6E0-89A11D84BCC1}" srcOrd="0" destOrd="0" presId="urn:microsoft.com/office/officeart/2005/8/layout/process4"/>
    <dgm:cxn modelId="{786B8BBF-021C-4E44-8B87-2126DA54D923}" type="presParOf" srcId="{C05AF237-10E2-40A7-BC2F-9CA1918AF3B3}" destId="{028A5C71-5CEE-4990-82D5-5FF033E25D11}" srcOrd="1" destOrd="0" presId="urn:microsoft.com/office/officeart/2005/8/layout/process4"/>
    <dgm:cxn modelId="{65819CD6-532F-4DF7-B991-12525EB81F13}" type="presParOf" srcId="{C05AF237-10E2-40A7-BC2F-9CA1918AF3B3}" destId="{E24C49DD-396E-4864-A263-14DBC6F648E6}" srcOrd="2" destOrd="0" presId="urn:microsoft.com/office/officeart/2005/8/layout/process4"/>
    <dgm:cxn modelId="{87151957-8648-4CF2-8058-E40BDD7B8546}" type="presParOf" srcId="{E24C49DD-396E-4864-A263-14DBC6F648E6}" destId="{0A777CD4-4036-4AD2-B0C7-3D323758F7D3}" srcOrd="0" destOrd="0" presId="urn:microsoft.com/office/officeart/2005/8/layout/process4"/>
    <dgm:cxn modelId="{1DC6DA48-93E5-4212-9319-E5A6F33460FD}" type="presParOf" srcId="{C05AF237-10E2-40A7-BC2F-9CA1918AF3B3}" destId="{164B58E2-B8E4-4145-B5F3-54338E8C2784}" srcOrd="3" destOrd="0" presId="urn:microsoft.com/office/officeart/2005/8/layout/process4"/>
    <dgm:cxn modelId="{A5E0200C-9532-4B88-A771-6FCAE7DD4374}" type="presParOf" srcId="{C05AF237-10E2-40A7-BC2F-9CA1918AF3B3}" destId="{2B7E30C9-D709-415B-837D-BD87D335DAC1}" srcOrd="4" destOrd="0" presId="urn:microsoft.com/office/officeart/2005/8/layout/process4"/>
    <dgm:cxn modelId="{5CA783B1-E4B8-4B99-AEB2-4791601707F8}" type="presParOf" srcId="{2B7E30C9-D709-415B-837D-BD87D335DAC1}" destId="{6F5179FE-F4E6-498B-B0D6-132042A415F0}" srcOrd="0" destOrd="0" presId="urn:microsoft.com/office/officeart/2005/8/layout/process4"/>
    <dgm:cxn modelId="{A879CF21-B269-413A-BA4F-EC8E3CF93A7A}" type="presParOf" srcId="{C05AF237-10E2-40A7-BC2F-9CA1918AF3B3}" destId="{BFC097F0-867F-4AC4-B526-B33E569EE047}" srcOrd="5" destOrd="0" presId="urn:microsoft.com/office/officeart/2005/8/layout/process4"/>
    <dgm:cxn modelId="{E67988D5-537A-4B1D-8BAB-432D9130708C}" type="presParOf" srcId="{C05AF237-10E2-40A7-BC2F-9CA1918AF3B3}" destId="{69C98900-A44B-4731-9145-CD8B62DFF2C0}" srcOrd="6" destOrd="0" presId="urn:microsoft.com/office/officeart/2005/8/layout/process4"/>
    <dgm:cxn modelId="{8E8F8F5B-5896-4A33-ADB2-2B074B6CF41D}" type="presParOf" srcId="{69C98900-A44B-4731-9145-CD8B62DFF2C0}" destId="{6E1C366A-B5A3-45FA-8E1D-16E204F08352}" srcOrd="0" destOrd="0" presId="urn:microsoft.com/office/officeart/2005/8/layout/process4"/>
    <dgm:cxn modelId="{1C4291FA-6B92-49B0-B9ED-3DC6835E530B}" type="presParOf" srcId="{C05AF237-10E2-40A7-BC2F-9CA1918AF3B3}" destId="{6DB44F79-AA62-4D17-997E-57B0CBC9CAF4}" srcOrd="7" destOrd="0" presId="urn:microsoft.com/office/officeart/2005/8/layout/process4"/>
    <dgm:cxn modelId="{C7C09993-CE09-4680-97BC-012233D52438}" type="presParOf" srcId="{C05AF237-10E2-40A7-BC2F-9CA1918AF3B3}" destId="{401E16A7-A1F6-4DCC-9EE4-BA079A46948E}" srcOrd="8" destOrd="0" presId="urn:microsoft.com/office/officeart/2005/8/layout/process4"/>
    <dgm:cxn modelId="{198E95C9-F2B2-4ADE-9BD4-7CD5220A25D3}" type="presParOf" srcId="{401E16A7-A1F6-4DCC-9EE4-BA079A46948E}" destId="{3F771AB1-700F-4931-98DD-655BF02DE7DD}" srcOrd="0" destOrd="0" presId="urn:microsoft.com/office/officeart/2005/8/layout/process4"/>
    <dgm:cxn modelId="{BFED709B-8892-4D82-8AB4-87CE0787DDFA}" type="presParOf" srcId="{401E16A7-A1F6-4DCC-9EE4-BA079A46948E}" destId="{B1D78738-8C08-4CF0-9CBC-B4A237F2831C}" srcOrd="1" destOrd="0" presId="urn:microsoft.com/office/officeart/2005/8/layout/process4"/>
    <dgm:cxn modelId="{093ACF6F-0022-4BA5-B9A1-8038501BE4BB}" type="presParOf" srcId="{401E16A7-A1F6-4DCC-9EE4-BA079A46948E}" destId="{5DC8CAB4-FE86-4D6D-AF95-F778580920DC}" srcOrd="2" destOrd="0" presId="urn:microsoft.com/office/officeart/2005/8/layout/process4"/>
    <dgm:cxn modelId="{62F61BCB-2678-4DE7-878F-D161EDE0B10E}" type="presParOf" srcId="{5DC8CAB4-FE86-4D6D-AF95-F778580920DC}" destId="{7DF8C3FD-07F1-4624-9070-F7A3BA8E4514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439B45B-645C-4087-92EE-61ED55532C0D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077091C-1771-4349-BEBF-05712DCA61C7}">
      <dgm:prSet phldrT="[Текст]" custT="1"/>
      <dgm:spPr>
        <a:solidFill>
          <a:srgbClr val="FFCCCC"/>
        </a:solidFill>
        <a:ln w="57150"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ru-RU" sz="28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rPr>
            <a:t>Определите валентность металла по формуле</a:t>
          </a:r>
          <a:endParaRPr lang="ru-RU" sz="2800" dirty="0">
            <a:solidFill>
              <a:schemeClr val="tx1">
                <a:lumMod val="85000"/>
                <a:lumOff val="1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EB2629D4-FF70-4A7B-AADA-D6857E60E9E5}" type="parTrans" cxnId="{C724B462-B85A-4329-A2B9-93C16FA65E3C}">
      <dgm:prSet/>
      <dgm:spPr/>
      <dgm:t>
        <a:bodyPr/>
        <a:lstStyle/>
        <a:p>
          <a:endParaRPr lang="ru-RU"/>
        </a:p>
      </dgm:t>
    </dgm:pt>
    <dgm:pt modelId="{40D4EAAE-D280-47E0-9210-E7D1D71D7A47}" type="sibTrans" cxnId="{C724B462-B85A-4329-A2B9-93C16FA65E3C}">
      <dgm:prSet/>
      <dgm:spPr/>
      <dgm:t>
        <a:bodyPr/>
        <a:lstStyle/>
        <a:p>
          <a:endParaRPr lang="ru-RU"/>
        </a:p>
      </dgm:t>
    </dgm:pt>
    <dgm:pt modelId="{9AB596AA-6BFF-4A35-A1B9-7F9DB9769AC3}">
      <dgm:prSet phldrT="[Текст]"/>
      <dgm:spPr>
        <a:solidFill>
          <a:schemeClr val="tx1">
            <a:lumMod val="65000"/>
            <a:lumOff val="35000"/>
          </a:schemeClr>
        </a:solidFill>
        <a:ln w="57150"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en-US" dirty="0" err="1" smtClean="0">
              <a:latin typeface="Arial" pitchFamily="34" charset="0"/>
              <a:cs typeface="Arial" pitchFamily="34" charset="0"/>
            </a:rPr>
            <a:t>Mn</a:t>
          </a:r>
          <a:r>
            <a:rPr lang="en-US" dirty="0" smtClean="0">
              <a:latin typeface="Arial" pitchFamily="34" charset="0"/>
              <a:cs typeface="Arial" pitchFamily="34" charset="0"/>
            </a:rPr>
            <a:t>(OH)</a:t>
          </a:r>
          <a:r>
            <a:rPr lang="en-US" baseline="-250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rPr>
            <a:t>2</a:t>
          </a:r>
          <a:endParaRPr lang="ru-RU" baseline="-25000" dirty="0">
            <a:solidFill>
              <a:srgbClr val="FF0000"/>
            </a:solidFill>
            <a:latin typeface="Arial" pitchFamily="34" charset="0"/>
            <a:cs typeface="Arial" pitchFamily="34" charset="0"/>
          </a:endParaRPr>
        </a:p>
      </dgm:t>
    </dgm:pt>
    <dgm:pt modelId="{E0FDAA45-AD7D-4344-8575-559A322C1B51}" type="parTrans" cxnId="{3D64D30F-D527-4354-8742-C1EDF301B446}">
      <dgm:prSet/>
      <dgm:spPr/>
      <dgm:t>
        <a:bodyPr/>
        <a:lstStyle/>
        <a:p>
          <a:endParaRPr lang="ru-RU"/>
        </a:p>
      </dgm:t>
    </dgm:pt>
    <dgm:pt modelId="{AF3259F0-07E8-428E-9166-7AFEE2A91573}" type="sibTrans" cxnId="{3D64D30F-D527-4354-8742-C1EDF301B446}">
      <dgm:prSet/>
      <dgm:spPr/>
      <dgm:t>
        <a:bodyPr/>
        <a:lstStyle/>
        <a:p>
          <a:endParaRPr lang="ru-RU"/>
        </a:p>
      </dgm:t>
    </dgm:pt>
    <dgm:pt modelId="{6F2B7458-E839-4955-8ADA-2E406E6C32B9}">
      <dgm:prSet phldrT="[Текст]"/>
      <dgm:spPr>
        <a:solidFill>
          <a:schemeClr val="tx1">
            <a:lumMod val="65000"/>
            <a:lumOff val="35000"/>
          </a:schemeClr>
        </a:solidFill>
        <a:ln w="57150"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en-US" dirty="0" smtClean="0">
              <a:latin typeface="Arial" pitchFamily="34" charset="0"/>
              <a:cs typeface="Arial" pitchFamily="34" charset="0"/>
            </a:rPr>
            <a:t>Cr(OH)</a:t>
          </a:r>
          <a:r>
            <a:rPr lang="en-US" baseline="-250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rPr>
            <a:t>3</a:t>
          </a:r>
          <a:endParaRPr lang="ru-RU" baseline="-25000" dirty="0">
            <a:solidFill>
              <a:srgbClr val="FF0000"/>
            </a:solidFill>
          </a:endParaRPr>
        </a:p>
      </dgm:t>
    </dgm:pt>
    <dgm:pt modelId="{DA645BDF-D630-41DA-B284-9E57D2CE3894}" type="parTrans" cxnId="{B35737AC-C447-497A-8A1C-57ACAF446BB2}">
      <dgm:prSet/>
      <dgm:spPr/>
      <dgm:t>
        <a:bodyPr/>
        <a:lstStyle/>
        <a:p>
          <a:endParaRPr lang="ru-RU"/>
        </a:p>
      </dgm:t>
    </dgm:pt>
    <dgm:pt modelId="{E66FDB2B-1B2B-439A-A8F1-6F1A4762049A}" type="sibTrans" cxnId="{B35737AC-C447-497A-8A1C-57ACAF446BB2}">
      <dgm:prSet/>
      <dgm:spPr/>
      <dgm:t>
        <a:bodyPr/>
        <a:lstStyle/>
        <a:p>
          <a:endParaRPr lang="ru-RU"/>
        </a:p>
      </dgm:t>
    </dgm:pt>
    <dgm:pt modelId="{9EBB0832-FBD3-4403-9492-921B3D5FE3DD}">
      <dgm:prSet phldrT="[Текст]"/>
      <dgm:spPr>
        <a:solidFill>
          <a:schemeClr val="tx1">
            <a:lumMod val="65000"/>
            <a:lumOff val="35000"/>
          </a:schemeClr>
        </a:solidFill>
        <a:ln w="57150"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en-US" dirty="0" err="1" smtClean="0">
              <a:latin typeface="Arial" pitchFamily="34" charset="0"/>
              <a:cs typeface="Arial" pitchFamily="34" charset="0"/>
            </a:rPr>
            <a:t>Ba</a:t>
          </a:r>
          <a:r>
            <a:rPr lang="en-US" dirty="0" smtClean="0">
              <a:latin typeface="Arial" pitchFamily="34" charset="0"/>
              <a:cs typeface="Arial" pitchFamily="34" charset="0"/>
            </a:rPr>
            <a:t>(OH)</a:t>
          </a:r>
          <a:r>
            <a:rPr lang="en-US" baseline="-250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rPr>
            <a:t>2</a:t>
          </a:r>
          <a:endParaRPr lang="ru-RU" dirty="0">
            <a:solidFill>
              <a:srgbClr val="FF0000"/>
            </a:solidFill>
          </a:endParaRPr>
        </a:p>
      </dgm:t>
    </dgm:pt>
    <dgm:pt modelId="{36E7113C-ACB7-4666-B82C-7FB4494637D3}" type="parTrans" cxnId="{B9E66E51-2A15-4A6C-92DB-EB498AB1322D}">
      <dgm:prSet/>
      <dgm:spPr/>
      <dgm:t>
        <a:bodyPr/>
        <a:lstStyle/>
        <a:p>
          <a:endParaRPr lang="ru-RU"/>
        </a:p>
      </dgm:t>
    </dgm:pt>
    <dgm:pt modelId="{A4B77ED8-CBAB-4810-949B-0CEED91C8580}" type="sibTrans" cxnId="{B9E66E51-2A15-4A6C-92DB-EB498AB1322D}">
      <dgm:prSet/>
      <dgm:spPr/>
      <dgm:t>
        <a:bodyPr/>
        <a:lstStyle/>
        <a:p>
          <a:endParaRPr lang="ru-RU"/>
        </a:p>
      </dgm:t>
    </dgm:pt>
    <dgm:pt modelId="{CA573D8F-1884-4D88-9B23-1DD84ACF0BE8}" type="pres">
      <dgm:prSet presAssocID="{4439B45B-645C-4087-92EE-61ED55532C0D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9FD17D1-EBCF-4DBE-9082-87BFAC69B869}" type="pres">
      <dgm:prSet presAssocID="{0077091C-1771-4349-BEBF-05712DCA61C7}" presName="roof" presStyleLbl="dkBgShp" presStyleIdx="0" presStyleCnt="2"/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5D092188-90B7-40E2-8FC6-938160616D26}" type="pres">
      <dgm:prSet presAssocID="{0077091C-1771-4349-BEBF-05712DCA61C7}" presName="pillars" presStyleCnt="0"/>
      <dgm:spPr/>
    </dgm:pt>
    <dgm:pt modelId="{D83A121A-CC2B-4629-9DA9-48FA422BCFB4}" type="pres">
      <dgm:prSet presAssocID="{0077091C-1771-4349-BEBF-05712DCA61C7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6420E0-853C-45E5-9B45-FC807C760B04}" type="pres">
      <dgm:prSet presAssocID="{6F2B7458-E839-4955-8ADA-2E406E6C32B9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E3B6F6-0126-4169-9FDD-AEB32A025CAA}" type="pres">
      <dgm:prSet presAssocID="{9EBB0832-FBD3-4403-9492-921B3D5FE3DD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71DD76-079E-4799-9179-DFDC17080431}" type="pres">
      <dgm:prSet presAssocID="{0077091C-1771-4349-BEBF-05712DCA61C7}" presName="base" presStyleLbl="dkBgShp" presStyleIdx="1" presStyleCnt="2"/>
      <dgm:spPr>
        <a:solidFill>
          <a:schemeClr val="accent1">
            <a:lumMod val="60000"/>
            <a:lumOff val="40000"/>
          </a:schemeClr>
        </a:solidFill>
      </dgm:spPr>
    </dgm:pt>
  </dgm:ptLst>
  <dgm:cxnLst>
    <dgm:cxn modelId="{420FAB37-ABB2-4387-B7C9-6885D6D5BFE4}" type="presOf" srcId="{9AB596AA-6BFF-4A35-A1B9-7F9DB9769AC3}" destId="{D83A121A-CC2B-4629-9DA9-48FA422BCFB4}" srcOrd="0" destOrd="0" presId="urn:microsoft.com/office/officeart/2005/8/layout/hList3"/>
    <dgm:cxn modelId="{B9E66E51-2A15-4A6C-92DB-EB498AB1322D}" srcId="{0077091C-1771-4349-BEBF-05712DCA61C7}" destId="{9EBB0832-FBD3-4403-9492-921B3D5FE3DD}" srcOrd="2" destOrd="0" parTransId="{36E7113C-ACB7-4666-B82C-7FB4494637D3}" sibTransId="{A4B77ED8-CBAB-4810-949B-0CEED91C8580}"/>
    <dgm:cxn modelId="{31263CB5-D986-4C84-A75E-996FF66D7313}" type="presOf" srcId="{0077091C-1771-4349-BEBF-05712DCA61C7}" destId="{69FD17D1-EBCF-4DBE-9082-87BFAC69B869}" srcOrd="0" destOrd="0" presId="urn:microsoft.com/office/officeart/2005/8/layout/hList3"/>
    <dgm:cxn modelId="{C724B462-B85A-4329-A2B9-93C16FA65E3C}" srcId="{4439B45B-645C-4087-92EE-61ED55532C0D}" destId="{0077091C-1771-4349-BEBF-05712DCA61C7}" srcOrd="0" destOrd="0" parTransId="{EB2629D4-FF70-4A7B-AADA-D6857E60E9E5}" sibTransId="{40D4EAAE-D280-47E0-9210-E7D1D71D7A47}"/>
    <dgm:cxn modelId="{0BDFEEAE-A2C3-447E-AC7E-33720AE0CBAA}" type="presOf" srcId="{4439B45B-645C-4087-92EE-61ED55532C0D}" destId="{CA573D8F-1884-4D88-9B23-1DD84ACF0BE8}" srcOrd="0" destOrd="0" presId="urn:microsoft.com/office/officeart/2005/8/layout/hList3"/>
    <dgm:cxn modelId="{B35737AC-C447-497A-8A1C-57ACAF446BB2}" srcId="{0077091C-1771-4349-BEBF-05712DCA61C7}" destId="{6F2B7458-E839-4955-8ADA-2E406E6C32B9}" srcOrd="1" destOrd="0" parTransId="{DA645BDF-D630-41DA-B284-9E57D2CE3894}" sibTransId="{E66FDB2B-1B2B-439A-A8F1-6F1A4762049A}"/>
    <dgm:cxn modelId="{C3880A4E-7989-4125-84E0-7721273BBEB7}" type="presOf" srcId="{6F2B7458-E839-4955-8ADA-2E406E6C32B9}" destId="{666420E0-853C-45E5-9B45-FC807C760B04}" srcOrd="0" destOrd="0" presId="urn:microsoft.com/office/officeart/2005/8/layout/hList3"/>
    <dgm:cxn modelId="{3D64D30F-D527-4354-8742-C1EDF301B446}" srcId="{0077091C-1771-4349-BEBF-05712DCA61C7}" destId="{9AB596AA-6BFF-4A35-A1B9-7F9DB9769AC3}" srcOrd="0" destOrd="0" parTransId="{E0FDAA45-AD7D-4344-8575-559A322C1B51}" sibTransId="{AF3259F0-07E8-428E-9166-7AFEE2A91573}"/>
    <dgm:cxn modelId="{20499EBC-E154-4E0D-8521-EA421D3D42DC}" type="presOf" srcId="{9EBB0832-FBD3-4403-9492-921B3D5FE3DD}" destId="{83E3B6F6-0126-4169-9FDD-AEB32A025CAA}" srcOrd="0" destOrd="0" presId="urn:microsoft.com/office/officeart/2005/8/layout/hList3"/>
    <dgm:cxn modelId="{0C7697E6-2175-46BE-BC00-3D6632FBC9E9}" type="presParOf" srcId="{CA573D8F-1884-4D88-9B23-1DD84ACF0BE8}" destId="{69FD17D1-EBCF-4DBE-9082-87BFAC69B869}" srcOrd="0" destOrd="0" presId="urn:microsoft.com/office/officeart/2005/8/layout/hList3"/>
    <dgm:cxn modelId="{611A6D65-A20A-4494-8F01-D80BA9825255}" type="presParOf" srcId="{CA573D8F-1884-4D88-9B23-1DD84ACF0BE8}" destId="{5D092188-90B7-40E2-8FC6-938160616D26}" srcOrd="1" destOrd="0" presId="urn:microsoft.com/office/officeart/2005/8/layout/hList3"/>
    <dgm:cxn modelId="{AB615451-A9F2-49A9-BD39-CD4B5C391BD5}" type="presParOf" srcId="{5D092188-90B7-40E2-8FC6-938160616D26}" destId="{D83A121A-CC2B-4629-9DA9-48FA422BCFB4}" srcOrd="0" destOrd="0" presId="urn:microsoft.com/office/officeart/2005/8/layout/hList3"/>
    <dgm:cxn modelId="{2459075C-1D3C-4EFF-BC8F-EEDEF1158088}" type="presParOf" srcId="{5D092188-90B7-40E2-8FC6-938160616D26}" destId="{666420E0-853C-45E5-9B45-FC807C760B04}" srcOrd="1" destOrd="0" presId="urn:microsoft.com/office/officeart/2005/8/layout/hList3"/>
    <dgm:cxn modelId="{C8C9D98F-3BB7-45F7-BCD8-6DA0658372E4}" type="presParOf" srcId="{5D092188-90B7-40E2-8FC6-938160616D26}" destId="{83E3B6F6-0126-4169-9FDD-AEB32A025CAA}" srcOrd="2" destOrd="0" presId="urn:microsoft.com/office/officeart/2005/8/layout/hList3"/>
    <dgm:cxn modelId="{B9397BE6-9279-4908-80E1-DF4A212792BF}" type="presParOf" srcId="{CA573D8F-1884-4D88-9B23-1DD84ACF0BE8}" destId="{3F71DD76-079E-4799-9179-DFDC17080431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439B45B-645C-4087-92EE-61ED55532C0D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077091C-1771-4349-BEBF-05712DCA61C7}">
      <dgm:prSet phldrT="[Текст]" custT="1"/>
      <dgm:spPr>
        <a:solidFill>
          <a:srgbClr val="FFCCCC"/>
        </a:solidFill>
        <a:ln w="57150"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ru-RU" sz="28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rPr>
            <a:t>Определите валентность металла по формуле</a:t>
          </a:r>
          <a:endParaRPr lang="ru-RU" sz="2800" dirty="0">
            <a:solidFill>
              <a:schemeClr val="tx1">
                <a:lumMod val="85000"/>
                <a:lumOff val="1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EB2629D4-FF70-4A7B-AADA-D6857E60E9E5}" type="parTrans" cxnId="{C724B462-B85A-4329-A2B9-93C16FA65E3C}">
      <dgm:prSet/>
      <dgm:spPr/>
      <dgm:t>
        <a:bodyPr/>
        <a:lstStyle/>
        <a:p>
          <a:endParaRPr lang="ru-RU"/>
        </a:p>
      </dgm:t>
    </dgm:pt>
    <dgm:pt modelId="{40D4EAAE-D280-47E0-9210-E7D1D71D7A47}" type="sibTrans" cxnId="{C724B462-B85A-4329-A2B9-93C16FA65E3C}">
      <dgm:prSet/>
      <dgm:spPr/>
      <dgm:t>
        <a:bodyPr/>
        <a:lstStyle/>
        <a:p>
          <a:endParaRPr lang="ru-RU"/>
        </a:p>
      </dgm:t>
    </dgm:pt>
    <dgm:pt modelId="{9AB596AA-6BFF-4A35-A1B9-7F9DB9769AC3}">
      <dgm:prSet phldrT="[Текст]"/>
      <dgm:spPr>
        <a:solidFill>
          <a:schemeClr val="tx1">
            <a:lumMod val="65000"/>
            <a:lumOff val="35000"/>
          </a:schemeClr>
        </a:solidFill>
        <a:ln w="57150"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en-US" dirty="0" smtClean="0">
              <a:latin typeface="Arial" pitchFamily="34" charset="0"/>
              <a:cs typeface="Arial" pitchFamily="34" charset="0"/>
            </a:rPr>
            <a:t>Cu(OH)</a:t>
          </a:r>
          <a:r>
            <a:rPr lang="en-US" baseline="-250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rPr>
            <a:t>2</a:t>
          </a:r>
          <a:endParaRPr lang="ru-RU" baseline="-25000" dirty="0">
            <a:solidFill>
              <a:srgbClr val="FF0000"/>
            </a:solidFill>
            <a:latin typeface="Arial" pitchFamily="34" charset="0"/>
            <a:cs typeface="Arial" pitchFamily="34" charset="0"/>
          </a:endParaRPr>
        </a:p>
      </dgm:t>
    </dgm:pt>
    <dgm:pt modelId="{E0FDAA45-AD7D-4344-8575-559A322C1B51}" type="parTrans" cxnId="{3D64D30F-D527-4354-8742-C1EDF301B446}">
      <dgm:prSet/>
      <dgm:spPr/>
      <dgm:t>
        <a:bodyPr/>
        <a:lstStyle/>
        <a:p>
          <a:endParaRPr lang="ru-RU"/>
        </a:p>
      </dgm:t>
    </dgm:pt>
    <dgm:pt modelId="{AF3259F0-07E8-428E-9166-7AFEE2A91573}" type="sibTrans" cxnId="{3D64D30F-D527-4354-8742-C1EDF301B446}">
      <dgm:prSet/>
      <dgm:spPr/>
      <dgm:t>
        <a:bodyPr/>
        <a:lstStyle/>
        <a:p>
          <a:endParaRPr lang="ru-RU"/>
        </a:p>
      </dgm:t>
    </dgm:pt>
    <dgm:pt modelId="{6F2B7458-E839-4955-8ADA-2E406E6C32B9}">
      <dgm:prSet phldrT="[Текст]"/>
      <dgm:spPr>
        <a:solidFill>
          <a:schemeClr val="tx1">
            <a:lumMod val="65000"/>
            <a:lumOff val="35000"/>
          </a:schemeClr>
        </a:solidFill>
        <a:ln w="57150"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en-US" dirty="0" smtClean="0">
              <a:latin typeface="Arial" pitchFamily="34" charset="0"/>
              <a:cs typeface="Arial" pitchFamily="34" charset="0"/>
            </a:rPr>
            <a:t>Cr(OH)</a:t>
          </a:r>
          <a:r>
            <a:rPr lang="en-US" baseline="-250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rPr>
            <a:t>2</a:t>
          </a:r>
          <a:endParaRPr lang="ru-RU" baseline="-25000" dirty="0">
            <a:solidFill>
              <a:srgbClr val="FF0000"/>
            </a:solidFill>
          </a:endParaRPr>
        </a:p>
      </dgm:t>
    </dgm:pt>
    <dgm:pt modelId="{DA645BDF-D630-41DA-B284-9E57D2CE3894}" type="parTrans" cxnId="{B35737AC-C447-497A-8A1C-57ACAF446BB2}">
      <dgm:prSet/>
      <dgm:spPr/>
      <dgm:t>
        <a:bodyPr/>
        <a:lstStyle/>
        <a:p>
          <a:endParaRPr lang="ru-RU"/>
        </a:p>
      </dgm:t>
    </dgm:pt>
    <dgm:pt modelId="{E66FDB2B-1B2B-439A-A8F1-6F1A4762049A}" type="sibTrans" cxnId="{B35737AC-C447-497A-8A1C-57ACAF446BB2}">
      <dgm:prSet/>
      <dgm:spPr/>
      <dgm:t>
        <a:bodyPr/>
        <a:lstStyle/>
        <a:p>
          <a:endParaRPr lang="ru-RU"/>
        </a:p>
      </dgm:t>
    </dgm:pt>
    <dgm:pt modelId="{9EBB0832-FBD3-4403-9492-921B3D5FE3DD}">
      <dgm:prSet phldrT="[Текст]"/>
      <dgm:spPr>
        <a:solidFill>
          <a:schemeClr val="tx1">
            <a:lumMod val="65000"/>
            <a:lumOff val="35000"/>
          </a:schemeClr>
        </a:solidFill>
        <a:ln w="57150"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en-US" dirty="0" smtClean="0">
              <a:latin typeface="Arial" pitchFamily="34" charset="0"/>
              <a:cs typeface="Arial" pitchFamily="34" charset="0"/>
            </a:rPr>
            <a:t>Al(OH)</a:t>
          </a:r>
          <a:r>
            <a:rPr lang="en-US" baseline="-250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rPr>
            <a:t>3</a:t>
          </a:r>
          <a:endParaRPr lang="ru-RU" baseline="-25000" dirty="0">
            <a:solidFill>
              <a:srgbClr val="FF0000"/>
            </a:solidFill>
          </a:endParaRPr>
        </a:p>
      </dgm:t>
    </dgm:pt>
    <dgm:pt modelId="{36E7113C-ACB7-4666-B82C-7FB4494637D3}" type="parTrans" cxnId="{B9E66E51-2A15-4A6C-92DB-EB498AB1322D}">
      <dgm:prSet/>
      <dgm:spPr/>
      <dgm:t>
        <a:bodyPr/>
        <a:lstStyle/>
        <a:p>
          <a:endParaRPr lang="ru-RU"/>
        </a:p>
      </dgm:t>
    </dgm:pt>
    <dgm:pt modelId="{A4B77ED8-CBAB-4810-949B-0CEED91C8580}" type="sibTrans" cxnId="{B9E66E51-2A15-4A6C-92DB-EB498AB1322D}">
      <dgm:prSet/>
      <dgm:spPr/>
      <dgm:t>
        <a:bodyPr/>
        <a:lstStyle/>
        <a:p>
          <a:endParaRPr lang="ru-RU"/>
        </a:p>
      </dgm:t>
    </dgm:pt>
    <dgm:pt modelId="{CA573D8F-1884-4D88-9B23-1DD84ACF0BE8}" type="pres">
      <dgm:prSet presAssocID="{4439B45B-645C-4087-92EE-61ED55532C0D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9FD17D1-EBCF-4DBE-9082-87BFAC69B869}" type="pres">
      <dgm:prSet presAssocID="{0077091C-1771-4349-BEBF-05712DCA61C7}" presName="roof" presStyleLbl="dkBgShp" presStyleIdx="0" presStyleCnt="2"/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5D092188-90B7-40E2-8FC6-938160616D26}" type="pres">
      <dgm:prSet presAssocID="{0077091C-1771-4349-BEBF-05712DCA61C7}" presName="pillars" presStyleCnt="0"/>
      <dgm:spPr/>
    </dgm:pt>
    <dgm:pt modelId="{D83A121A-CC2B-4629-9DA9-48FA422BCFB4}" type="pres">
      <dgm:prSet presAssocID="{0077091C-1771-4349-BEBF-05712DCA61C7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6420E0-853C-45E5-9B45-FC807C760B04}" type="pres">
      <dgm:prSet presAssocID="{6F2B7458-E839-4955-8ADA-2E406E6C32B9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E3B6F6-0126-4169-9FDD-AEB32A025CAA}" type="pres">
      <dgm:prSet presAssocID="{9EBB0832-FBD3-4403-9492-921B3D5FE3DD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71DD76-079E-4799-9179-DFDC17080431}" type="pres">
      <dgm:prSet presAssocID="{0077091C-1771-4349-BEBF-05712DCA61C7}" presName="base" presStyleLbl="dkBgShp" presStyleIdx="1" presStyleCnt="2"/>
      <dgm:spPr>
        <a:solidFill>
          <a:schemeClr val="accent1">
            <a:lumMod val="60000"/>
            <a:lumOff val="40000"/>
          </a:schemeClr>
        </a:solidFill>
      </dgm:spPr>
    </dgm:pt>
  </dgm:ptLst>
  <dgm:cxnLst>
    <dgm:cxn modelId="{B9E66E51-2A15-4A6C-92DB-EB498AB1322D}" srcId="{0077091C-1771-4349-BEBF-05712DCA61C7}" destId="{9EBB0832-FBD3-4403-9492-921B3D5FE3DD}" srcOrd="2" destOrd="0" parTransId="{36E7113C-ACB7-4666-B82C-7FB4494637D3}" sibTransId="{A4B77ED8-CBAB-4810-949B-0CEED91C8580}"/>
    <dgm:cxn modelId="{C5B8F783-2C94-430B-88D0-F1FE72B97E7B}" type="presOf" srcId="{0077091C-1771-4349-BEBF-05712DCA61C7}" destId="{69FD17D1-EBCF-4DBE-9082-87BFAC69B869}" srcOrd="0" destOrd="0" presId="urn:microsoft.com/office/officeart/2005/8/layout/hList3"/>
    <dgm:cxn modelId="{C724B462-B85A-4329-A2B9-93C16FA65E3C}" srcId="{4439B45B-645C-4087-92EE-61ED55532C0D}" destId="{0077091C-1771-4349-BEBF-05712DCA61C7}" srcOrd="0" destOrd="0" parTransId="{EB2629D4-FF70-4A7B-AADA-D6857E60E9E5}" sibTransId="{40D4EAAE-D280-47E0-9210-E7D1D71D7A47}"/>
    <dgm:cxn modelId="{5FB7EFEC-2378-4A3A-A816-BBF26F76EC35}" type="presOf" srcId="{6F2B7458-E839-4955-8ADA-2E406E6C32B9}" destId="{666420E0-853C-45E5-9B45-FC807C760B04}" srcOrd="0" destOrd="0" presId="urn:microsoft.com/office/officeart/2005/8/layout/hList3"/>
    <dgm:cxn modelId="{B35737AC-C447-497A-8A1C-57ACAF446BB2}" srcId="{0077091C-1771-4349-BEBF-05712DCA61C7}" destId="{6F2B7458-E839-4955-8ADA-2E406E6C32B9}" srcOrd="1" destOrd="0" parTransId="{DA645BDF-D630-41DA-B284-9E57D2CE3894}" sibTransId="{E66FDB2B-1B2B-439A-A8F1-6F1A4762049A}"/>
    <dgm:cxn modelId="{21FCD5C9-C2A8-452F-BA1D-08500BC998FD}" type="presOf" srcId="{9AB596AA-6BFF-4A35-A1B9-7F9DB9769AC3}" destId="{D83A121A-CC2B-4629-9DA9-48FA422BCFB4}" srcOrd="0" destOrd="0" presId="urn:microsoft.com/office/officeart/2005/8/layout/hList3"/>
    <dgm:cxn modelId="{1036E364-B5FE-4DFC-80D3-8E437F5FA996}" type="presOf" srcId="{9EBB0832-FBD3-4403-9492-921B3D5FE3DD}" destId="{83E3B6F6-0126-4169-9FDD-AEB32A025CAA}" srcOrd="0" destOrd="0" presId="urn:microsoft.com/office/officeart/2005/8/layout/hList3"/>
    <dgm:cxn modelId="{296CBF24-09BF-4E67-AADE-84DA41C2913D}" type="presOf" srcId="{4439B45B-645C-4087-92EE-61ED55532C0D}" destId="{CA573D8F-1884-4D88-9B23-1DD84ACF0BE8}" srcOrd="0" destOrd="0" presId="urn:microsoft.com/office/officeart/2005/8/layout/hList3"/>
    <dgm:cxn modelId="{3D64D30F-D527-4354-8742-C1EDF301B446}" srcId="{0077091C-1771-4349-BEBF-05712DCA61C7}" destId="{9AB596AA-6BFF-4A35-A1B9-7F9DB9769AC3}" srcOrd="0" destOrd="0" parTransId="{E0FDAA45-AD7D-4344-8575-559A322C1B51}" sibTransId="{AF3259F0-07E8-428E-9166-7AFEE2A91573}"/>
    <dgm:cxn modelId="{BA9AD9F3-BBC1-495C-95F9-E99D53630F1E}" type="presParOf" srcId="{CA573D8F-1884-4D88-9B23-1DD84ACF0BE8}" destId="{69FD17D1-EBCF-4DBE-9082-87BFAC69B869}" srcOrd="0" destOrd="0" presId="urn:microsoft.com/office/officeart/2005/8/layout/hList3"/>
    <dgm:cxn modelId="{39A93D03-5FDA-4F94-BB65-3277608FCB1F}" type="presParOf" srcId="{CA573D8F-1884-4D88-9B23-1DD84ACF0BE8}" destId="{5D092188-90B7-40E2-8FC6-938160616D26}" srcOrd="1" destOrd="0" presId="urn:microsoft.com/office/officeart/2005/8/layout/hList3"/>
    <dgm:cxn modelId="{ACEFEEFD-7E96-4017-ABE0-C5F3D90FB7D7}" type="presParOf" srcId="{5D092188-90B7-40E2-8FC6-938160616D26}" destId="{D83A121A-CC2B-4629-9DA9-48FA422BCFB4}" srcOrd="0" destOrd="0" presId="urn:microsoft.com/office/officeart/2005/8/layout/hList3"/>
    <dgm:cxn modelId="{7F4B9873-B87E-423E-A5D7-1A39A8ECF44D}" type="presParOf" srcId="{5D092188-90B7-40E2-8FC6-938160616D26}" destId="{666420E0-853C-45E5-9B45-FC807C760B04}" srcOrd="1" destOrd="0" presId="urn:microsoft.com/office/officeart/2005/8/layout/hList3"/>
    <dgm:cxn modelId="{D54B2FF3-33C9-446F-AFFD-B9490F518644}" type="presParOf" srcId="{5D092188-90B7-40E2-8FC6-938160616D26}" destId="{83E3B6F6-0126-4169-9FDD-AEB32A025CAA}" srcOrd="2" destOrd="0" presId="urn:microsoft.com/office/officeart/2005/8/layout/hList3"/>
    <dgm:cxn modelId="{66B23E76-26A3-4D6D-B328-F47FA1FFBFA1}" type="presParOf" srcId="{CA573D8F-1884-4D88-9B23-1DD84ACF0BE8}" destId="{3F71DD76-079E-4799-9179-DFDC17080431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439B45B-645C-4087-92EE-61ED55532C0D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077091C-1771-4349-BEBF-05712DCA61C7}">
      <dgm:prSet phldrT="[Текст]" custT="1"/>
      <dgm:spPr>
        <a:solidFill>
          <a:srgbClr val="FFCCCC"/>
        </a:solidFill>
        <a:ln w="57150"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ru-RU" sz="28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rPr>
            <a:t>Выбери</a:t>
          </a:r>
          <a:r>
            <a:rPr lang="ru-RU" sz="2800" baseline="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rPr>
            <a:t> формулы растворимых оснований</a:t>
          </a:r>
          <a:endParaRPr lang="ru-RU" sz="2800" dirty="0">
            <a:solidFill>
              <a:schemeClr val="tx1">
                <a:lumMod val="85000"/>
                <a:lumOff val="1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EB2629D4-FF70-4A7B-AADA-D6857E60E9E5}" type="parTrans" cxnId="{C724B462-B85A-4329-A2B9-93C16FA65E3C}">
      <dgm:prSet/>
      <dgm:spPr/>
      <dgm:t>
        <a:bodyPr/>
        <a:lstStyle/>
        <a:p>
          <a:endParaRPr lang="ru-RU"/>
        </a:p>
      </dgm:t>
    </dgm:pt>
    <dgm:pt modelId="{40D4EAAE-D280-47E0-9210-E7D1D71D7A47}" type="sibTrans" cxnId="{C724B462-B85A-4329-A2B9-93C16FA65E3C}">
      <dgm:prSet/>
      <dgm:spPr/>
      <dgm:t>
        <a:bodyPr/>
        <a:lstStyle/>
        <a:p>
          <a:endParaRPr lang="ru-RU"/>
        </a:p>
      </dgm:t>
    </dgm:pt>
    <dgm:pt modelId="{9AB596AA-6BFF-4A35-A1B9-7F9DB9769AC3}">
      <dgm:prSet phldrT="[Текст]"/>
      <dgm:spPr>
        <a:solidFill>
          <a:schemeClr val="tx1">
            <a:lumMod val="65000"/>
            <a:lumOff val="35000"/>
          </a:schemeClr>
        </a:solidFill>
        <a:ln w="57150"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endParaRPr lang="ru-RU" baseline="-25000" dirty="0">
            <a:solidFill>
              <a:srgbClr val="FF0000"/>
            </a:solidFill>
            <a:latin typeface="Arial" pitchFamily="34" charset="0"/>
            <a:cs typeface="Arial" pitchFamily="34" charset="0"/>
          </a:endParaRPr>
        </a:p>
      </dgm:t>
    </dgm:pt>
    <dgm:pt modelId="{E0FDAA45-AD7D-4344-8575-559A322C1B51}" type="parTrans" cxnId="{3D64D30F-D527-4354-8742-C1EDF301B446}">
      <dgm:prSet/>
      <dgm:spPr/>
      <dgm:t>
        <a:bodyPr/>
        <a:lstStyle/>
        <a:p>
          <a:endParaRPr lang="ru-RU"/>
        </a:p>
      </dgm:t>
    </dgm:pt>
    <dgm:pt modelId="{AF3259F0-07E8-428E-9166-7AFEE2A91573}" type="sibTrans" cxnId="{3D64D30F-D527-4354-8742-C1EDF301B446}">
      <dgm:prSet/>
      <dgm:spPr/>
      <dgm:t>
        <a:bodyPr/>
        <a:lstStyle/>
        <a:p>
          <a:endParaRPr lang="ru-RU"/>
        </a:p>
      </dgm:t>
    </dgm:pt>
    <dgm:pt modelId="{6F2B7458-E839-4955-8ADA-2E406E6C32B9}">
      <dgm:prSet phldrT="[Текст]"/>
      <dgm:spPr>
        <a:solidFill>
          <a:schemeClr val="tx1">
            <a:lumMod val="65000"/>
            <a:lumOff val="35000"/>
          </a:schemeClr>
        </a:solidFill>
        <a:ln w="57150"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endParaRPr lang="ru-RU" baseline="-25000" dirty="0">
            <a:solidFill>
              <a:srgbClr val="FF0000"/>
            </a:solidFill>
          </a:endParaRPr>
        </a:p>
      </dgm:t>
    </dgm:pt>
    <dgm:pt modelId="{DA645BDF-D630-41DA-B284-9E57D2CE3894}" type="parTrans" cxnId="{B35737AC-C447-497A-8A1C-57ACAF446BB2}">
      <dgm:prSet/>
      <dgm:spPr/>
      <dgm:t>
        <a:bodyPr/>
        <a:lstStyle/>
        <a:p>
          <a:endParaRPr lang="ru-RU"/>
        </a:p>
      </dgm:t>
    </dgm:pt>
    <dgm:pt modelId="{E66FDB2B-1B2B-439A-A8F1-6F1A4762049A}" type="sibTrans" cxnId="{B35737AC-C447-497A-8A1C-57ACAF446BB2}">
      <dgm:prSet/>
      <dgm:spPr/>
      <dgm:t>
        <a:bodyPr/>
        <a:lstStyle/>
        <a:p>
          <a:endParaRPr lang="ru-RU"/>
        </a:p>
      </dgm:t>
    </dgm:pt>
    <dgm:pt modelId="{9EBB0832-FBD3-4403-9492-921B3D5FE3DD}">
      <dgm:prSet phldrT="[Текст]"/>
      <dgm:spPr>
        <a:solidFill>
          <a:schemeClr val="tx1">
            <a:lumMod val="65000"/>
            <a:lumOff val="35000"/>
          </a:schemeClr>
        </a:solidFill>
        <a:ln w="57150"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endParaRPr lang="ru-RU" dirty="0">
            <a:solidFill>
              <a:srgbClr val="FF0000"/>
            </a:solidFill>
          </a:endParaRPr>
        </a:p>
      </dgm:t>
    </dgm:pt>
    <dgm:pt modelId="{36E7113C-ACB7-4666-B82C-7FB4494637D3}" type="parTrans" cxnId="{B9E66E51-2A15-4A6C-92DB-EB498AB1322D}">
      <dgm:prSet/>
      <dgm:spPr/>
      <dgm:t>
        <a:bodyPr/>
        <a:lstStyle/>
        <a:p>
          <a:endParaRPr lang="ru-RU"/>
        </a:p>
      </dgm:t>
    </dgm:pt>
    <dgm:pt modelId="{A4B77ED8-CBAB-4810-949B-0CEED91C8580}" type="sibTrans" cxnId="{B9E66E51-2A15-4A6C-92DB-EB498AB1322D}">
      <dgm:prSet/>
      <dgm:spPr/>
      <dgm:t>
        <a:bodyPr/>
        <a:lstStyle/>
        <a:p>
          <a:endParaRPr lang="ru-RU"/>
        </a:p>
      </dgm:t>
    </dgm:pt>
    <dgm:pt modelId="{CA573D8F-1884-4D88-9B23-1DD84ACF0BE8}" type="pres">
      <dgm:prSet presAssocID="{4439B45B-645C-4087-92EE-61ED55532C0D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9FD17D1-EBCF-4DBE-9082-87BFAC69B869}" type="pres">
      <dgm:prSet presAssocID="{0077091C-1771-4349-BEBF-05712DCA61C7}" presName="roof" presStyleLbl="dkBgShp" presStyleIdx="0" presStyleCnt="2"/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5D092188-90B7-40E2-8FC6-938160616D26}" type="pres">
      <dgm:prSet presAssocID="{0077091C-1771-4349-BEBF-05712DCA61C7}" presName="pillars" presStyleCnt="0"/>
      <dgm:spPr/>
    </dgm:pt>
    <dgm:pt modelId="{D83A121A-CC2B-4629-9DA9-48FA422BCFB4}" type="pres">
      <dgm:prSet presAssocID="{0077091C-1771-4349-BEBF-05712DCA61C7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6420E0-853C-45E5-9B45-FC807C760B04}" type="pres">
      <dgm:prSet presAssocID="{6F2B7458-E839-4955-8ADA-2E406E6C32B9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E3B6F6-0126-4169-9FDD-AEB32A025CAA}" type="pres">
      <dgm:prSet presAssocID="{9EBB0832-FBD3-4403-9492-921B3D5FE3DD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71DD76-079E-4799-9179-DFDC17080431}" type="pres">
      <dgm:prSet presAssocID="{0077091C-1771-4349-BEBF-05712DCA61C7}" presName="base" presStyleLbl="dkBgShp" presStyleIdx="1" presStyleCnt="2"/>
      <dgm:spPr>
        <a:solidFill>
          <a:schemeClr val="accent1">
            <a:lumMod val="60000"/>
            <a:lumOff val="40000"/>
          </a:schemeClr>
        </a:solidFill>
      </dgm:spPr>
    </dgm:pt>
  </dgm:ptLst>
  <dgm:cxnLst>
    <dgm:cxn modelId="{B9E66E51-2A15-4A6C-92DB-EB498AB1322D}" srcId="{0077091C-1771-4349-BEBF-05712DCA61C7}" destId="{9EBB0832-FBD3-4403-9492-921B3D5FE3DD}" srcOrd="2" destOrd="0" parTransId="{36E7113C-ACB7-4666-B82C-7FB4494637D3}" sibTransId="{A4B77ED8-CBAB-4810-949B-0CEED91C8580}"/>
    <dgm:cxn modelId="{C9B9E45C-74F6-4426-90C9-63AC89A553C4}" type="presOf" srcId="{6F2B7458-E839-4955-8ADA-2E406E6C32B9}" destId="{666420E0-853C-45E5-9B45-FC807C760B04}" srcOrd="0" destOrd="0" presId="urn:microsoft.com/office/officeart/2005/8/layout/hList3"/>
    <dgm:cxn modelId="{3EEEAE97-C15C-4F18-BBFE-5D1F5F09D5B4}" type="presOf" srcId="{0077091C-1771-4349-BEBF-05712DCA61C7}" destId="{69FD17D1-EBCF-4DBE-9082-87BFAC69B869}" srcOrd="0" destOrd="0" presId="urn:microsoft.com/office/officeart/2005/8/layout/hList3"/>
    <dgm:cxn modelId="{4C1F659C-119C-4F16-A96F-EE0056999023}" type="presOf" srcId="{4439B45B-645C-4087-92EE-61ED55532C0D}" destId="{CA573D8F-1884-4D88-9B23-1DD84ACF0BE8}" srcOrd="0" destOrd="0" presId="urn:microsoft.com/office/officeart/2005/8/layout/hList3"/>
    <dgm:cxn modelId="{045386C8-35B6-4D0B-9EC5-456E60A2892D}" type="presOf" srcId="{9EBB0832-FBD3-4403-9492-921B3D5FE3DD}" destId="{83E3B6F6-0126-4169-9FDD-AEB32A025CAA}" srcOrd="0" destOrd="0" presId="urn:microsoft.com/office/officeart/2005/8/layout/hList3"/>
    <dgm:cxn modelId="{C724B462-B85A-4329-A2B9-93C16FA65E3C}" srcId="{4439B45B-645C-4087-92EE-61ED55532C0D}" destId="{0077091C-1771-4349-BEBF-05712DCA61C7}" srcOrd="0" destOrd="0" parTransId="{EB2629D4-FF70-4A7B-AADA-D6857E60E9E5}" sibTransId="{40D4EAAE-D280-47E0-9210-E7D1D71D7A47}"/>
    <dgm:cxn modelId="{BF0AFFEF-75C8-4461-BEA4-7FFA46F6ECC3}" type="presOf" srcId="{9AB596AA-6BFF-4A35-A1B9-7F9DB9769AC3}" destId="{D83A121A-CC2B-4629-9DA9-48FA422BCFB4}" srcOrd="0" destOrd="0" presId="urn:microsoft.com/office/officeart/2005/8/layout/hList3"/>
    <dgm:cxn modelId="{B35737AC-C447-497A-8A1C-57ACAF446BB2}" srcId="{0077091C-1771-4349-BEBF-05712DCA61C7}" destId="{6F2B7458-E839-4955-8ADA-2E406E6C32B9}" srcOrd="1" destOrd="0" parTransId="{DA645BDF-D630-41DA-B284-9E57D2CE3894}" sibTransId="{E66FDB2B-1B2B-439A-A8F1-6F1A4762049A}"/>
    <dgm:cxn modelId="{3D64D30F-D527-4354-8742-C1EDF301B446}" srcId="{0077091C-1771-4349-BEBF-05712DCA61C7}" destId="{9AB596AA-6BFF-4A35-A1B9-7F9DB9769AC3}" srcOrd="0" destOrd="0" parTransId="{E0FDAA45-AD7D-4344-8575-559A322C1B51}" sibTransId="{AF3259F0-07E8-428E-9166-7AFEE2A91573}"/>
    <dgm:cxn modelId="{DBA28418-782F-46D2-B5EA-456106504221}" type="presParOf" srcId="{CA573D8F-1884-4D88-9B23-1DD84ACF0BE8}" destId="{69FD17D1-EBCF-4DBE-9082-87BFAC69B869}" srcOrd="0" destOrd="0" presId="urn:microsoft.com/office/officeart/2005/8/layout/hList3"/>
    <dgm:cxn modelId="{58BE1BEE-D100-4CA9-8708-1398E457975B}" type="presParOf" srcId="{CA573D8F-1884-4D88-9B23-1DD84ACF0BE8}" destId="{5D092188-90B7-40E2-8FC6-938160616D26}" srcOrd="1" destOrd="0" presId="urn:microsoft.com/office/officeart/2005/8/layout/hList3"/>
    <dgm:cxn modelId="{12F51E2E-6804-427A-9E6A-A2DE475D86F6}" type="presParOf" srcId="{5D092188-90B7-40E2-8FC6-938160616D26}" destId="{D83A121A-CC2B-4629-9DA9-48FA422BCFB4}" srcOrd="0" destOrd="0" presId="urn:microsoft.com/office/officeart/2005/8/layout/hList3"/>
    <dgm:cxn modelId="{27AB40F0-F70D-4707-B0DB-85E9A6943F1B}" type="presParOf" srcId="{5D092188-90B7-40E2-8FC6-938160616D26}" destId="{666420E0-853C-45E5-9B45-FC807C760B04}" srcOrd="1" destOrd="0" presId="urn:microsoft.com/office/officeart/2005/8/layout/hList3"/>
    <dgm:cxn modelId="{7E765085-9FA5-49FF-A3DB-0D294E674330}" type="presParOf" srcId="{5D092188-90B7-40E2-8FC6-938160616D26}" destId="{83E3B6F6-0126-4169-9FDD-AEB32A025CAA}" srcOrd="2" destOrd="0" presId="urn:microsoft.com/office/officeart/2005/8/layout/hList3"/>
    <dgm:cxn modelId="{36433619-34C6-4362-A642-2855932D6F90}" type="presParOf" srcId="{CA573D8F-1884-4D88-9B23-1DD84ACF0BE8}" destId="{3F71DD76-079E-4799-9179-DFDC17080431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439B45B-645C-4087-92EE-61ED55532C0D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077091C-1771-4349-BEBF-05712DCA61C7}">
      <dgm:prSet phldrT="[Текст]" custT="1"/>
      <dgm:spPr>
        <a:solidFill>
          <a:srgbClr val="FFCCCC"/>
        </a:solidFill>
        <a:ln w="57150"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ru-RU" sz="28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rPr>
            <a:t>Выберите</a:t>
          </a:r>
          <a:r>
            <a:rPr lang="ru-RU" sz="2800" baseline="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rPr>
            <a:t> формулы нерастворимых оснований</a:t>
          </a:r>
          <a:endParaRPr lang="ru-RU" sz="2800" dirty="0">
            <a:solidFill>
              <a:schemeClr val="tx1">
                <a:lumMod val="85000"/>
                <a:lumOff val="1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EB2629D4-FF70-4A7B-AADA-D6857E60E9E5}" type="parTrans" cxnId="{C724B462-B85A-4329-A2B9-93C16FA65E3C}">
      <dgm:prSet/>
      <dgm:spPr/>
      <dgm:t>
        <a:bodyPr/>
        <a:lstStyle/>
        <a:p>
          <a:endParaRPr lang="ru-RU"/>
        </a:p>
      </dgm:t>
    </dgm:pt>
    <dgm:pt modelId="{40D4EAAE-D280-47E0-9210-E7D1D71D7A47}" type="sibTrans" cxnId="{C724B462-B85A-4329-A2B9-93C16FA65E3C}">
      <dgm:prSet/>
      <dgm:spPr/>
      <dgm:t>
        <a:bodyPr/>
        <a:lstStyle/>
        <a:p>
          <a:endParaRPr lang="ru-RU"/>
        </a:p>
      </dgm:t>
    </dgm:pt>
    <dgm:pt modelId="{9AB596AA-6BFF-4A35-A1B9-7F9DB9769AC3}">
      <dgm:prSet phldrT="[Текст]"/>
      <dgm:spPr>
        <a:solidFill>
          <a:schemeClr val="tx1">
            <a:lumMod val="65000"/>
            <a:lumOff val="35000"/>
          </a:schemeClr>
        </a:solidFill>
        <a:ln w="57150"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endParaRPr lang="ru-RU" baseline="-25000" dirty="0">
            <a:solidFill>
              <a:srgbClr val="FF0000"/>
            </a:solidFill>
            <a:latin typeface="Arial" pitchFamily="34" charset="0"/>
            <a:cs typeface="Arial" pitchFamily="34" charset="0"/>
          </a:endParaRPr>
        </a:p>
      </dgm:t>
    </dgm:pt>
    <dgm:pt modelId="{E0FDAA45-AD7D-4344-8575-559A322C1B51}" type="parTrans" cxnId="{3D64D30F-D527-4354-8742-C1EDF301B446}">
      <dgm:prSet/>
      <dgm:spPr/>
      <dgm:t>
        <a:bodyPr/>
        <a:lstStyle/>
        <a:p>
          <a:endParaRPr lang="ru-RU"/>
        </a:p>
      </dgm:t>
    </dgm:pt>
    <dgm:pt modelId="{AF3259F0-07E8-428E-9166-7AFEE2A91573}" type="sibTrans" cxnId="{3D64D30F-D527-4354-8742-C1EDF301B446}">
      <dgm:prSet/>
      <dgm:spPr/>
      <dgm:t>
        <a:bodyPr/>
        <a:lstStyle/>
        <a:p>
          <a:endParaRPr lang="ru-RU"/>
        </a:p>
      </dgm:t>
    </dgm:pt>
    <dgm:pt modelId="{6F2B7458-E839-4955-8ADA-2E406E6C32B9}">
      <dgm:prSet phldrT="[Текст]"/>
      <dgm:spPr>
        <a:solidFill>
          <a:schemeClr val="tx1">
            <a:lumMod val="65000"/>
            <a:lumOff val="35000"/>
          </a:schemeClr>
        </a:solidFill>
        <a:ln w="57150"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endParaRPr lang="ru-RU" baseline="-25000" dirty="0">
            <a:solidFill>
              <a:srgbClr val="FF0000"/>
            </a:solidFill>
          </a:endParaRPr>
        </a:p>
      </dgm:t>
    </dgm:pt>
    <dgm:pt modelId="{DA645BDF-D630-41DA-B284-9E57D2CE3894}" type="parTrans" cxnId="{B35737AC-C447-497A-8A1C-57ACAF446BB2}">
      <dgm:prSet/>
      <dgm:spPr/>
      <dgm:t>
        <a:bodyPr/>
        <a:lstStyle/>
        <a:p>
          <a:endParaRPr lang="ru-RU"/>
        </a:p>
      </dgm:t>
    </dgm:pt>
    <dgm:pt modelId="{E66FDB2B-1B2B-439A-A8F1-6F1A4762049A}" type="sibTrans" cxnId="{B35737AC-C447-497A-8A1C-57ACAF446BB2}">
      <dgm:prSet/>
      <dgm:spPr/>
      <dgm:t>
        <a:bodyPr/>
        <a:lstStyle/>
        <a:p>
          <a:endParaRPr lang="ru-RU"/>
        </a:p>
      </dgm:t>
    </dgm:pt>
    <dgm:pt modelId="{9EBB0832-FBD3-4403-9492-921B3D5FE3DD}">
      <dgm:prSet phldrT="[Текст]"/>
      <dgm:spPr>
        <a:solidFill>
          <a:schemeClr val="tx1">
            <a:lumMod val="65000"/>
            <a:lumOff val="35000"/>
          </a:schemeClr>
        </a:solidFill>
        <a:ln w="57150"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endParaRPr lang="ru-RU" baseline="-25000" dirty="0">
            <a:solidFill>
              <a:srgbClr val="FF0000"/>
            </a:solidFill>
          </a:endParaRPr>
        </a:p>
      </dgm:t>
    </dgm:pt>
    <dgm:pt modelId="{36E7113C-ACB7-4666-B82C-7FB4494637D3}" type="parTrans" cxnId="{B9E66E51-2A15-4A6C-92DB-EB498AB1322D}">
      <dgm:prSet/>
      <dgm:spPr/>
      <dgm:t>
        <a:bodyPr/>
        <a:lstStyle/>
        <a:p>
          <a:endParaRPr lang="ru-RU"/>
        </a:p>
      </dgm:t>
    </dgm:pt>
    <dgm:pt modelId="{A4B77ED8-CBAB-4810-949B-0CEED91C8580}" type="sibTrans" cxnId="{B9E66E51-2A15-4A6C-92DB-EB498AB1322D}">
      <dgm:prSet/>
      <dgm:spPr/>
      <dgm:t>
        <a:bodyPr/>
        <a:lstStyle/>
        <a:p>
          <a:endParaRPr lang="ru-RU"/>
        </a:p>
      </dgm:t>
    </dgm:pt>
    <dgm:pt modelId="{CA573D8F-1884-4D88-9B23-1DD84ACF0BE8}" type="pres">
      <dgm:prSet presAssocID="{4439B45B-645C-4087-92EE-61ED55532C0D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9FD17D1-EBCF-4DBE-9082-87BFAC69B869}" type="pres">
      <dgm:prSet presAssocID="{0077091C-1771-4349-BEBF-05712DCA61C7}" presName="roof" presStyleLbl="dkBgShp" presStyleIdx="0" presStyleCnt="2"/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5D092188-90B7-40E2-8FC6-938160616D26}" type="pres">
      <dgm:prSet presAssocID="{0077091C-1771-4349-BEBF-05712DCA61C7}" presName="pillars" presStyleCnt="0"/>
      <dgm:spPr/>
    </dgm:pt>
    <dgm:pt modelId="{D83A121A-CC2B-4629-9DA9-48FA422BCFB4}" type="pres">
      <dgm:prSet presAssocID="{0077091C-1771-4349-BEBF-05712DCA61C7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6420E0-853C-45E5-9B45-FC807C760B04}" type="pres">
      <dgm:prSet presAssocID="{6F2B7458-E839-4955-8ADA-2E406E6C32B9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E3B6F6-0126-4169-9FDD-AEB32A025CAA}" type="pres">
      <dgm:prSet presAssocID="{9EBB0832-FBD3-4403-9492-921B3D5FE3DD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71DD76-079E-4799-9179-DFDC17080431}" type="pres">
      <dgm:prSet presAssocID="{0077091C-1771-4349-BEBF-05712DCA61C7}" presName="base" presStyleLbl="dkBgShp" presStyleIdx="1" presStyleCnt="2"/>
      <dgm:spPr>
        <a:solidFill>
          <a:schemeClr val="accent1">
            <a:lumMod val="60000"/>
            <a:lumOff val="40000"/>
          </a:schemeClr>
        </a:solidFill>
      </dgm:spPr>
    </dgm:pt>
  </dgm:ptLst>
  <dgm:cxnLst>
    <dgm:cxn modelId="{B9E66E51-2A15-4A6C-92DB-EB498AB1322D}" srcId="{0077091C-1771-4349-BEBF-05712DCA61C7}" destId="{9EBB0832-FBD3-4403-9492-921B3D5FE3DD}" srcOrd="2" destOrd="0" parTransId="{36E7113C-ACB7-4666-B82C-7FB4494637D3}" sibTransId="{A4B77ED8-CBAB-4810-949B-0CEED91C8580}"/>
    <dgm:cxn modelId="{63B25CA9-EC4E-44C2-A132-CDEBAAD7E5C0}" type="presOf" srcId="{4439B45B-645C-4087-92EE-61ED55532C0D}" destId="{CA573D8F-1884-4D88-9B23-1DD84ACF0BE8}" srcOrd="0" destOrd="0" presId="urn:microsoft.com/office/officeart/2005/8/layout/hList3"/>
    <dgm:cxn modelId="{D96D3E58-B892-4143-B85B-45112A4131C6}" type="presOf" srcId="{9EBB0832-FBD3-4403-9492-921B3D5FE3DD}" destId="{83E3B6F6-0126-4169-9FDD-AEB32A025CAA}" srcOrd="0" destOrd="0" presId="urn:microsoft.com/office/officeart/2005/8/layout/hList3"/>
    <dgm:cxn modelId="{6B623F05-3941-4508-9844-91A94EF96194}" type="presOf" srcId="{9AB596AA-6BFF-4A35-A1B9-7F9DB9769AC3}" destId="{D83A121A-CC2B-4629-9DA9-48FA422BCFB4}" srcOrd="0" destOrd="0" presId="urn:microsoft.com/office/officeart/2005/8/layout/hList3"/>
    <dgm:cxn modelId="{94037B7D-8EEB-40CA-B022-7EEF53BB7394}" type="presOf" srcId="{0077091C-1771-4349-BEBF-05712DCA61C7}" destId="{69FD17D1-EBCF-4DBE-9082-87BFAC69B869}" srcOrd="0" destOrd="0" presId="urn:microsoft.com/office/officeart/2005/8/layout/hList3"/>
    <dgm:cxn modelId="{C724B462-B85A-4329-A2B9-93C16FA65E3C}" srcId="{4439B45B-645C-4087-92EE-61ED55532C0D}" destId="{0077091C-1771-4349-BEBF-05712DCA61C7}" srcOrd="0" destOrd="0" parTransId="{EB2629D4-FF70-4A7B-AADA-D6857E60E9E5}" sibTransId="{40D4EAAE-D280-47E0-9210-E7D1D71D7A47}"/>
    <dgm:cxn modelId="{A85C0599-49D8-4414-A473-49CE9E674919}" type="presOf" srcId="{6F2B7458-E839-4955-8ADA-2E406E6C32B9}" destId="{666420E0-853C-45E5-9B45-FC807C760B04}" srcOrd="0" destOrd="0" presId="urn:microsoft.com/office/officeart/2005/8/layout/hList3"/>
    <dgm:cxn modelId="{B35737AC-C447-497A-8A1C-57ACAF446BB2}" srcId="{0077091C-1771-4349-BEBF-05712DCA61C7}" destId="{6F2B7458-E839-4955-8ADA-2E406E6C32B9}" srcOrd="1" destOrd="0" parTransId="{DA645BDF-D630-41DA-B284-9E57D2CE3894}" sibTransId="{E66FDB2B-1B2B-439A-A8F1-6F1A4762049A}"/>
    <dgm:cxn modelId="{3D64D30F-D527-4354-8742-C1EDF301B446}" srcId="{0077091C-1771-4349-BEBF-05712DCA61C7}" destId="{9AB596AA-6BFF-4A35-A1B9-7F9DB9769AC3}" srcOrd="0" destOrd="0" parTransId="{E0FDAA45-AD7D-4344-8575-559A322C1B51}" sibTransId="{AF3259F0-07E8-428E-9166-7AFEE2A91573}"/>
    <dgm:cxn modelId="{5327EF7A-E1B1-4901-9758-FDD7D801A640}" type="presParOf" srcId="{CA573D8F-1884-4D88-9B23-1DD84ACF0BE8}" destId="{69FD17D1-EBCF-4DBE-9082-87BFAC69B869}" srcOrd="0" destOrd="0" presId="urn:microsoft.com/office/officeart/2005/8/layout/hList3"/>
    <dgm:cxn modelId="{90142274-1EB0-43F8-B27F-2B099CA46D94}" type="presParOf" srcId="{CA573D8F-1884-4D88-9B23-1DD84ACF0BE8}" destId="{5D092188-90B7-40E2-8FC6-938160616D26}" srcOrd="1" destOrd="0" presId="urn:microsoft.com/office/officeart/2005/8/layout/hList3"/>
    <dgm:cxn modelId="{D05B2616-6ADB-4654-A9FF-F56BB5D6CAE7}" type="presParOf" srcId="{5D092188-90B7-40E2-8FC6-938160616D26}" destId="{D83A121A-CC2B-4629-9DA9-48FA422BCFB4}" srcOrd="0" destOrd="0" presId="urn:microsoft.com/office/officeart/2005/8/layout/hList3"/>
    <dgm:cxn modelId="{6E20ED3D-A61E-4111-A9B5-628C8A304DCE}" type="presParOf" srcId="{5D092188-90B7-40E2-8FC6-938160616D26}" destId="{666420E0-853C-45E5-9B45-FC807C760B04}" srcOrd="1" destOrd="0" presId="urn:microsoft.com/office/officeart/2005/8/layout/hList3"/>
    <dgm:cxn modelId="{D929A6AB-5138-4597-9E4B-9C59A49C473F}" type="presParOf" srcId="{5D092188-90B7-40E2-8FC6-938160616D26}" destId="{83E3B6F6-0126-4169-9FDD-AEB32A025CAA}" srcOrd="2" destOrd="0" presId="urn:microsoft.com/office/officeart/2005/8/layout/hList3"/>
    <dgm:cxn modelId="{DBF63F40-25C7-45EC-8FBE-C7A155DB7D93}" type="presParOf" srcId="{CA573D8F-1884-4D88-9B23-1DD84ACF0BE8}" destId="{3F71DD76-079E-4799-9179-DFDC17080431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856708F-FB58-4046-BEFD-6A7E71FF0105}">
      <dsp:nvSpPr>
        <dsp:cNvPr id="0" name=""/>
        <dsp:cNvSpPr/>
      </dsp:nvSpPr>
      <dsp:spPr>
        <a:xfrm>
          <a:off x="-110337" y="0"/>
          <a:ext cx="4064000" cy="4064000"/>
        </a:xfrm>
        <a:prstGeom prst="triangle">
          <a:avLst/>
        </a:prstGeom>
        <a:solidFill>
          <a:schemeClr val="tx1">
            <a:lumMod val="65000"/>
            <a:lumOff val="35000"/>
          </a:schemeClr>
        </a:solidFill>
        <a:ln w="25400" cap="flat" cmpd="sng" algn="ctr">
          <a:noFill/>
          <a:prstDash val="solid"/>
        </a:ln>
        <a:effectLst>
          <a:outerShdw dist="127000" dir="2400000" algn="ctr" rotWithShape="0">
            <a:srgbClr val="FFCCCC">
              <a:alpha val="50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415B6E-7E0B-40BA-8902-B29053A3EE22}">
      <dsp:nvSpPr>
        <dsp:cNvPr id="0" name=""/>
        <dsp:cNvSpPr/>
      </dsp:nvSpPr>
      <dsp:spPr>
        <a:xfrm>
          <a:off x="278587" y="2032000"/>
          <a:ext cx="5927750" cy="1362122"/>
        </a:xfrm>
        <a:prstGeom prst="frame">
          <a:avLst/>
        </a:prstGeom>
        <a:solidFill>
          <a:srgbClr val="FFCCCC">
            <a:alpha val="90000"/>
          </a:srgbClr>
        </a:solidFill>
        <a:ln w="25400" cap="flat" cmpd="sng" algn="ctr">
          <a:solidFill>
            <a:schemeClr val="tx1">
              <a:lumMod val="65000"/>
              <a:lumOff val="35000"/>
            </a:schemeClr>
          </a:solidFill>
          <a:prstDash val="solid"/>
        </a:ln>
        <a:effectLst>
          <a:outerShdw dist="101600" dir="2400000" algn="ctr" rotWithShape="0">
            <a:schemeClr val="tx1">
              <a:lumMod val="85000"/>
              <a:lumOff val="15000"/>
              <a:alpha val="50000"/>
            </a:scheme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prstTxWarp prst="textWave2">
            <a:avLst/>
          </a:prstTxWarp>
          <a:noAutofit/>
        </a:bodyPr>
        <a:lstStyle/>
        <a:p>
          <a:pPr lvl="0" algn="ctr" defTabSz="89344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10" kern="1200" baseline="0" dirty="0">
            <a:solidFill>
              <a:srgbClr val="FFCCCC"/>
            </a:solidFill>
            <a:latin typeface="Arial" pitchFamily="34" charset="0"/>
            <a:cs typeface="Arial" pitchFamily="34" charset="0"/>
          </a:endParaRPr>
        </a:p>
      </dsp:txBody>
      <dsp:txXfrm>
        <a:off x="278587" y="2032000"/>
        <a:ext cx="5927750" cy="1362122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F5A9497-9361-4CAF-86B6-9E100CD05C08}">
      <dsp:nvSpPr>
        <dsp:cNvPr id="0" name=""/>
        <dsp:cNvSpPr/>
      </dsp:nvSpPr>
      <dsp:spPr>
        <a:xfrm>
          <a:off x="0" y="-5856"/>
          <a:ext cx="2988000" cy="2999712"/>
        </a:xfrm>
        <a:prstGeom prst="pie">
          <a:avLst>
            <a:gd name="adj1" fmla="val 5400000"/>
            <a:gd name="adj2" fmla="val 16200000"/>
          </a:avLst>
        </a:prstGeom>
        <a:solidFill>
          <a:srgbClr val="FFCCCC"/>
        </a:solidFill>
        <a:ln w="57150" cap="flat" cmpd="sng" algn="ctr">
          <a:solidFill>
            <a:srgbClr val="77777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5EE503-791A-406E-8D00-E485448C6BE4}">
      <dsp:nvSpPr>
        <dsp:cNvPr id="0" name=""/>
        <dsp:cNvSpPr/>
      </dsp:nvSpPr>
      <dsp:spPr>
        <a:xfrm>
          <a:off x="1494000" y="0"/>
          <a:ext cx="5454000" cy="2988000"/>
        </a:xfrm>
        <a:prstGeom prst="rect">
          <a:avLst/>
        </a:prstGeom>
        <a:solidFill>
          <a:srgbClr val="FFCCCC">
            <a:alpha val="90000"/>
          </a:srgbClr>
        </a:solidFill>
        <a:ln w="57150" cap="flat" cmpd="sng" algn="ctr">
          <a:solidFill>
            <a:schemeClr val="tx1">
              <a:lumMod val="75000"/>
              <a:lumOff val="25000"/>
            </a:schemeClr>
          </a:solidFill>
          <a:prstDash val="solid"/>
        </a:ln>
        <a:effectLst>
          <a:outerShdw dist="101600" dir="2700000" sy="-23000" kx="-800400" algn="bl" rotWithShape="0">
            <a:srgbClr val="FFCCCC">
              <a:alpha val="20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>
              <a:latin typeface="Arial" pitchFamily="34" charset="0"/>
              <a:cs typeface="Arial" pitchFamily="34" charset="0"/>
            </a:rPr>
            <a:t>Классификация</a:t>
          </a:r>
          <a:r>
            <a:rPr lang="ru-RU" sz="3600" kern="1200" dirty="0" smtClean="0"/>
            <a:t> </a:t>
          </a:r>
          <a:endParaRPr lang="ru-RU" sz="3600" kern="1200" dirty="0"/>
        </a:p>
      </dsp:txBody>
      <dsp:txXfrm>
        <a:off x="1494000" y="0"/>
        <a:ext cx="5454000" cy="896401"/>
      </dsp:txXfrm>
    </dsp:sp>
    <dsp:sp modelId="{9FAE89DE-18B6-4EE6-97ED-10BDFFA1C35C}">
      <dsp:nvSpPr>
        <dsp:cNvPr id="0" name=""/>
        <dsp:cNvSpPr/>
      </dsp:nvSpPr>
      <dsp:spPr>
        <a:xfrm>
          <a:off x="522900" y="896401"/>
          <a:ext cx="1942198" cy="1942198"/>
        </a:xfrm>
        <a:prstGeom prst="pie">
          <a:avLst>
            <a:gd name="adj1" fmla="val 5400000"/>
            <a:gd name="adj2" fmla="val 16200000"/>
          </a:avLst>
        </a:prstGeom>
        <a:solidFill>
          <a:schemeClr val="tx1">
            <a:lumMod val="75000"/>
            <a:lumOff val="25000"/>
          </a:schemeClr>
        </a:solidFill>
        <a:ln w="57150" cap="flat" cmpd="sng" algn="ctr">
          <a:solidFill>
            <a:schemeClr val="tx1">
              <a:lumMod val="50000"/>
              <a:lumOff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9A6392-1DED-4A86-9DB1-7A54567A33BD}">
      <dsp:nvSpPr>
        <dsp:cNvPr id="0" name=""/>
        <dsp:cNvSpPr/>
      </dsp:nvSpPr>
      <dsp:spPr>
        <a:xfrm>
          <a:off x="1494000" y="896401"/>
          <a:ext cx="5454000" cy="1942198"/>
        </a:xfrm>
        <a:prstGeom prst="rect">
          <a:avLst/>
        </a:prstGeom>
        <a:solidFill>
          <a:schemeClr val="bg1">
            <a:lumMod val="85000"/>
            <a:alpha val="90000"/>
          </a:schemeClr>
        </a:solidFill>
        <a:ln w="57150" cap="flat" cmpd="sng" algn="ctr">
          <a:solidFill>
            <a:schemeClr val="tx1">
              <a:lumMod val="75000"/>
              <a:lumOff val="2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>
              <a:latin typeface="Arial" pitchFamily="34" charset="0"/>
              <a:cs typeface="Arial" pitchFamily="34" charset="0"/>
            </a:rPr>
            <a:t>Химические свойства</a:t>
          </a:r>
          <a:endParaRPr lang="ru-RU" sz="3600" kern="1200" dirty="0">
            <a:latin typeface="Arial" pitchFamily="34" charset="0"/>
            <a:cs typeface="Arial" pitchFamily="34" charset="0"/>
          </a:endParaRPr>
        </a:p>
      </dsp:txBody>
      <dsp:txXfrm>
        <a:off x="1494000" y="896401"/>
        <a:ext cx="5454000" cy="896398"/>
      </dsp:txXfrm>
    </dsp:sp>
    <dsp:sp modelId="{A40F66F5-5738-47BC-97A7-69CA5FC03781}">
      <dsp:nvSpPr>
        <dsp:cNvPr id="0" name=""/>
        <dsp:cNvSpPr/>
      </dsp:nvSpPr>
      <dsp:spPr>
        <a:xfrm>
          <a:off x="1045800" y="1792800"/>
          <a:ext cx="896399" cy="896399"/>
        </a:xfrm>
        <a:prstGeom prst="pie">
          <a:avLst>
            <a:gd name="adj1" fmla="val 5400000"/>
            <a:gd name="adj2" fmla="val 16200000"/>
          </a:avLst>
        </a:prstGeom>
        <a:solidFill>
          <a:srgbClr val="FFCCCC"/>
        </a:solidFill>
        <a:ln w="57150" cap="flat" cmpd="sng" algn="ctr">
          <a:solidFill>
            <a:schemeClr val="tx1">
              <a:lumMod val="50000"/>
              <a:lumOff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402762-CF6E-494A-A9A2-7F126A548E12}">
      <dsp:nvSpPr>
        <dsp:cNvPr id="0" name=""/>
        <dsp:cNvSpPr/>
      </dsp:nvSpPr>
      <dsp:spPr>
        <a:xfrm>
          <a:off x="1494000" y="1792800"/>
          <a:ext cx="5454000" cy="896399"/>
        </a:xfrm>
        <a:prstGeom prst="rect">
          <a:avLst/>
        </a:prstGeom>
        <a:solidFill>
          <a:srgbClr val="FFCCCC"/>
        </a:solidFill>
        <a:ln w="57150" cap="flat" cmpd="sng" algn="ctr">
          <a:solidFill>
            <a:schemeClr val="tx1">
              <a:lumMod val="75000"/>
              <a:lumOff val="2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>
              <a:latin typeface="Arial" pitchFamily="34" charset="0"/>
              <a:cs typeface="Arial" pitchFamily="34" charset="0"/>
            </a:rPr>
            <a:t>Техника безопасности </a:t>
          </a:r>
          <a:endParaRPr lang="ru-RU" sz="3600" kern="1200" dirty="0">
            <a:latin typeface="Arial" pitchFamily="34" charset="0"/>
            <a:cs typeface="Arial" pitchFamily="34" charset="0"/>
          </a:endParaRPr>
        </a:p>
      </dsp:txBody>
      <dsp:txXfrm>
        <a:off x="1494000" y="1792800"/>
        <a:ext cx="5454000" cy="896399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65DD568-3102-426F-81C3-87132F978313}">
      <dsp:nvSpPr>
        <dsp:cNvPr id="0" name=""/>
        <dsp:cNvSpPr/>
      </dsp:nvSpPr>
      <dsp:spPr>
        <a:xfrm>
          <a:off x="439749" y="0"/>
          <a:ext cx="5160001" cy="884355"/>
        </a:xfrm>
        <a:prstGeom prst="roundRect">
          <a:avLst>
            <a:gd name="adj" fmla="val 10000"/>
          </a:avLst>
        </a:prstGeom>
        <a:solidFill>
          <a:schemeClr val="bg1">
            <a:lumMod val="95000"/>
          </a:schemeClr>
        </a:solidFill>
        <a:ln w="57150" cap="flat" cmpd="sng" algn="ctr">
          <a:solidFill>
            <a:schemeClr val="tx1">
              <a:lumMod val="65000"/>
              <a:lumOff val="35000"/>
            </a:schemeClr>
          </a:solidFill>
          <a:prstDash val="solid"/>
        </a:ln>
        <a:effectLst>
          <a:outerShdw dist="101600" dir="2400000" sy="23000" kx="-1200000" algn="bl" rotWithShape="0">
            <a:srgbClr val="FFCCCC">
              <a:alpha val="50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50800" rIns="762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rPr>
            <a:t>Основания</a:t>
          </a:r>
          <a:endParaRPr lang="ru-RU" sz="4000" kern="1200" dirty="0">
            <a:solidFill>
              <a:schemeClr val="tx1">
                <a:lumMod val="75000"/>
                <a:lumOff val="25000"/>
              </a:schemeClr>
            </a:solidFill>
            <a:latin typeface="Arial" pitchFamily="34" charset="0"/>
            <a:cs typeface="Arial" pitchFamily="34" charset="0"/>
          </a:endParaRPr>
        </a:p>
      </dsp:txBody>
      <dsp:txXfrm>
        <a:off x="439749" y="0"/>
        <a:ext cx="5160001" cy="884355"/>
      </dsp:txXfrm>
    </dsp:sp>
    <dsp:sp modelId="{E0E95ACD-94C9-472C-B8CA-C60CFFAC0342}">
      <dsp:nvSpPr>
        <dsp:cNvPr id="0" name=""/>
        <dsp:cNvSpPr/>
      </dsp:nvSpPr>
      <dsp:spPr>
        <a:xfrm>
          <a:off x="955750" y="884355"/>
          <a:ext cx="592249" cy="6636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63644"/>
              </a:lnTo>
              <a:lnTo>
                <a:pt x="592249" y="663644"/>
              </a:lnTo>
            </a:path>
          </a:pathLst>
        </a:custGeom>
        <a:noFill/>
        <a:ln w="57150" cap="flat" cmpd="sng" algn="ctr">
          <a:solidFill>
            <a:srgbClr val="FFCCCC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CD7127-7CBF-4F2E-8EE5-39B0C162F20E}">
      <dsp:nvSpPr>
        <dsp:cNvPr id="0" name=""/>
        <dsp:cNvSpPr/>
      </dsp:nvSpPr>
      <dsp:spPr>
        <a:xfrm>
          <a:off x="1547999" y="1105822"/>
          <a:ext cx="3904026" cy="884355"/>
        </a:xfrm>
        <a:prstGeom prst="roundRect">
          <a:avLst>
            <a:gd name="adj" fmla="val 10000"/>
          </a:avLst>
        </a:prstGeom>
        <a:solidFill>
          <a:schemeClr val="tx1">
            <a:lumMod val="65000"/>
            <a:lumOff val="35000"/>
            <a:alpha val="90000"/>
          </a:schemeClr>
        </a:solidFill>
        <a:ln w="57150" cap="flat" cmpd="sng" algn="ctr">
          <a:solidFill>
            <a:srgbClr val="FFCCCC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Растворимые</a:t>
          </a:r>
          <a:endParaRPr lang="ru-RU" sz="3200" kern="1200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sp:txBody>
      <dsp:txXfrm>
        <a:off x="1547999" y="1105822"/>
        <a:ext cx="3904026" cy="884355"/>
      </dsp:txXfrm>
    </dsp:sp>
    <dsp:sp modelId="{30D098FF-C480-44B4-85F5-CE0AC9D9CEAC}">
      <dsp:nvSpPr>
        <dsp:cNvPr id="0" name=""/>
        <dsp:cNvSpPr/>
      </dsp:nvSpPr>
      <dsp:spPr>
        <a:xfrm>
          <a:off x="955750" y="884355"/>
          <a:ext cx="592249" cy="17690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69088"/>
              </a:lnTo>
              <a:lnTo>
                <a:pt x="592249" y="1769088"/>
              </a:lnTo>
            </a:path>
          </a:pathLst>
        </a:custGeom>
        <a:noFill/>
        <a:ln w="57150" cap="flat" cmpd="sng" algn="ctr">
          <a:solidFill>
            <a:srgbClr val="FFCCCC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2A877E-1003-44E2-B448-F42542871FD3}">
      <dsp:nvSpPr>
        <dsp:cNvPr id="0" name=""/>
        <dsp:cNvSpPr/>
      </dsp:nvSpPr>
      <dsp:spPr>
        <a:xfrm>
          <a:off x="1547999" y="2211266"/>
          <a:ext cx="3904026" cy="884355"/>
        </a:xfrm>
        <a:prstGeom prst="roundRect">
          <a:avLst>
            <a:gd name="adj" fmla="val 10000"/>
          </a:avLst>
        </a:prstGeom>
        <a:solidFill>
          <a:srgbClr val="FFCCCC">
            <a:alpha val="90000"/>
          </a:srgbClr>
        </a:solidFill>
        <a:ln w="57150" cap="flat" cmpd="sng" algn="ctr">
          <a:solidFill>
            <a:schemeClr val="tx1">
              <a:lumMod val="65000"/>
              <a:lumOff val="3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>
              <a:latin typeface="Arial" pitchFamily="34" charset="0"/>
              <a:cs typeface="Arial" pitchFamily="34" charset="0"/>
            </a:rPr>
            <a:t>Нерастворимые</a:t>
          </a:r>
          <a:endParaRPr lang="ru-RU" sz="3200" kern="1200" dirty="0">
            <a:latin typeface="Arial" pitchFamily="34" charset="0"/>
            <a:cs typeface="Arial" pitchFamily="34" charset="0"/>
          </a:endParaRPr>
        </a:p>
      </dsp:txBody>
      <dsp:txXfrm>
        <a:off x="1547999" y="2211266"/>
        <a:ext cx="3904026" cy="884355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42003FC-06B3-4463-B380-6A7E1F4608A9}">
      <dsp:nvSpPr>
        <dsp:cNvPr id="0" name=""/>
        <dsp:cNvSpPr/>
      </dsp:nvSpPr>
      <dsp:spPr>
        <a:xfrm>
          <a:off x="0" y="0"/>
          <a:ext cx="8532000" cy="1037531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 w="57150" cap="flat" cmpd="sng" algn="ctr">
          <a:solidFill>
            <a:schemeClr val="tx1">
              <a:lumMod val="65000"/>
              <a:lumOff val="3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rPr>
            <a:t>+ </a:t>
          </a:r>
          <a:r>
            <a:rPr lang="en-US" sz="3200" kern="1200" dirty="0" err="1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rPr>
            <a:t>ind</a:t>
          </a:r>
          <a:endParaRPr lang="ru-RU" sz="3200" kern="1200" dirty="0">
            <a:solidFill>
              <a:schemeClr val="tx1">
                <a:lumMod val="85000"/>
                <a:lumOff val="15000"/>
              </a:schemeClr>
            </a:solidFill>
            <a:latin typeface="Arial" pitchFamily="34" charset="0"/>
            <a:cs typeface="Arial" pitchFamily="34" charset="0"/>
          </a:endParaRPr>
        </a:p>
      </dsp:txBody>
      <dsp:txXfrm>
        <a:off x="1810153" y="0"/>
        <a:ext cx="6721846" cy="1037531"/>
      </dsp:txXfrm>
    </dsp:sp>
    <dsp:sp modelId="{C5F9F2FB-43DC-47CC-B13F-CAE58EEE4DB6}">
      <dsp:nvSpPr>
        <dsp:cNvPr id="0" name=""/>
        <dsp:cNvSpPr/>
      </dsp:nvSpPr>
      <dsp:spPr>
        <a:xfrm>
          <a:off x="425392" y="103753"/>
          <a:ext cx="1063121" cy="830025"/>
        </a:xfrm>
        <a:prstGeom prst="roundRect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57150" cap="flat" cmpd="sng" algn="ctr">
          <a:solidFill>
            <a:schemeClr val="accent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D98A9B-0263-43A5-8CBE-2196DE81FE9D}">
      <dsp:nvSpPr>
        <dsp:cNvPr id="0" name=""/>
        <dsp:cNvSpPr/>
      </dsp:nvSpPr>
      <dsp:spPr>
        <a:xfrm>
          <a:off x="0" y="1141284"/>
          <a:ext cx="8532000" cy="1037531"/>
        </a:xfrm>
        <a:prstGeom prst="roundRect">
          <a:avLst>
            <a:gd name="adj" fmla="val 10000"/>
          </a:avLst>
        </a:prstGeom>
        <a:solidFill>
          <a:srgbClr val="FFCCCC"/>
        </a:solidFill>
        <a:ln w="57150" cap="flat" cmpd="sng" algn="ctr">
          <a:solidFill>
            <a:schemeClr val="tx1">
              <a:lumMod val="65000"/>
              <a:lumOff val="3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rPr>
            <a:t>+ </a:t>
          </a:r>
          <a:r>
            <a:rPr lang="ru-RU" sz="3200" kern="12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rPr>
            <a:t>кислота</a:t>
          </a:r>
          <a:endParaRPr lang="ru-RU" sz="3200" kern="1200" dirty="0">
            <a:solidFill>
              <a:schemeClr val="tx1">
                <a:lumMod val="85000"/>
                <a:lumOff val="15000"/>
              </a:schemeClr>
            </a:solidFill>
            <a:latin typeface="Arial" pitchFamily="34" charset="0"/>
            <a:cs typeface="Arial" pitchFamily="34" charset="0"/>
          </a:endParaRPr>
        </a:p>
      </dsp:txBody>
      <dsp:txXfrm>
        <a:off x="1810153" y="1141284"/>
        <a:ext cx="6721846" cy="1037531"/>
      </dsp:txXfrm>
    </dsp:sp>
    <dsp:sp modelId="{DF0E424B-35DD-4C3D-8DCE-08F64368A58C}">
      <dsp:nvSpPr>
        <dsp:cNvPr id="0" name=""/>
        <dsp:cNvSpPr/>
      </dsp:nvSpPr>
      <dsp:spPr>
        <a:xfrm>
          <a:off x="413712" y="1245037"/>
          <a:ext cx="1086481" cy="830025"/>
        </a:xfrm>
        <a:prstGeom prst="roundRect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57150" cap="flat" cmpd="sng" algn="ctr">
          <a:solidFill>
            <a:schemeClr val="accent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20B0248-346E-42C4-A76C-D6E0903AD3D5}">
      <dsp:nvSpPr>
        <dsp:cNvPr id="0" name=""/>
        <dsp:cNvSpPr/>
      </dsp:nvSpPr>
      <dsp:spPr>
        <a:xfrm>
          <a:off x="0" y="2282568"/>
          <a:ext cx="8532000" cy="1037531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 w="57150" cap="flat" cmpd="sng" algn="ctr">
          <a:solidFill>
            <a:schemeClr val="tx1">
              <a:lumMod val="65000"/>
              <a:lumOff val="3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rPr>
            <a:t>+ кислотный оксид</a:t>
          </a:r>
          <a:endParaRPr lang="ru-RU" sz="3200" kern="1200" dirty="0">
            <a:solidFill>
              <a:schemeClr val="tx1">
                <a:lumMod val="85000"/>
                <a:lumOff val="15000"/>
              </a:schemeClr>
            </a:solidFill>
            <a:latin typeface="Arial" pitchFamily="34" charset="0"/>
            <a:cs typeface="Arial" pitchFamily="34" charset="0"/>
          </a:endParaRPr>
        </a:p>
      </dsp:txBody>
      <dsp:txXfrm>
        <a:off x="1810153" y="2282568"/>
        <a:ext cx="6721846" cy="1037531"/>
      </dsp:txXfrm>
    </dsp:sp>
    <dsp:sp modelId="{10D2360F-713F-4233-B5F6-A43D938089F9}">
      <dsp:nvSpPr>
        <dsp:cNvPr id="0" name=""/>
        <dsp:cNvSpPr/>
      </dsp:nvSpPr>
      <dsp:spPr>
        <a:xfrm>
          <a:off x="436765" y="2386321"/>
          <a:ext cx="1040375" cy="830025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57150" cap="flat" cmpd="sng" algn="ctr">
          <a:solidFill>
            <a:schemeClr val="accent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671ABF6-D140-4672-865F-DD02AC205786}">
      <dsp:nvSpPr>
        <dsp:cNvPr id="0" name=""/>
        <dsp:cNvSpPr/>
      </dsp:nvSpPr>
      <dsp:spPr>
        <a:xfrm>
          <a:off x="0" y="3423853"/>
          <a:ext cx="8532000" cy="1037531"/>
        </a:xfrm>
        <a:prstGeom prst="roundRect">
          <a:avLst>
            <a:gd name="adj" fmla="val 10000"/>
          </a:avLst>
        </a:prstGeom>
        <a:solidFill>
          <a:srgbClr val="FFCCCC"/>
        </a:solidFill>
        <a:ln w="57150" cap="flat" cmpd="sng" algn="ctr">
          <a:solidFill>
            <a:schemeClr val="tx1">
              <a:lumMod val="65000"/>
              <a:lumOff val="3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rPr>
            <a:t>Разложение (</a:t>
          </a:r>
          <a:r>
            <a:rPr lang="en-US" sz="3200" kern="12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rPr>
            <a:t>t</a:t>
          </a:r>
          <a:r>
            <a:rPr lang="ru-RU" sz="3200" kern="12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rPr>
            <a:t>)</a:t>
          </a:r>
          <a:endParaRPr lang="ru-RU" sz="3200" kern="1200" dirty="0">
            <a:solidFill>
              <a:schemeClr val="tx1">
                <a:lumMod val="85000"/>
                <a:lumOff val="15000"/>
              </a:schemeClr>
            </a:solidFill>
            <a:latin typeface="Arial" pitchFamily="34" charset="0"/>
            <a:cs typeface="Arial" pitchFamily="34" charset="0"/>
          </a:endParaRPr>
        </a:p>
      </dsp:txBody>
      <dsp:txXfrm>
        <a:off x="1810153" y="3423853"/>
        <a:ext cx="6721846" cy="1037531"/>
      </dsp:txXfrm>
    </dsp:sp>
    <dsp:sp modelId="{E3D9D513-6579-4710-B30B-1EFC1048FAB4}">
      <dsp:nvSpPr>
        <dsp:cNvPr id="0" name=""/>
        <dsp:cNvSpPr/>
      </dsp:nvSpPr>
      <dsp:spPr>
        <a:xfrm>
          <a:off x="425392" y="3527606"/>
          <a:ext cx="1063121" cy="830025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4"/>
          <a:stretch>
            <a:fillRect/>
          </a:stretch>
        </a:blipFill>
        <a:ln w="57150" cap="flat" cmpd="sng" algn="ctr">
          <a:solidFill>
            <a:schemeClr val="accent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CDCA087-EA76-4F1E-A72C-B361D4A37765}">
      <dsp:nvSpPr>
        <dsp:cNvPr id="0" name=""/>
        <dsp:cNvSpPr/>
      </dsp:nvSpPr>
      <dsp:spPr>
        <a:xfrm>
          <a:off x="55072" y="4131038"/>
          <a:ext cx="6945855" cy="1797320"/>
        </a:xfrm>
        <a:prstGeom prst="rect">
          <a:avLst/>
        </a:prstGeom>
        <a:solidFill>
          <a:srgbClr val="FFCCCC"/>
        </a:solidFill>
        <a:ln w="57150" cap="flat" cmpd="sng" algn="ctr">
          <a:solidFill>
            <a:srgbClr val="FFCCCC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rPr>
            <a:t>Ощущения: руки мылкие</a:t>
          </a:r>
          <a:endParaRPr lang="ru-RU" sz="2400" kern="1200" dirty="0">
            <a:solidFill>
              <a:schemeClr val="tx1">
                <a:lumMod val="75000"/>
                <a:lumOff val="25000"/>
              </a:schemeClr>
            </a:solidFill>
            <a:latin typeface="Arial" pitchFamily="34" charset="0"/>
            <a:cs typeface="Arial" pitchFamily="34" charset="0"/>
          </a:endParaRPr>
        </a:p>
      </dsp:txBody>
      <dsp:txXfrm>
        <a:off x="55072" y="4131038"/>
        <a:ext cx="6945855" cy="970553"/>
      </dsp:txXfrm>
    </dsp:sp>
    <dsp:sp modelId="{E13D95B1-9A8B-4637-B6E0-89A11D84BCC1}">
      <dsp:nvSpPr>
        <dsp:cNvPr id="0" name=""/>
        <dsp:cNvSpPr/>
      </dsp:nvSpPr>
      <dsp:spPr>
        <a:xfrm>
          <a:off x="55072" y="4856525"/>
          <a:ext cx="6945855" cy="856624"/>
        </a:xfrm>
        <a:prstGeom prst="rect">
          <a:avLst/>
        </a:prstGeom>
        <a:solidFill>
          <a:schemeClr val="tx1">
            <a:lumMod val="75000"/>
            <a:lumOff val="25000"/>
            <a:alpha val="90000"/>
          </a:schemeClr>
        </a:solidFill>
        <a:ln w="57150" cap="flat" cmpd="sng" algn="ctr">
          <a:solidFill>
            <a:srgbClr val="FFCCCC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30480" rIns="170688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 dirty="0" smtClean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rPr>
            <a:t>Сообщите учителю в случае попадания на одежду и в глаза!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sp:txBody>
      <dsp:txXfrm>
        <a:off x="55072" y="4856525"/>
        <a:ext cx="6945855" cy="856624"/>
      </dsp:txXfrm>
    </dsp:sp>
    <dsp:sp modelId="{0A777CD4-4036-4AD2-B0C7-3D323758F7D3}">
      <dsp:nvSpPr>
        <dsp:cNvPr id="0" name=""/>
        <dsp:cNvSpPr/>
      </dsp:nvSpPr>
      <dsp:spPr>
        <a:xfrm rot="10800000">
          <a:off x="0" y="3646958"/>
          <a:ext cx="7056000" cy="535442"/>
        </a:xfrm>
        <a:prstGeom prst="rect">
          <a:avLst/>
        </a:prstGeom>
        <a:solidFill>
          <a:schemeClr val="tx1">
            <a:lumMod val="75000"/>
            <a:lumOff val="25000"/>
          </a:schemeClr>
        </a:solidFill>
        <a:ln w="57150" cap="flat" cmpd="sng" algn="ctr">
          <a:solidFill>
            <a:srgbClr val="FFCCCC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Arial" pitchFamily="34" charset="0"/>
              <a:cs typeface="Arial" pitchFamily="34" charset="0"/>
            </a:rPr>
            <a:t>Попадание в глаза!</a:t>
          </a:r>
          <a:endParaRPr lang="ru-RU" sz="2400" kern="1200" dirty="0">
            <a:latin typeface="Arial" pitchFamily="34" charset="0"/>
            <a:cs typeface="Arial" pitchFamily="34" charset="0"/>
          </a:endParaRPr>
        </a:p>
      </dsp:txBody>
      <dsp:txXfrm rot="10800000">
        <a:off x="0" y="3646958"/>
        <a:ext cx="7056000" cy="535442"/>
      </dsp:txXfrm>
    </dsp:sp>
    <dsp:sp modelId="{6F5179FE-F4E6-498B-B0D6-132042A415F0}">
      <dsp:nvSpPr>
        <dsp:cNvPr id="0" name=""/>
        <dsp:cNvSpPr/>
      </dsp:nvSpPr>
      <dsp:spPr>
        <a:xfrm rot="10800000">
          <a:off x="0" y="3109606"/>
          <a:ext cx="7056000" cy="516607"/>
        </a:xfrm>
        <a:prstGeom prst="rect">
          <a:avLst/>
        </a:prstGeom>
        <a:solidFill>
          <a:schemeClr val="tx1">
            <a:lumMod val="75000"/>
            <a:lumOff val="25000"/>
          </a:schemeClr>
        </a:solidFill>
        <a:ln w="57150" cap="flat" cmpd="sng" algn="ctr">
          <a:solidFill>
            <a:srgbClr val="FFCCCC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Arial" pitchFamily="34" charset="0"/>
              <a:cs typeface="Arial" pitchFamily="34" charset="0"/>
            </a:rPr>
            <a:t>Попадание на кожу!</a:t>
          </a:r>
          <a:endParaRPr lang="ru-RU" sz="2400" kern="1200" dirty="0">
            <a:latin typeface="Arial" pitchFamily="34" charset="0"/>
            <a:cs typeface="Arial" pitchFamily="34" charset="0"/>
          </a:endParaRPr>
        </a:p>
      </dsp:txBody>
      <dsp:txXfrm rot="10800000">
        <a:off x="0" y="3109606"/>
        <a:ext cx="7056000" cy="516607"/>
      </dsp:txXfrm>
    </dsp:sp>
    <dsp:sp modelId="{6E1C366A-B5A3-45FA-8E1D-16E204F08352}">
      <dsp:nvSpPr>
        <dsp:cNvPr id="0" name=""/>
        <dsp:cNvSpPr/>
      </dsp:nvSpPr>
      <dsp:spPr>
        <a:xfrm rot="10800000">
          <a:off x="0" y="1555300"/>
          <a:ext cx="7056000" cy="1569614"/>
        </a:xfrm>
        <a:prstGeom prst="upArrowCallout">
          <a:avLst/>
        </a:prstGeom>
        <a:solidFill>
          <a:srgbClr val="FFCCCC"/>
        </a:solidFill>
        <a:ln w="57150" cap="flat" cmpd="sng" algn="ctr">
          <a:solidFill>
            <a:schemeClr val="tx1">
              <a:lumMod val="75000"/>
              <a:lumOff val="2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rPr>
            <a:t>Серьезные ожоги</a:t>
          </a:r>
          <a:endParaRPr lang="ru-RU" sz="4000" kern="1200" dirty="0">
            <a:solidFill>
              <a:schemeClr val="tx1">
                <a:lumMod val="75000"/>
                <a:lumOff val="25000"/>
              </a:schemeClr>
            </a:solidFill>
            <a:latin typeface="Arial" pitchFamily="34" charset="0"/>
            <a:cs typeface="Arial" pitchFamily="34" charset="0"/>
          </a:endParaRPr>
        </a:p>
      </dsp:txBody>
      <dsp:txXfrm rot="10800000">
        <a:off x="0" y="1555300"/>
        <a:ext cx="7056000" cy="1569614"/>
      </dsp:txXfrm>
    </dsp:sp>
    <dsp:sp modelId="{B1D78738-8C08-4CF0-9CBC-B4A237F2831C}">
      <dsp:nvSpPr>
        <dsp:cNvPr id="0" name=""/>
        <dsp:cNvSpPr/>
      </dsp:nvSpPr>
      <dsp:spPr>
        <a:xfrm rot="10800000">
          <a:off x="0" y="994"/>
          <a:ext cx="7056000" cy="1569614"/>
        </a:xfrm>
        <a:prstGeom prst="upArrowCallout">
          <a:avLst/>
        </a:prstGeom>
        <a:solidFill>
          <a:srgbClr val="FFCCCC"/>
        </a:solidFill>
        <a:ln w="57150" cap="flat" cmpd="sng" algn="ctr">
          <a:solidFill>
            <a:schemeClr val="tx1">
              <a:lumMod val="65000"/>
              <a:lumOff val="3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rPr>
            <a:t>Внимание</a:t>
          </a:r>
          <a:endParaRPr lang="ru-RU" sz="4000" kern="1200" dirty="0">
            <a:solidFill>
              <a:schemeClr val="tx1">
                <a:lumMod val="75000"/>
                <a:lumOff val="25000"/>
              </a:schemeClr>
            </a:solidFill>
            <a:latin typeface="Arial" pitchFamily="34" charset="0"/>
            <a:cs typeface="Arial" pitchFamily="34" charset="0"/>
          </a:endParaRPr>
        </a:p>
      </dsp:txBody>
      <dsp:txXfrm>
        <a:off x="0" y="994"/>
        <a:ext cx="7056000" cy="550934"/>
      </dsp:txXfrm>
    </dsp:sp>
    <dsp:sp modelId="{7DF8C3FD-07F1-4624-9070-F7A3BA8E4514}">
      <dsp:nvSpPr>
        <dsp:cNvPr id="0" name=""/>
        <dsp:cNvSpPr/>
      </dsp:nvSpPr>
      <dsp:spPr>
        <a:xfrm>
          <a:off x="0" y="551929"/>
          <a:ext cx="7056000" cy="469314"/>
        </a:xfrm>
        <a:prstGeom prst="rect">
          <a:avLst/>
        </a:prstGeom>
        <a:solidFill>
          <a:schemeClr val="tx1">
            <a:lumMod val="65000"/>
            <a:lumOff val="35000"/>
            <a:alpha val="90000"/>
          </a:schemeClr>
        </a:solidFill>
        <a:ln w="57150" cap="flat" cmpd="sng" algn="ctr">
          <a:solidFill>
            <a:srgbClr val="FFCCCC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30480" rIns="170688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Щелочи!!!</a:t>
          </a:r>
          <a:endParaRPr lang="ru-RU" sz="2400" kern="1200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sp:txBody>
      <dsp:txXfrm>
        <a:off x="0" y="551929"/>
        <a:ext cx="7056000" cy="469314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9FD17D1-EBCF-4DBE-9082-87BFAC69B869}">
      <dsp:nvSpPr>
        <dsp:cNvPr id="0" name=""/>
        <dsp:cNvSpPr/>
      </dsp:nvSpPr>
      <dsp:spPr>
        <a:xfrm>
          <a:off x="0" y="0"/>
          <a:ext cx="6096000" cy="738188"/>
        </a:xfrm>
        <a:prstGeom prst="rect">
          <a:avLst/>
        </a:prstGeom>
        <a:solidFill>
          <a:srgbClr val="FFCCCC"/>
        </a:solidFill>
        <a:ln w="57150">
          <a:solidFill>
            <a:schemeClr val="accent1">
              <a:lumMod val="60000"/>
              <a:lumOff val="40000"/>
            </a:schemeClr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rPr>
            <a:t>Определите валентность металла по формуле</a:t>
          </a:r>
          <a:endParaRPr lang="ru-RU" sz="2800" kern="1200" dirty="0">
            <a:solidFill>
              <a:schemeClr val="tx1">
                <a:lumMod val="85000"/>
                <a:lumOff val="15000"/>
              </a:schemeClr>
            </a:solidFill>
            <a:latin typeface="Arial" pitchFamily="34" charset="0"/>
            <a:cs typeface="Arial" pitchFamily="34" charset="0"/>
          </a:endParaRPr>
        </a:p>
      </dsp:txBody>
      <dsp:txXfrm>
        <a:off x="0" y="0"/>
        <a:ext cx="6096000" cy="738188"/>
      </dsp:txXfrm>
    </dsp:sp>
    <dsp:sp modelId="{D83A121A-CC2B-4629-9DA9-48FA422BCFB4}">
      <dsp:nvSpPr>
        <dsp:cNvPr id="0" name=""/>
        <dsp:cNvSpPr/>
      </dsp:nvSpPr>
      <dsp:spPr>
        <a:xfrm>
          <a:off x="2976" y="738188"/>
          <a:ext cx="2030015" cy="1550195"/>
        </a:xfrm>
        <a:prstGeom prst="rect">
          <a:avLst/>
        </a:prstGeom>
        <a:solidFill>
          <a:schemeClr val="tx1">
            <a:lumMod val="65000"/>
            <a:lumOff val="35000"/>
          </a:schemeClr>
        </a:solidFill>
        <a:ln w="57150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err="1" smtClean="0">
              <a:latin typeface="Arial" pitchFamily="34" charset="0"/>
              <a:cs typeface="Arial" pitchFamily="34" charset="0"/>
            </a:rPr>
            <a:t>Mn</a:t>
          </a:r>
          <a:r>
            <a:rPr lang="en-US" sz="3500" kern="1200" dirty="0" smtClean="0">
              <a:latin typeface="Arial" pitchFamily="34" charset="0"/>
              <a:cs typeface="Arial" pitchFamily="34" charset="0"/>
            </a:rPr>
            <a:t>(OH)</a:t>
          </a:r>
          <a:r>
            <a:rPr lang="en-US" sz="3500" kern="1200" baseline="-250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rPr>
            <a:t>2</a:t>
          </a:r>
          <a:endParaRPr lang="ru-RU" sz="3500" kern="1200" baseline="-25000" dirty="0">
            <a:solidFill>
              <a:srgbClr val="FF0000"/>
            </a:solidFill>
            <a:latin typeface="Arial" pitchFamily="34" charset="0"/>
            <a:cs typeface="Arial" pitchFamily="34" charset="0"/>
          </a:endParaRPr>
        </a:p>
      </dsp:txBody>
      <dsp:txXfrm>
        <a:off x="2976" y="738188"/>
        <a:ext cx="2030015" cy="1550195"/>
      </dsp:txXfrm>
    </dsp:sp>
    <dsp:sp modelId="{666420E0-853C-45E5-9B45-FC807C760B04}">
      <dsp:nvSpPr>
        <dsp:cNvPr id="0" name=""/>
        <dsp:cNvSpPr/>
      </dsp:nvSpPr>
      <dsp:spPr>
        <a:xfrm>
          <a:off x="2032992" y="738188"/>
          <a:ext cx="2030015" cy="1550195"/>
        </a:xfrm>
        <a:prstGeom prst="rect">
          <a:avLst/>
        </a:prstGeom>
        <a:solidFill>
          <a:schemeClr val="tx1">
            <a:lumMod val="65000"/>
            <a:lumOff val="35000"/>
          </a:schemeClr>
        </a:solidFill>
        <a:ln w="57150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>
              <a:latin typeface="Arial" pitchFamily="34" charset="0"/>
              <a:cs typeface="Arial" pitchFamily="34" charset="0"/>
            </a:rPr>
            <a:t>Cr(OH)</a:t>
          </a:r>
          <a:r>
            <a:rPr lang="en-US" sz="3500" kern="1200" baseline="-250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rPr>
            <a:t>3</a:t>
          </a:r>
          <a:endParaRPr lang="ru-RU" sz="3500" kern="1200" baseline="-25000" dirty="0">
            <a:solidFill>
              <a:srgbClr val="FF0000"/>
            </a:solidFill>
          </a:endParaRPr>
        </a:p>
      </dsp:txBody>
      <dsp:txXfrm>
        <a:off x="2032992" y="738188"/>
        <a:ext cx="2030015" cy="1550195"/>
      </dsp:txXfrm>
    </dsp:sp>
    <dsp:sp modelId="{83E3B6F6-0126-4169-9FDD-AEB32A025CAA}">
      <dsp:nvSpPr>
        <dsp:cNvPr id="0" name=""/>
        <dsp:cNvSpPr/>
      </dsp:nvSpPr>
      <dsp:spPr>
        <a:xfrm>
          <a:off x="4063007" y="738188"/>
          <a:ext cx="2030015" cy="1550195"/>
        </a:xfrm>
        <a:prstGeom prst="rect">
          <a:avLst/>
        </a:prstGeom>
        <a:solidFill>
          <a:schemeClr val="tx1">
            <a:lumMod val="65000"/>
            <a:lumOff val="35000"/>
          </a:schemeClr>
        </a:solidFill>
        <a:ln w="57150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err="1" smtClean="0">
              <a:latin typeface="Arial" pitchFamily="34" charset="0"/>
              <a:cs typeface="Arial" pitchFamily="34" charset="0"/>
            </a:rPr>
            <a:t>Ba</a:t>
          </a:r>
          <a:r>
            <a:rPr lang="en-US" sz="3500" kern="1200" dirty="0" smtClean="0">
              <a:latin typeface="Arial" pitchFamily="34" charset="0"/>
              <a:cs typeface="Arial" pitchFamily="34" charset="0"/>
            </a:rPr>
            <a:t>(OH)</a:t>
          </a:r>
          <a:r>
            <a:rPr lang="en-US" sz="3500" kern="1200" baseline="-250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rPr>
            <a:t>2</a:t>
          </a:r>
          <a:endParaRPr lang="ru-RU" sz="3500" kern="1200" dirty="0">
            <a:solidFill>
              <a:srgbClr val="FF0000"/>
            </a:solidFill>
          </a:endParaRPr>
        </a:p>
      </dsp:txBody>
      <dsp:txXfrm>
        <a:off x="4063007" y="738188"/>
        <a:ext cx="2030015" cy="1550195"/>
      </dsp:txXfrm>
    </dsp:sp>
    <dsp:sp modelId="{3F71DD76-079E-4799-9179-DFDC17080431}">
      <dsp:nvSpPr>
        <dsp:cNvPr id="0" name=""/>
        <dsp:cNvSpPr/>
      </dsp:nvSpPr>
      <dsp:spPr>
        <a:xfrm>
          <a:off x="0" y="2288384"/>
          <a:ext cx="6096000" cy="172243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9FD17D1-EBCF-4DBE-9082-87BFAC69B869}">
      <dsp:nvSpPr>
        <dsp:cNvPr id="0" name=""/>
        <dsp:cNvSpPr/>
      </dsp:nvSpPr>
      <dsp:spPr>
        <a:xfrm>
          <a:off x="0" y="0"/>
          <a:ext cx="6096000" cy="738188"/>
        </a:xfrm>
        <a:prstGeom prst="rect">
          <a:avLst/>
        </a:prstGeom>
        <a:solidFill>
          <a:srgbClr val="FFCCCC"/>
        </a:solidFill>
        <a:ln w="57150">
          <a:solidFill>
            <a:schemeClr val="accent1">
              <a:lumMod val="60000"/>
              <a:lumOff val="40000"/>
            </a:schemeClr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rPr>
            <a:t>Определите валентность металла по формуле</a:t>
          </a:r>
          <a:endParaRPr lang="ru-RU" sz="2800" kern="1200" dirty="0">
            <a:solidFill>
              <a:schemeClr val="tx1">
                <a:lumMod val="85000"/>
                <a:lumOff val="15000"/>
              </a:schemeClr>
            </a:solidFill>
            <a:latin typeface="Arial" pitchFamily="34" charset="0"/>
            <a:cs typeface="Arial" pitchFamily="34" charset="0"/>
          </a:endParaRPr>
        </a:p>
      </dsp:txBody>
      <dsp:txXfrm>
        <a:off x="0" y="0"/>
        <a:ext cx="6096000" cy="738188"/>
      </dsp:txXfrm>
    </dsp:sp>
    <dsp:sp modelId="{D83A121A-CC2B-4629-9DA9-48FA422BCFB4}">
      <dsp:nvSpPr>
        <dsp:cNvPr id="0" name=""/>
        <dsp:cNvSpPr/>
      </dsp:nvSpPr>
      <dsp:spPr>
        <a:xfrm>
          <a:off x="2976" y="738188"/>
          <a:ext cx="2030015" cy="1550195"/>
        </a:xfrm>
        <a:prstGeom prst="rect">
          <a:avLst/>
        </a:prstGeom>
        <a:solidFill>
          <a:schemeClr val="tx1">
            <a:lumMod val="65000"/>
            <a:lumOff val="35000"/>
          </a:schemeClr>
        </a:solidFill>
        <a:ln w="57150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>
              <a:latin typeface="Arial" pitchFamily="34" charset="0"/>
              <a:cs typeface="Arial" pitchFamily="34" charset="0"/>
            </a:rPr>
            <a:t>Cu(OH)</a:t>
          </a:r>
          <a:r>
            <a:rPr lang="en-US" sz="3600" kern="1200" baseline="-250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rPr>
            <a:t>2</a:t>
          </a:r>
          <a:endParaRPr lang="ru-RU" sz="3600" kern="1200" baseline="-25000" dirty="0">
            <a:solidFill>
              <a:srgbClr val="FF0000"/>
            </a:solidFill>
            <a:latin typeface="Arial" pitchFamily="34" charset="0"/>
            <a:cs typeface="Arial" pitchFamily="34" charset="0"/>
          </a:endParaRPr>
        </a:p>
      </dsp:txBody>
      <dsp:txXfrm>
        <a:off x="2976" y="738188"/>
        <a:ext cx="2030015" cy="1550195"/>
      </dsp:txXfrm>
    </dsp:sp>
    <dsp:sp modelId="{666420E0-853C-45E5-9B45-FC807C760B04}">
      <dsp:nvSpPr>
        <dsp:cNvPr id="0" name=""/>
        <dsp:cNvSpPr/>
      </dsp:nvSpPr>
      <dsp:spPr>
        <a:xfrm>
          <a:off x="2032992" y="738188"/>
          <a:ext cx="2030015" cy="1550195"/>
        </a:xfrm>
        <a:prstGeom prst="rect">
          <a:avLst/>
        </a:prstGeom>
        <a:solidFill>
          <a:schemeClr val="tx1">
            <a:lumMod val="65000"/>
            <a:lumOff val="35000"/>
          </a:schemeClr>
        </a:solidFill>
        <a:ln w="57150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>
              <a:latin typeface="Arial" pitchFamily="34" charset="0"/>
              <a:cs typeface="Arial" pitchFamily="34" charset="0"/>
            </a:rPr>
            <a:t>Cr(OH)</a:t>
          </a:r>
          <a:r>
            <a:rPr lang="en-US" sz="3600" kern="1200" baseline="-250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rPr>
            <a:t>2</a:t>
          </a:r>
          <a:endParaRPr lang="ru-RU" sz="3600" kern="1200" baseline="-25000" dirty="0">
            <a:solidFill>
              <a:srgbClr val="FF0000"/>
            </a:solidFill>
          </a:endParaRPr>
        </a:p>
      </dsp:txBody>
      <dsp:txXfrm>
        <a:off x="2032992" y="738188"/>
        <a:ext cx="2030015" cy="1550195"/>
      </dsp:txXfrm>
    </dsp:sp>
    <dsp:sp modelId="{83E3B6F6-0126-4169-9FDD-AEB32A025CAA}">
      <dsp:nvSpPr>
        <dsp:cNvPr id="0" name=""/>
        <dsp:cNvSpPr/>
      </dsp:nvSpPr>
      <dsp:spPr>
        <a:xfrm>
          <a:off x="4063007" y="738188"/>
          <a:ext cx="2030015" cy="1550195"/>
        </a:xfrm>
        <a:prstGeom prst="rect">
          <a:avLst/>
        </a:prstGeom>
        <a:solidFill>
          <a:schemeClr val="tx1">
            <a:lumMod val="65000"/>
            <a:lumOff val="35000"/>
          </a:schemeClr>
        </a:solidFill>
        <a:ln w="57150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>
              <a:latin typeface="Arial" pitchFamily="34" charset="0"/>
              <a:cs typeface="Arial" pitchFamily="34" charset="0"/>
            </a:rPr>
            <a:t>Al(OH)</a:t>
          </a:r>
          <a:r>
            <a:rPr lang="en-US" sz="3600" kern="1200" baseline="-250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rPr>
            <a:t>3</a:t>
          </a:r>
          <a:endParaRPr lang="ru-RU" sz="3600" kern="1200" baseline="-25000" dirty="0">
            <a:solidFill>
              <a:srgbClr val="FF0000"/>
            </a:solidFill>
          </a:endParaRPr>
        </a:p>
      </dsp:txBody>
      <dsp:txXfrm>
        <a:off x="4063007" y="738188"/>
        <a:ext cx="2030015" cy="1550195"/>
      </dsp:txXfrm>
    </dsp:sp>
    <dsp:sp modelId="{3F71DD76-079E-4799-9179-DFDC17080431}">
      <dsp:nvSpPr>
        <dsp:cNvPr id="0" name=""/>
        <dsp:cNvSpPr/>
      </dsp:nvSpPr>
      <dsp:spPr>
        <a:xfrm>
          <a:off x="0" y="2288384"/>
          <a:ext cx="6096000" cy="172243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9FD17D1-EBCF-4DBE-9082-87BFAC69B869}">
      <dsp:nvSpPr>
        <dsp:cNvPr id="0" name=""/>
        <dsp:cNvSpPr/>
      </dsp:nvSpPr>
      <dsp:spPr>
        <a:xfrm>
          <a:off x="0" y="0"/>
          <a:ext cx="6096000" cy="738188"/>
        </a:xfrm>
        <a:prstGeom prst="rect">
          <a:avLst/>
        </a:prstGeom>
        <a:solidFill>
          <a:srgbClr val="FFCCCC"/>
        </a:solidFill>
        <a:ln w="57150">
          <a:solidFill>
            <a:schemeClr val="accent1">
              <a:lumMod val="60000"/>
              <a:lumOff val="40000"/>
            </a:schemeClr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rPr>
            <a:t>Выбери</a:t>
          </a:r>
          <a:r>
            <a:rPr lang="ru-RU" sz="2800" kern="1200" baseline="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rPr>
            <a:t> формулы растворимых оснований</a:t>
          </a:r>
          <a:endParaRPr lang="ru-RU" sz="2800" kern="1200" dirty="0">
            <a:solidFill>
              <a:schemeClr val="tx1">
                <a:lumMod val="85000"/>
                <a:lumOff val="15000"/>
              </a:schemeClr>
            </a:solidFill>
            <a:latin typeface="Arial" pitchFamily="34" charset="0"/>
            <a:cs typeface="Arial" pitchFamily="34" charset="0"/>
          </a:endParaRPr>
        </a:p>
      </dsp:txBody>
      <dsp:txXfrm>
        <a:off x="0" y="0"/>
        <a:ext cx="6096000" cy="738188"/>
      </dsp:txXfrm>
    </dsp:sp>
    <dsp:sp modelId="{D83A121A-CC2B-4629-9DA9-48FA422BCFB4}">
      <dsp:nvSpPr>
        <dsp:cNvPr id="0" name=""/>
        <dsp:cNvSpPr/>
      </dsp:nvSpPr>
      <dsp:spPr>
        <a:xfrm>
          <a:off x="2976" y="738188"/>
          <a:ext cx="2030015" cy="1550195"/>
        </a:xfrm>
        <a:prstGeom prst="rect">
          <a:avLst/>
        </a:prstGeom>
        <a:solidFill>
          <a:schemeClr val="tx1">
            <a:lumMod val="65000"/>
            <a:lumOff val="35000"/>
          </a:schemeClr>
        </a:solidFill>
        <a:ln w="57150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500" kern="1200" baseline="-25000" dirty="0">
            <a:solidFill>
              <a:srgbClr val="FF0000"/>
            </a:solidFill>
            <a:latin typeface="Arial" pitchFamily="34" charset="0"/>
            <a:cs typeface="Arial" pitchFamily="34" charset="0"/>
          </a:endParaRPr>
        </a:p>
      </dsp:txBody>
      <dsp:txXfrm>
        <a:off x="2976" y="738188"/>
        <a:ext cx="2030015" cy="1550195"/>
      </dsp:txXfrm>
    </dsp:sp>
    <dsp:sp modelId="{666420E0-853C-45E5-9B45-FC807C760B04}">
      <dsp:nvSpPr>
        <dsp:cNvPr id="0" name=""/>
        <dsp:cNvSpPr/>
      </dsp:nvSpPr>
      <dsp:spPr>
        <a:xfrm>
          <a:off x="2032992" y="738188"/>
          <a:ext cx="2030015" cy="1550195"/>
        </a:xfrm>
        <a:prstGeom prst="rect">
          <a:avLst/>
        </a:prstGeom>
        <a:solidFill>
          <a:schemeClr val="tx1">
            <a:lumMod val="65000"/>
            <a:lumOff val="35000"/>
          </a:schemeClr>
        </a:solidFill>
        <a:ln w="57150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500" kern="1200" baseline="-25000" dirty="0">
            <a:solidFill>
              <a:srgbClr val="FF0000"/>
            </a:solidFill>
          </a:endParaRPr>
        </a:p>
      </dsp:txBody>
      <dsp:txXfrm>
        <a:off x="2032992" y="738188"/>
        <a:ext cx="2030015" cy="1550195"/>
      </dsp:txXfrm>
    </dsp:sp>
    <dsp:sp modelId="{83E3B6F6-0126-4169-9FDD-AEB32A025CAA}">
      <dsp:nvSpPr>
        <dsp:cNvPr id="0" name=""/>
        <dsp:cNvSpPr/>
      </dsp:nvSpPr>
      <dsp:spPr>
        <a:xfrm>
          <a:off x="4063007" y="738188"/>
          <a:ext cx="2030015" cy="1550195"/>
        </a:xfrm>
        <a:prstGeom prst="rect">
          <a:avLst/>
        </a:prstGeom>
        <a:solidFill>
          <a:schemeClr val="tx1">
            <a:lumMod val="65000"/>
            <a:lumOff val="35000"/>
          </a:schemeClr>
        </a:solidFill>
        <a:ln w="57150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500" kern="1200" dirty="0">
            <a:solidFill>
              <a:srgbClr val="FF0000"/>
            </a:solidFill>
          </a:endParaRPr>
        </a:p>
      </dsp:txBody>
      <dsp:txXfrm>
        <a:off x="4063007" y="738188"/>
        <a:ext cx="2030015" cy="1550195"/>
      </dsp:txXfrm>
    </dsp:sp>
    <dsp:sp modelId="{3F71DD76-079E-4799-9179-DFDC17080431}">
      <dsp:nvSpPr>
        <dsp:cNvPr id="0" name=""/>
        <dsp:cNvSpPr/>
      </dsp:nvSpPr>
      <dsp:spPr>
        <a:xfrm>
          <a:off x="0" y="2288384"/>
          <a:ext cx="6096000" cy="172243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9FD17D1-EBCF-4DBE-9082-87BFAC69B869}">
      <dsp:nvSpPr>
        <dsp:cNvPr id="0" name=""/>
        <dsp:cNvSpPr/>
      </dsp:nvSpPr>
      <dsp:spPr>
        <a:xfrm>
          <a:off x="0" y="0"/>
          <a:ext cx="6096000" cy="738188"/>
        </a:xfrm>
        <a:prstGeom prst="rect">
          <a:avLst/>
        </a:prstGeom>
        <a:solidFill>
          <a:srgbClr val="FFCCCC"/>
        </a:solidFill>
        <a:ln w="57150">
          <a:solidFill>
            <a:schemeClr val="accent1">
              <a:lumMod val="60000"/>
              <a:lumOff val="40000"/>
            </a:schemeClr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rPr>
            <a:t>Выберите</a:t>
          </a:r>
          <a:r>
            <a:rPr lang="ru-RU" sz="2800" kern="1200" baseline="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rPr>
            <a:t> формулы нерастворимых оснований</a:t>
          </a:r>
          <a:endParaRPr lang="ru-RU" sz="2800" kern="1200" dirty="0">
            <a:solidFill>
              <a:schemeClr val="tx1">
                <a:lumMod val="85000"/>
                <a:lumOff val="15000"/>
              </a:schemeClr>
            </a:solidFill>
            <a:latin typeface="Arial" pitchFamily="34" charset="0"/>
            <a:cs typeface="Arial" pitchFamily="34" charset="0"/>
          </a:endParaRPr>
        </a:p>
      </dsp:txBody>
      <dsp:txXfrm>
        <a:off x="0" y="0"/>
        <a:ext cx="6096000" cy="738188"/>
      </dsp:txXfrm>
    </dsp:sp>
    <dsp:sp modelId="{D83A121A-CC2B-4629-9DA9-48FA422BCFB4}">
      <dsp:nvSpPr>
        <dsp:cNvPr id="0" name=""/>
        <dsp:cNvSpPr/>
      </dsp:nvSpPr>
      <dsp:spPr>
        <a:xfrm>
          <a:off x="2976" y="738188"/>
          <a:ext cx="2030015" cy="1550195"/>
        </a:xfrm>
        <a:prstGeom prst="rect">
          <a:avLst/>
        </a:prstGeom>
        <a:solidFill>
          <a:schemeClr val="tx1">
            <a:lumMod val="65000"/>
            <a:lumOff val="35000"/>
          </a:schemeClr>
        </a:solidFill>
        <a:ln w="57150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500" kern="1200" baseline="-25000" dirty="0">
            <a:solidFill>
              <a:srgbClr val="FF0000"/>
            </a:solidFill>
            <a:latin typeface="Arial" pitchFamily="34" charset="0"/>
            <a:cs typeface="Arial" pitchFamily="34" charset="0"/>
          </a:endParaRPr>
        </a:p>
      </dsp:txBody>
      <dsp:txXfrm>
        <a:off x="2976" y="738188"/>
        <a:ext cx="2030015" cy="1550195"/>
      </dsp:txXfrm>
    </dsp:sp>
    <dsp:sp modelId="{666420E0-853C-45E5-9B45-FC807C760B04}">
      <dsp:nvSpPr>
        <dsp:cNvPr id="0" name=""/>
        <dsp:cNvSpPr/>
      </dsp:nvSpPr>
      <dsp:spPr>
        <a:xfrm>
          <a:off x="2032992" y="738188"/>
          <a:ext cx="2030015" cy="1550195"/>
        </a:xfrm>
        <a:prstGeom prst="rect">
          <a:avLst/>
        </a:prstGeom>
        <a:solidFill>
          <a:schemeClr val="tx1">
            <a:lumMod val="65000"/>
            <a:lumOff val="35000"/>
          </a:schemeClr>
        </a:solidFill>
        <a:ln w="57150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500" kern="1200" baseline="-25000" dirty="0">
            <a:solidFill>
              <a:srgbClr val="FF0000"/>
            </a:solidFill>
          </a:endParaRPr>
        </a:p>
      </dsp:txBody>
      <dsp:txXfrm>
        <a:off x="2032992" y="738188"/>
        <a:ext cx="2030015" cy="1550195"/>
      </dsp:txXfrm>
    </dsp:sp>
    <dsp:sp modelId="{83E3B6F6-0126-4169-9FDD-AEB32A025CAA}">
      <dsp:nvSpPr>
        <dsp:cNvPr id="0" name=""/>
        <dsp:cNvSpPr/>
      </dsp:nvSpPr>
      <dsp:spPr>
        <a:xfrm>
          <a:off x="4063007" y="738188"/>
          <a:ext cx="2030015" cy="1550195"/>
        </a:xfrm>
        <a:prstGeom prst="rect">
          <a:avLst/>
        </a:prstGeom>
        <a:solidFill>
          <a:schemeClr val="tx1">
            <a:lumMod val="65000"/>
            <a:lumOff val="35000"/>
          </a:schemeClr>
        </a:solidFill>
        <a:ln w="57150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500" kern="1200" baseline="-25000" dirty="0">
            <a:solidFill>
              <a:srgbClr val="FF0000"/>
            </a:solidFill>
          </a:endParaRPr>
        </a:p>
      </dsp:txBody>
      <dsp:txXfrm>
        <a:off x="4063007" y="738188"/>
        <a:ext cx="2030015" cy="1550195"/>
      </dsp:txXfrm>
    </dsp:sp>
    <dsp:sp modelId="{3F71DD76-079E-4799-9179-DFDC17080431}">
      <dsp:nvSpPr>
        <dsp:cNvPr id="0" name=""/>
        <dsp:cNvSpPr/>
      </dsp:nvSpPr>
      <dsp:spPr>
        <a:xfrm>
          <a:off x="0" y="2288384"/>
          <a:ext cx="6096000" cy="172243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D8C0B-5B24-4A4A-8419-F4527863480F}" type="datetimeFigureOut">
              <a:rPr lang="ru-RU" smtClean="0"/>
              <a:pPr/>
              <a:t>03.03.2013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3C2DC-9049-4419-9462-C2B246BB16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D8C0B-5B24-4A4A-8419-F4527863480F}" type="datetimeFigureOut">
              <a:rPr lang="ru-RU" smtClean="0"/>
              <a:pPr/>
              <a:t>03.03.2013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3C2DC-9049-4419-9462-C2B246BB16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D8C0B-5B24-4A4A-8419-F4527863480F}" type="datetimeFigureOut">
              <a:rPr lang="ru-RU" smtClean="0"/>
              <a:pPr/>
              <a:t>03.03.2013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3C2DC-9049-4419-9462-C2B246BB16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D8C0B-5B24-4A4A-8419-F4527863480F}" type="datetimeFigureOut">
              <a:rPr lang="ru-RU" smtClean="0"/>
              <a:pPr/>
              <a:t>03.03.2013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3C2DC-9049-4419-9462-C2B246BB16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D8C0B-5B24-4A4A-8419-F4527863480F}" type="datetimeFigureOut">
              <a:rPr lang="ru-RU" smtClean="0"/>
              <a:pPr/>
              <a:t>03.03.2013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3C2DC-9049-4419-9462-C2B246BB16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D8C0B-5B24-4A4A-8419-F4527863480F}" type="datetimeFigureOut">
              <a:rPr lang="ru-RU" smtClean="0"/>
              <a:pPr/>
              <a:t>03.03.2013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3C2DC-9049-4419-9462-C2B246BB16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D8C0B-5B24-4A4A-8419-F4527863480F}" type="datetimeFigureOut">
              <a:rPr lang="ru-RU" smtClean="0"/>
              <a:pPr/>
              <a:t>03.03.2013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3C2DC-9049-4419-9462-C2B246BB16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D8C0B-5B24-4A4A-8419-F4527863480F}" type="datetimeFigureOut">
              <a:rPr lang="ru-RU" smtClean="0"/>
              <a:pPr/>
              <a:t>03.03.2013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3C2DC-9049-4419-9462-C2B246BB16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D8C0B-5B24-4A4A-8419-F4527863480F}" type="datetimeFigureOut">
              <a:rPr lang="ru-RU" smtClean="0"/>
              <a:pPr/>
              <a:t>03.03.2013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3C2DC-9049-4419-9462-C2B246BB16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D8C0B-5B24-4A4A-8419-F4527863480F}" type="datetimeFigureOut">
              <a:rPr lang="ru-RU" smtClean="0"/>
              <a:pPr/>
              <a:t>03.03.2013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3C2DC-9049-4419-9462-C2B246BB16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D8C0B-5B24-4A4A-8419-F4527863480F}" type="datetimeFigureOut">
              <a:rPr lang="ru-RU" smtClean="0"/>
              <a:pPr/>
              <a:t>03.03.2013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3C2DC-9049-4419-9462-C2B246BB16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87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DD8C0B-5B24-4A4A-8419-F4527863480F}" type="datetimeFigureOut">
              <a:rPr lang="ru-RU" smtClean="0"/>
              <a:pPr/>
              <a:t>03.03.2013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73C2DC-9049-4419-9462-C2B246BB160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3" Type="http://schemas.openxmlformats.org/officeDocument/2006/relationships/diagramLayout" Target="../diagrams/layout2.xml"/><Relationship Id="rId7" Type="http://schemas.openxmlformats.org/officeDocument/2006/relationships/slide" Target="slide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10" Type="http://schemas.openxmlformats.org/officeDocument/2006/relationships/slide" Target="slide6.xml"/><Relationship Id="rId4" Type="http://schemas.openxmlformats.org/officeDocument/2006/relationships/diagramQuickStyle" Target="../diagrams/quickStyle2.xml"/><Relationship Id="rId9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slide" Target="slide2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slide" Target="slide2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3" Type="http://schemas.openxmlformats.org/officeDocument/2006/relationships/diagramLayout" Target="../diagrams/layout5.xml"/><Relationship Id="rId7" Type="http://schemas.openxmlformats.org/officeDocument/2006/relationships/image" Target="../media/image6.gif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7.xml"/><Relationship Id="rId3" Type="http://schemas.openxmlformats.org/officeDocument/2006/relationships/diagramLayout" Target="../diagrams/layout6.xml"/><Relationship Id="rId7" Type="http://schemas.openxmlformats.org/officeDocument/2006/relationships/diagramData" Target="../diagrams/data7.xml"/><Relationship Id="rId12" Type="http://schemas.openxmlformats.org/officeDocument/2006/relationships/image" Target="../media/image7.gif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11" Type="http://schemas.microsoft.com/office/2007/relationships/diagramDrawing" Target="../diagrams/drawing7.xml"/><Relationship Id="rId5" Type="http://schemas.openxmlformats.org/officeDocument/2006/relationships/diagramColors" Target="../diagrams/colors6.xml"/><Relationship Id="rId10" Type="http://schemas.openxmlformats.org/officeDocument/2006/relationships/diagramColors" Target="../diagrams/colors7.xml"/><Relationship Id="rId4" Type="http://schemas.openxmlformats.org/officeDocument/2006/relationships/diagramQuickStyle" Target="../diagrams/quickStyle6.xml"/><Relationship Id="rId9" Type="http://schemas.openxmlformats.org/officeDocument/2006/relationships/diagramQuickStyle" Target="../diagrams/quickStyle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9.xml"/><Relationship Id="rId3" Type="http://schemas.openxmlformats.org/officeDocument/2006/relationships/diagramLayout" Target="../diagrams/layout8.xml"/><Relationship Id="rId7" Type="http://schemas.openxmlformats.org/officeDocument/2006/relationships/diagramData" Target="../diagrams/data9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11" Type="http://schemas.microsoft.com/office/2007/relationships/diagramDrawing" Target="../diagrams/drawing9.xml"/><Relationship Id="rId5" Type="http://schemas.openxmlformats.org/officeDocument/2006/relationships/diagramColors" Target="../diagrams/colors8.xml"/><Relationship Id="rId10" Type="http://schemas.openxmlformats.org/officeDocument/2006/relationships/diagramColors" Target="../diagrams/colors9.xml"/><Relationship Id="rId4" Type="http://schemas.openxmlformats.org/officeDocument/2006/relationships/diagramQuickStyle" Target="../diagrams/quickStyle8.xml"/><Relationship Id="rId9" Type="http://schemas.openxmlformats.org/officeDocument/2006/relationships/diagramQuickStyle" Target="../diagrams/quickStyle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mu.edu/org/aed/uploads/chemical_lab_flasks_clip_art_15997.jpg" TargetMode="External"/><Relationship Id="rId2" Type="http://schemas.openxmlformats.org/officeDocument/2006/relationships/hyperlink" Target="http://www.edu.cap.ru/Home/3885/novi%20god%202011/festival%20himia.gi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26209s020.edusite.ru/images/ecuaciones.gif" TargetMode="External"/><Relationship Id="rId5" Type="http://schemas.openxmlformats.org/officeDocument/2006/relationships/hyperlink" Target="http://www.longwood.k12.ny.us/lhs/science/chem/image5.gif" TargetMode="External"/><Relationship Id="rId4" Type="http://schemas.openxmlformats.org/officeDocument/2006/relationships/hyperlink" Target="http://lisanskimya.balikesir.edu.tr/~f20702/resim/bo20chemist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928794" y="3500438"/>
            <a:ext cx="5643602" cy="121444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7" name="Группа 16"/>
          <p:cNvGrpSpPr/>
          <p:nvPr/>
        </p:nvGrpSpPr>
        <p:grpSpPr>
          <a:xfrm>
            <a:off x="500034" y="714356"/>
            <a:ext cx="8146742" cy="5397784"/>
            <a:chOff x="500034" y="714356"/>
            <a:chExt cx="8146742" cy="5397784"/>
          </a:xfrm>
        </p:grpSpPr>
        <p:sp>
          <p:nvSpPr>
            <p:cNvPr id="4" name="Блок-схема: узел 3"/>
            <p:cNvSpPr/>
            <p:nvPr/>
          </p:nvSpPr>
          <p:spPr>
            <a:xfrm>
              <a:off x="785786" y="857232"/>
              <a:ext cx="7715304" cy="5143536"/>
            </a:xfrm>
            <a:prstGeom prst="flowChartConnector">
              <a:avLst/>
            </a:prstGeom>
            <a:gradFill flip="none" rotWithShape="1">
              <a:gsLst>
                <a:gs pos="0">
                  <a:srgbClr val="FFCCCC">
                    <a:shade val="30000"/>
                    <a:satMod val="115000"/>
                  </a:srgbClr>
                </a:gs>
                <a:gs pos="50000">
                  <a:srgbClr val="FFCCCC">
                    <a:shade val="67500"/>
                    <a:satMod val="115000"/>
                  </a:srgbClr>
                </a:gs>
                <a:gs pos="100000">
                  <a:srgbClr val="FFCCCC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 w="57150">
              <a:solidFill>
                <a:srgbClr val="FFCC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aphicFrame>
          <p:nvGraphicFramePr>
            <p:cNvPr id="3" name="Схема 2"/>
            <p:cNvGraphicFramePr/>
            <p:nvPr/>
          </p:nvGraphicFramePr>
          <p:xfrm>
            <a:off x="1524000" y="1397000"/>
            <a:ext cx="6096000" cy="40640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8" name="Овал 7"/>
            <p:cNvSpPr>
              <a:spLocks noChangeAspect="1"/>
            </p:cNvSpPr>
            <p:nvPr/>
          </p:nvSpPr>
          <p:spPr>
            <a:xfrm>
              <a:off x="2714612" y="857232"/>
              <a:ext cx="540000" cy="54000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dist="101600" dir="2400000" algn="ctr" rotWithShape="0">
                <a:srgbClr val="FFCCCC">
                  <a:alpha val="5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Овал 8"/>
            <p:cNvSpPr>
              <a:spLocks noChangeAspect="1"/>
            </p:cNvSpPr>
            <p:nvPr/>
          </p:nvSpPr>
          <p:spPr>
            <a:xfrm>
              <a:off x="3571868" y="714356"/>
              <a:ext cx="432000" cy="43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dist="101600" dir="2400000" algn="ctr" rotWithShape="0">
                <a:schemeClr val="tx1">
                  <a:lumMod val="75000"/>
                  <a:lumOff val="25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Овал 9"/>
            <p:cNvSpPr>
              <a:spLocks noChangeAspect="1"/>
            </p:cNvSpPr>
            <p:nvPr/>
          </p:nvSpPr>
          <p:spPr>
            <a:xfrm>
              <a:off x="500034" y="3071810"/>
              <a:ext cx="540000" cy="540000"/>
            </a:xfrm>
            <a:prstGeom prst="ellipse">
              <a:avLst/>
            </a:prstGeom>
            <a:gradFill flip="none" rotWithShape="1">
              <a:gsLst>
                <a:gs pos="0">
                  <a:srgbClr val="FFCCCC">
                    <a:shade val="30000"/>
                    <a:satMod val="115000"/>
                  </a:srgbClr>
                </a:gs>
                <a:gs pos="50000">
                  <a:srgbClr val="FFCCCC">
                    <a:shade val="67500"/>
                    <a:satMod val="115000"/>
                  </a:srgbClr>
                </a:gs>
                <a:gs pos="100000">
                  <a:srgbClr val="FFCCCC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>
              <a:outerShdw dist="101600" dir="2400000" algn="ctr" rotWithShape="0">
                <a:schemeClr val="tx1">
                  <a:lumMod val="75000"/>
                  <a:lumOff val="25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Скругленный прямоугольник 10"/>
            <p:cNvSpPr>
              <a:spLocks noChangeAspect="1"/>
            </p:cNvSpPr>
            <p:nvPr/>
          </p:nvSpPr>
          <p:spPr>
            <a:xfrm rot="911370">
              <a:off x="1918667" y="1204295"/>
              <a:ext cx="540000" cy="540000"/>
            </a:xfrm>
            <a:prstGeom prst="roundRect">
              <a:avLst/>
            </a:prstGeom>
            <a:gradFill flip="none" rotWithShape="1">
              <a:gsLst>
                <a:gs pos="0">
                  <a:srgbClr val="FFCCCC">
                    <a:shade val="30000"/>
                    <a:satMod val="115000"/>
                  </a:srgbClr>
                </a:gs>
                <a:gs pos="50000">
                  <a:srgbClr val="FFCCCC">
                    <a:shade val="67500"/>
                    <a:satMod val="115000"/>
                  </a:srgbClr>
                </a:gs>
                <a:gs pos="100000">
                  <a:srgbClr val="FFCCCC">
                    <a:shade val="100000"/>
                    <a:satMod val="115000"/>
                  </a:srgbClr>
                </a:gs>
              </a:gsLst>
              <a:lin ang="0" scaled="1"/>
              <a:tileRect/>
            </a:gradFill>
            <a:ln>
              <a:noFill/>
            </a:ln>
            <a:effectLst>
              <a:outerShdw dist="101600" dir="2400000" algn="ctr" rotWithShape="0">
                <a:schemeClr val="tx1">
                  <a:lumMod val="75000"/>
                  <a:lumOff val="25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Овал 11"/>
            <p:cNvSpPr>
              <a:spLocks noChangeAspect="1"/>
            </p:cNvSpPr>
            <p:nvPr/>
          </p:nvSpPr>
          <p:spPr>
            <a:xfrm>
              <a:off x="3143240" y="5572140"/>
              <a:ext cx="540000" cy="540000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outerShdw dist="101600" dir="2400000" algn="ctr" rotWithShape="0">
                <a:schemeClr val="tx1">
                  <a:lumMod val="75000"/>
                  <a:lumOff val="25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Овал 12"/>
            <p:cNvSpPr>
              <a:spLocks noChangeAspect="1"/>
            </p:cNvSpPr>
            <p:nvPr/>
          </p:nvSpPr>
          <p:spPr>
            <a:xfrm rot="911370">
              <a:off x="6633576" y="5204823"/>
              <a:ext cx="540000" cy="54000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dist="101600" dir="2400000" algn="ctr" rotWithShape="0">
                <a:schemeClr val="tx1">
                  <a:lumMod val="75000"/>
                  <a:lumOff val="25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Овал 13"/>
            <p:cNvSpPr>
              <a:spLocks noChangeAspect="1"/>
            </p:cNvSpPr>
            <p:nvPr/>
          </p:nvSpPr>
          <p:spPr>
            <a:xfrm>
              <a:off x="8286776" y="3071810"/>
              <a:ext cx="360000" cy="360000"/>
            </a:xfrm>
            <a:prstGeom prst="ellipse">
              <a:avLst/>
            </a:prstGeom>
            <a:gradFill flip="none" rotWithShape="1">
              <a:gsLst>
                <a:gs pos="0">
                  <a:srgbClr val="FFCCCC">
                    <a:shade val="30000"/>
                    <a:satMod val="115000"/>
                  </a:srgbClr>
                </a:gs>
                <a:gs pos="50000">
                  <a:srgbClr val="FFCCCC">
                    <a:shade val="67500"/>
                    <a:satMod val="115000"/>
                  </a:srgbClr>
                </a:gs>
                <a:gs pos="100000">
                  <a:srgbClr val="FFCCCC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>
              <a:outerShdw dist="101600" dir="2400000" algn="ctr" rotWithShape="0">
                <a:schemeClr val="tx1">
                  <a:lumMod val="75000"/>
                  <a:lumOff val="25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Овал 14"/>
            <p:cNvSpPr>
              <a:spLocks noChangeAspect="1"/>
            </p:cNvSpPr>
            <p:nvPr/>
          </p:nvSpPr>
          <p:spPr>
            <a:xfrm>
              <a:off x="7429520" y="1643050"/>
              <a:ext cx="432000" cy="432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dist="101600" dir="2400000" algn="ctr" rotWithShape="0">
                <a:srgbClr val="FFCCCC">
                  <a:alpha val="5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Скругленный прямоугольник 15"/>
            <p:cNvSpPr>
              <a:spLocks noChangeAspect="1"/>
            </p:cNvSpPr>
            <p:nvPr/>
          </p:nvSpPr>
          <p:spPr>
            <a:xfrm rot="1492692">
              <a:off x="5978370" y="5549751"/>
              <a:ext cx="432000" cy="432000"/>
            </a:xfrm>
            <a:prstGeom prst="roundRect">
              <a:avLst/>
            </a:prstGeom>
            <a:gradFill flip="none" rotWithShape="1">
              <a:gsLst>
                <a:gs pos="0">
                  <a:srgbClr val="FFCCCC">
                    <a:shade val="30000"/>
                    <a:satMod val="115000"/>
                  </a:srgbClr>
                </a:gs>
                <a:gs pos="50000">
                  <a:srgbClr val="FFCCCC">
                    <a:shade val="67500"/>
                    <a:satMod val="115000"/>
                  </a:srgbClr>
                </a:gs>
                <a:gs pos="100000">
                  <a:srgbClr val="FFCCCC">
                    <a:shade val="100000"/>
                    <a:satMod val="115000"/>
                  </a:srgbClr>
                </a:gs>
              </a:gsLst>
              <a:lin ang="0" scaled="1"/>
              <a:tileRect/>
            </a:gradFill>
            <a:ln>
              <a:noFill/>
            </a:ln>
            <a:effectLst>
              <a:outerShdw dist="101600" dir="2400000" algn="ctr" rotWithShape="0">
                <a:schemeClr val="tx1">
                  <a:lumMod val="75000"/>
                  <a:lumOff val="25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8" name="Прямоугольник 17"/>
          <p:cNvSpPr/>
          <p:nvPr/>
        </p:nvSpPr>
        <p:spPr>
          <a:xfrm>
            <a:off x="2214546" y="3643314"/>
            <a:ext cx="488223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dirty="0" smtClean="0">
                <a:ln w="9000" cmpd="sng">
                  <a:noFill/>
                  <a:prstDash val="solid"/>
                </a:ln>
                <a:solidFill>
                  <a:srgbClr val="FFCCCC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Основ</a:t>
            </a:r>
            <a:r>
              <a:rPr lang="ru-RU" sz="5400" b="1" cap="all" dirty="0" smtClean="0">
                <a:ln w="9000" cmpd="sng">
                  <a:noFill/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ания</a:t>
            </a:r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9" name="Подзаголовок 2"/>
          <p:cNvSpPr txBox="1">
            <a:spLocks/>
          </p:cNvSpPr>
          <p:nvPr/>
        </p:nvSpPr>
        <p:spPr>
          <a:xfrm>
            <a:off x="585798" y="214290"/>
            <a:ext cx="7972404" cy="5429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50000"/>
              </a:lnSpc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Политова Светлана Викторовна, учитель химии ГБОУ СОШ </a:t>
            </a:r>
          </a:p>
          <a:p>
            <a:pPr marL="0" marR="0" lvl="0" indent="0" defTabSz="914400" rtl="0" eaLnBrk="1" fontAlgn="auto" latinLnBrk="0" hangingPunct="1">
              <a:lnSpc>
                <a:spcPct val="150000"/>
              </a:lnSpc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№ 1352 с углубленным изучением английского языка г. Москвы 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1071538" y="1428736"/>
          <a:ext cx="6948000" cy="298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>
            <a:hlinkClick r:id="rId7" action="ppaction://hlinksldjump"/>
          </p:cNvPr>
          <p:cNvSpPr/>
          <p:nvPr/>
        </p:nvSpPr>
        <p:spPr>
          <a:xfrm>
            <a:off x="2500298" y="1428736"/>
            <a:ext cx="5400000" cy="857256"/>
          </a:xfrm>
          <a:prstGeom prst="rect">
            <a:avLst/>
          </a:prstGeom>
          <a:solidFill>
            <a:srgbClr val="C0504D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hlinkClick r:id="rId8" action="ppaction://hlinksldjump"/>
          </p:cNvPr>
          <p:cNvSpPr/>
          <p:nvPr/>
        </p:nvSpPr>
        <p:spPr>
          <a:xfrm>
            <a:off x="2571736" y="2285992"/>
            <a:ext cx="5357850" cy="857256"/>
          </a:xfrm>
          <a:prstGeom prst="rect">
            <a:avLst/>
          </a:prstGeom>
          <a:solidFill>
            <a:srgbClr val="C0504D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hlinkClick r:id="rId9" action="ppaction://hlinksldjump"/>
          </p:cNvPr>
          <p:cNvSpPr/>
          <p:nvPr/>
        </p:nvSpPr>
        <p:spPr>
          <a:xfrm>
            <a:off x="2500298" y="3643314"/>
            <a:ext cx="5357850" cy="1152000"/>
          </a:xfrm>
          <a:prstGeom prst="rect">
            <a:avLst/>
          </a:prstGeom>
          <a:solidFill>
            <a:srgbClr val="C0504D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лево 7">
            <a:hlinkClick r:id="rId10" action="ppaction://hlinksldjump"/>
          </p:cNvPr>
          <p:cNvSpPr/>
          <p:nvPr/>
        </p:nvSpPr>
        <p:spPr>
          <a:xfrm flipH="1">
            <a:off x="8215338" y="5857892"/>
            <a:ext cx="703518" cy="556070"/>
          </a:xfrm>
          <a:prstGeom prst="lef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Прямоугольный треугольник 158"/>
          <p:cNvSpPr/>
          <p:nvPr/>
        </p:nvSpPr>
        <p:spPr>
          <a:xfrm>
            <a:off x="-1967" y="0"/>
            <a:ext cx="5076000" cy="6858000"/>
          </a:xfrm>
          <a:prstGeom prst="rtTriangle">
            <a:avLst/>
          </a:prstGeom>
          <a:gradFill flip="none" rotWithShape="1">
            <a:gsLst>
              <a:gs pos="0">
                <a:schemeClr val="tx1">
                  <a:lumMod val="50000"/>
                  <a:lumOff val="50000"/>
                  <a:shade val="30000"/>
                  <a:satMod val="115000"/>
                </a:schemeClr>
              </a:gs>
              <a:gs pos="50000">
                <a:schemeClr val="tx1">
                  <a:lumMod val="50000"/>
                  <a:lumOff val="50000"/>
                  <a:shade val="67500"/>
                  <a:satMod val="115000"/>
                </a:schemeClr>
              </a:gs>
              <a:gs pos="100000">
                <a:schemeClr val="tx1">
                  <a:lumMod val="50000"/>
                  <a:lumOff val="50000"/>
                  <a:shade val="100000"/>
                  <a:satMod val="115000"/>
                </a:schemeClr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0" name="Прямоугольный треугольник 159"/>
          <p:cNvSpPr/>
          <p:nvPr/>
        </p:nvSpPr>
        <p:spPr>
          <a:xfrm flipH="1">
            <a:off x="4069967" y="0"/>
            <a:ext cx="5076000" cy="6858000"/>
          </a:xfrm>
          <a:prstGeom prst="rtTriangle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6" name="Схема 5"/>
          <p:cNvGraphicFramePr/>
          <p:nvPr/>
        </p:nvGraphicFramePr>
        <p:xfrm>
          <a:off x="1357290" y="285728"/>
          <a:ext cx="6192000" cy="3096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90" name="Группа 89"/>
          <p:cNvGrpSpPr/>
          <p:nvPr/>
        </p:nvGrpSpPr>
        <p:grpSpPr>
          <a:xfrm>
            <a:off x="89282" y="1821645"/>
            <a:ext cx="2016000" cy="1419228"/>
            <a:chOff x="178579" y="1785926"/>
            <a:chExt cx="2016000" cy="1419228"/>
          </a:xfrm>
        </p:grpSpPr>
        <p:grpSp>
          <p:nvGrpSpPr>
            <p:cNvPr id="44" name="Группа 13"/>
            <p:cNvGrpSpPr/>
            <p:nvPr/>
          </p:nvGrpSpPr>
          <p:grpSpPr>
            <a:xfrm>
              <a:off x="656227" y="1785926"/>
              <a:ext cx="1060704" cy="1419228"/>
              <a:chOff x="1004862" y="4429132"/>
              <a:chExt cx="1060704" cy="1419228"/>
            </a:xfrm>
          </p:grpSpPr>
          <p:grpSp>
            <p:nvGrpSpPr>
              <p:cNvPr id="46" name="Группа 11"/>
              <p:cNvGrpSpPr/>
              <p:nvPr/>
            </p:nvGrpSpPr>
            <p:grpSpPr>
              <a:xfrm>
                <a:off x="1004862" y="4500570"/>
                <a:ext cx="1060704" cy="1347790"/>
                <a:chOff x="1004862" y="4500570"/>
                <a:chExt cx="1060704" cy="1347790"/>
              </a:xfrm>
            </p:grpSpPr>
            <p:grpSp>
              <p:nvGrpSpPr>
                <p:cNvPr id="48" name="Группа 8"/>
                <p:cNvGrpSpPr/>
                <p:nvPr/>
              </p:nvGrpSpPr>
              <p:grpSpPr>
                <a:xfrm>
                  <a:off x="1004862" y="4933960"/>
                  <a:ext cx="1060704" cy="914400"/>
                  <a:chOff x="1004862" y="4933960"/>
                  <a:chExt cx="1060704" cy="914400"/>
                </a:xfrm>
              </p:grpSpPr>
              <p:sp>
                <p:nvSpPr>
                  <p:cNvPr id="50" name="Равнобедренный треугольник 6"/>
                  <p:cNvSpPr/>
                  <p:nvPr/>
                </p:nvSpPr>
                <p:spPr>
                  <a:xfrm>
                    <a:off x="1004862" y="4933960"/>
                    <a:ext cx="1060704" cy="914400"/>
                  </a:xfrm>
                  <a:prstGeom prst="triangle">
                    <a:avLst>
                      <a:gd name="adj" fmla="val 32553"/>
                    </a:avLst>
                  </a:prstGeom>
                  <a:solidFill>
                    <a:srgbClr val="FFCCCC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51" name="Равнобедренный треугольник 50"/>
                  <p:cNvSpPr/>
                  <p:nvPr/>
                </p:nvSpPr>
                <p:spPr>
                  <a:xfrm flipH="1">
                    <a:off x="1004862" y="4933960"/>
                    <a:ext cx="1060704" cy="914400"/>
                  </a:xfrm>
                  <a:prstGeom prst="triangle">
                    <a:avLst>
                      <a:gd name="adj" fmla="val 32553"/>
                    </a:avLst>
                  </a:prstGeom>
                  <a:solidFill>
                    <a:srgbClr val="FFCCCC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  <p:sp>
              <p:nvSpPr>
                <p:cNvPr id="49" name="Прямоугольник 48"/>
                <p:cNvSpPr/>
                <p:nvPr/>
              </p:nvSpPr>
              <p:spPr>
                <a:xfrm>
                  <a:off x="1301214" y="4500570"/>
                  <a:ext cx="468000" cy="720000"/>
                </a:xfrm>
                <a:prstGeom prst="rect">
                  <a:avLst/>
                </a:prstGeom>
                <a:solidFill>
                  <a:srgbClr val="FFCC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sp>
            <p:nvSpPr>
              <p:cNvPr id="47" name="Прямоугольник 46"/>
              <p:cNvSpPr/>
              <p:nvPr/>
            </p:nvSpPr>
            <p:spPr>
              <a:xfrm>
                <a:off x="1178024" y="4429132"/>
                <a:ext cx="714380" cy="71438"/>
              </a:xfrm>
              <a:prstGeom prst="rect">
                <a:avLst/>
              </a:prstGeom>
              <a:solidFill>
                <a:srgbClr val="FFCCC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45" name="Прямоугольник 44"/>
            <p:cNvSpPr/>
            <p:nvPr/>
          </p:nvSpPr>
          <p:spPr>
            <a:xfrm>
              <a:off x="178579" y="2571744"/>
              <a:ext cx="2016000" cy="5724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itchFamily="34" charset="0"/>
                  <a:cs typeface="Arial" pitchFamily="34" charset="0"/>
                </a:rPr>
                <a:t>KOH</a:t>
              </a:r>
              <a:endParaRPr lang="ru-RU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91" name="Группа 90"/>
          <p:cNvGrpSpPr/>
          <p:nvPr/>
        </p:nvGrpSpPr>
        <p:grpSpPr>
          <a:xfrm>
            <a:off x="89282" y="3464719"/>
            <a:ext cx="2016000" cy="1419228"/>
            <a:chOff x="178579" y="1785926"/>
            <a:chExt cx="2016000" cy="1419228"/>
          </a:xfrm>
        </p:grpSpPr>
        <p:grpSp>
          <p:nvGrpSpPr>
            <p:cNvPr id="92" name="Группа 13"/>
            <p:cNvGrpSpPr/>
            <p:nvPr/>
          </p:nvGrpSpPr>
          <p:grpSpPr>
            <a:xfrm>
              <a:off x="656227" y="1785926"/>
              <a:ext cx="1060704" cy="1419228"/>
              <a:chOff x="1004862" y="4429132"/>
              <a:chExt cx="1060704" cy="1419228"/>
            </a:xfrm>
          </p:grpSpPr>
          <p:grpSp>
            <p:nvGrpSpPr>
              <p:cNvPr id="94" name="Группа 11"/>
              <p:cNvGrpSpPr/>
              <p:nvPr/>
            </p:nvGrpSpPr>
            <p:grpSpPr>
              <a:xfrm>
                <a:off x="1004862" y="4500570"/>
                <a:ext cx="1060704" cy="1347790"/>
                <a:chOff x="1004862" y="4500570"/>
                <a:chExt cx="1060704" cy="1347790"/>
              </a:xfrm>
            </p:grpSpPr>
            <p:grpSp>
              <p:nvGrpSpPr>
                <p:cNvPr id="96" name="Группа 8"/>
                <p:cNvGrpSpPr/>
                <p:nvPr/>
              </p:nvGrpSpPr>
              <p:grpSpPr>
                <a:xfrm>
                  <a:off x="1004862" y="4933960"/>
                  <a:ext cx="1060704" cy="914400"/>
                  <a:chOff x="1004862" y="4933960"/>
                  <a:chExt cx="1060704" cy="914400"/>
                </a:xfrm>
              </p:grpSpPr>
              <p:sp>
                <p:nvSpPr>
                  <p:cNvPr id="98" name="Равнобедренный треугольник 6"/>
                  <p:cNvSpPr/>
                  <p:nvPr/>
                </p:nvSpPr>
                <p:spPr>
                  <a:xfrm>
                    <a:off x="1004862" y="4933960"/>
                    <a:ext cx="1060704" cy="914400"/>
                  </a:xfrm>
                  <a:prstGeom prst="triangle">
                    <a:avLst>
                      <a:gd name="adj" fmla="val 32553"/>
                    </a:avLst>
                  </a:prstGeom>
                  <a:solidFill>
                    <a:srgbClr val="FFCCCC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99" name="Равнобедренный треугольник 98"/>
                  <p:cNvSpPr/>
                  <p:nvPr/>
                </p:nvSpPr>
                <p:spPr>
                  <a:xfrm flipH="1">
                    <a:off x="1004862" y="4933960"/>
                    <a:ext cx="1060704" cy="914400"/>
                  </a:xfrm>
                  <a:prstGeom prst="triangle">
                    <a:avLst>
                      <a:gd name="adj" fmla="val 32553"/>
                    </a:avLst>
                  </a:prstGeom>
                  <a:solidFill>
                    <a:srgbClr val="FFCCCC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  <p:sp>
              <p:nvSpPr>
                <p:cNvPr id="97" name="Прямоугольник 96"/>
                <p:cNvSpPr/>
                <p:nvPr/>
              </p:nvSpPr>
              <p:spPr>
                <a:xfrm>
                  <a:off x="1301214" y="4500570"/>
                  <a:ext cx="468000" cy="720000"/>
                </a:xfrm>
                <a:prstGeom prst="rect">
                  <a:avLst/>
                </a:prstGeom>
                <a:solidFill>
                  <a:srgbClr val="FFCC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sp>
            <p:nvSpPr>
              <p:cNvPr id="95" name="Прямоугольник 94"/>
              <p:cNvSpPr/>
              <p:nvPr/>
            </p:nvSpPr>
            <p:spPr>
              <a:xfrm>
                <a:off x="1178024" y="4429132"/>
                <a:ext cx="714380" cy="71438"/>
              </a:xfrm>
              <a:prstGeom prst="rect">
                <a:avLst/>
              </a:prstGeom>
              <a:solidFill>
                <a:srgbClr val="FFCCC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93" name="Прямоугольник 92"/>
            <p:cNvSpPr/>
            <p:nvPr/>
          </p:nvSpPr>
          <p:spPr>
            <a:xfrm>
              <a:off x="178579" y="2571744"/>
              <a:ext cx="2016000" cy="5724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itchFamily="34" charset="0"/>
                  <a:cs typeface="Arial" pitchFamily="34" charset="0"/>
                </a:rPr>
                <a:t>NaOH</a:t>
              </a:r>
              <a:endParaRPr lang="ru-RU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00" name="Группа 99"/>
          <p:cNvGrpSpPr/>
          <p:nvPr/>
        </p:nvGrpSpPr>
        <p:grpSpPr>
          <a:xfrm>
            <a:off x="89282" y="5018495"/>
            <a:ext cx="2016000" cy="1419228"/>
            <a:chOff x="178579" y="1785926"/>
            <a:chExt cx="2016000" cy="1419228"/>
          </a:xfrm>
        </p:grpSpPr>
        <p:grpSp>
          <p:nvGrpSpPr>
            <p:cNvPr id="101" name="Группа 13"/>
            <p:cNvGrpSpPr/>
            <p:nvPr/>
          </p:nvGrpSpPr>
          <p:grpSpPr>
            <a:xfrm>
              <a:off x="656227" y="1785926"/>
              <a:ext cx="1060704" cy="1419228"/>
              <a:chOff x="1004862" y="4429132"/>
              <a:chExt cx="1060704" cy="1419228"/>
            </a:xfrm>
          </p:grpSpPr>
          <p:grpSp>
            <p:nvGrpSpPr>
              <p:cNvPr id="103" name="Группа 11"/>
              <p:cNvGrpSpPr/>
              <p:nvPr/>
            </p:nvGrpSpPr>
            <p:grpSpPr>
              <a:xfrm>
                <a:off x="1004862" y="4500570"/>
                <a:ext cx="1060704" cy="1347790"/>
                <a:chOff x="1004862" y="4500570"/>
                <a:chExt cx="1060704" cy="1347790"/>
              </a:xfrm>
            </p:grpSpPr>
            <p:grpSp>
              <p:nvGrpSpPr>
                <p:cNvPr id="105" name="Группа 8"/>
                <p:cNvGrpSpPr/>
                <p:nvPr/>
              </p:nvGrpSpPr>
              <p:grpSpPr>
                <a:xfrm>
                  <a:off x="1004862" y="4933960"/>
                  <a:ext cx="1060704" cy="914400"/>
                  <a:chOff x="1004862" y="4933960"/>
                  <a:chExt cx="1060704" cy="914400"/>
                </a:xfrm>
              </p:grpSpPr>
              <p:sp>
                <p:nvSpPr>
                  <p:cNvPr id="107" name="Равнобедренный треугольник 6"/>
                  <p:cNvSpPr/>
                  <p:nvPr/>
                </p:nvSpPr>
                <p:spPr>
                  <a:xfrm>
                    <a:off x="1004862" y="4933960"/>
                    <a:ext cx="1060704" cy="914400"/>
                  </a:xfrm>
                  <a:prstGeom prst="triangle">
                    <a:avLst>
                      <a:gd name="adj" fmla="val 32553"/>
                    </a:avLst>
                  </a:prstGeom>
                  <a:solidFill>
                    <a:srgbClr val="FFCCCC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08" name="Равнобедренный треугольник 107"/>
                  <p:cNvSpPr/>
                  <p:nvPr/>
                </p:nvSpPr>
                <p:spPr>
                  <a:xfrm flipH="1">
                    <a:off x="1004862" y="4933960"/>
                    <a:ext cx="1060704" cy="914400"/>
                  </a:xfrm>
                  <a:prstGeom prst="triangle">
                    <a:avLst>
                      <a:gd name="adj" fmla="val 32553"/>
                    </a:avLst>
                  </a:prstGeom>
                  <a:solidFill>
                    <a:srgbClr val="FFCCCC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  <p:sp>
              <p:nvSpPr>
                <p:cNvPr id="106" name="Прямоугольник 105"/>
                <p:cNvSpPr/>
                <p:nvPr/>
              </p:nvSpPr>
              <p:spPr>
                <a:xfrm>
                  <a:off x="1301214" y="4500570"/>
                  <a:ext cx="468000" cy="720000"/>
                </a:xfrm>
                <a:prstGeom prst="rect">
                  <a:avLst/>
                </a:prstGeom>
                <a:solidFill>
                  <a:srgbClr val="FFCC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sp>
            <p:nvSpPr>
              <p:cNvPr id="104" name="Прямоугольник 103"/>
              <p:cNvSpPr/>
              <p:nvPr/>
            </p:nvSpPr>
            <p:spPr>
              <a:xfrm>
                <a:off x="1178024" y="4429132"/>
                <a:ext cx="714380" cy="71438"/>
              </a:xfrm>
              <a:prstGeom prst="rect">
                <a:avLst/>
              </a:prstGeom>
              <a:solidFill>
                <a:srgbClr val="FFCCC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102" name="Прямоугольник 101"/>
            <p:cNvSpPr/>
            <p:nvPr/>
          </p:nvSpPr>
          <p:spPr>
            <a:xfrm>
              <a:off x="178579" y="2571744"/>
              <a:ext cx="2016000" cy="5724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err="1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itchFamily="34" charset="0"/>
                  <a:cs typeface="Arial" pitchFamily="34" charset="0"/>
                </a:rPr>
                <a:t>LiOH</a:t>
              </a:r>
              <a:endParaRPr lang="ru-RU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31" name="Группа 89"/>
          <p:cNvGrpSpPr/>
          <p:nvPr/>
        </p:nvGrpSpPr>
        <p:grpSpPr>
          <a:xfrm flipH="1">
            <a:off x="7038719" y="1821645"/>
            <a:ext cx="2016000" cy="1419228"/>
            <a:chOff x="178579" y="1785926"/>
            <a:chExt cx="2016000" cy="1419228"/>
          </a:xfrm>
          <a:solidFill>
            <a:schemeClr val="accent1">
              <a:lumMod val="60000"/>
              <a:lumOff val="40000"/>
            </a:schemeClr>
          </a:solidFill>
        </p:grpSpPr>
        <p:grpSp>
          <p:nvGrpSpPr>
            <p:cNvPr id="150" name="Группа 13"/>
            <p:cNvGrpSpPr/>
            <p:nvPr/>
          </p:nvGrpSpPr>
          <p:grpSpPr>
            <a:xfrm>
              <a:off x="656227" y="1785926"/>
              <a:ext cx="1060704" cy="1419228"/>
              <a:chOff x="1004862" y="4429132"/>
              <a:chExt cx="1060704" cy="1419228"/>
            </a:xfrm>
            <a:grpFill/>
          </p:grpSpPr>
          <p:grpSp>
            <p:nvGrpSpPr>
              <p:cNvPr id="152" name="Группа 11"/>
              <p:cNvGrpSpPr/>
              <p:nvPr/>
            </p:nvGrpSpPr>
            <p:grpSpPr>
              <a:xfrm>
                <a:off x="1004862" y="4500570"/>
                <a:ext cx="1060704" cy="1347790"/>
                <a:chOff x="1004862" y="4500570"/>
                <a:chExt cx="1060704" cy="1347790"/>
              </a:xfrm>
              <a:grpFill/>
            </p:grpSpPr>
            <p:grpSp>
              <p:nvGrpSpPr>
                <p:cNvPr id="154" name="Группа 8"/>
                <p:cNvGrpSpPr/>
                <p:nvPr/>
              </p:nvGrpSpPr>
              <p:grpSpPr>
                <a:xfrm>
                  <a:off x="1004862" y="4933960"/>
                  <a:ext cx="1060704" cy="914400"/>
                  <a:chOff x="1004862" y="4933960"/>
                  <a:chExt cx="1060704" cy="914400"/>
                </a:xfrm>
                <a:grpFill/>
              </p:grpSpPr>
              <p:sp>
                <p:nvSpPr>
                  <p:cNvPr id="156" name="Равнобедренный треугольник 6"/>
                  <p:cNvSpPr/>
                  <p:nvPr/>
                </p:nvSpPr>
                <p:spPr>
                  <a:xfrm>
                    <a:off x="1004862" y="4933960"/>
                    <a:ext cx="1060704" cy="914400"/>
                  </a:xfrm>
                  <a:prstGeom prst="triangle">
                    <a:avLst>
                      <a:gd name="adj" fmla="val 32553"/>
                    </a:avLst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57" name="Равнобедренный треугольник 156"/>
                  <p:cNvSpPr/>
                  <p:nvPr/>
                </p:nvSpPr>
                <p:spPr>
                  <a:xfrm flipH="1">
                    <a:off x="1004862" y="4933960"/>
                    <a:ext cx="1060704" cy="914400"/>
                  </a:xfrm>
                  <a:prstGeom prst="triangle">
                    <a:avLst>
                      <a:gd name="adj" fmla="val 32553"/>
                    </a:avLst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  <p:sp>
              <p:nvSpPr>
                <p:cNvPr id="155" name="Прямоугольник 154"/>
                <p:cNvSpPr/>
                <p:nvPr/>
              </p:nvSpPr>
              <p:spPr>
                <a:xfrm>
                  <a:off x="1301214" y="4500570"/>
                  <a:ext cx="468000" cy="720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sp>
            <p:nvSpPr>
              <p:cNvPr id="153" name="Прямоугольник 152"/>
              <p:cNvSpPr/>
              <p:nvPr/>
            </p:nvSpPr>
            <p:spPr>
              <a:xfrm>
                <a:off x="1178024" y="4429132"/>
                <a:ext cx="714380" cy="7143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151" name="Прямоугольник 150"/>
            <p:cNvSpPr/>
            <p:nvPr/>
          </p:nvSpPr>
          <p:spPr>
            <a:xfrm>
              <a:off x="178579" y="2571744"/>
              <a:ext cx="2016000" cy="571504"/>
            </a:xfrm>
            <a:prstGeom prst="rect">
              <a:avLst/>
            </a:prstGeom>
            <a:solidFill>
              <a:srgbClr val="FFCCCC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itchFamily="34" charset="0"/>
                  <a:cs typeface="Arial" pitchFamily="34" charset="0"/>
                </a:rPr>
                <a:t>Cu(OH)</a:t>
              </a:r>
              <a:r>
                <a:rPr lang="en-US" sz="3200" baseline="-250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itchFamily="34" charset="0"/>
                  <a:cs typeface="Arial" pitchFamily="34" charset="0"/>
                </a:rPr>
                <a:t>2</a:t>
              </a:r>
              <a:endParaRPr lang="ru-RU" sz="3200" baseline="-25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32" name="Группа 90"/>
          <p:cNvGrpSpPr/>
          <p:nvPr/>
        </p:nvGrpSpPr>
        <p:grpSpPr>
          <a:xfrm flipH="1">
            <a:off x="7038719" y="3464719"/>
            <a:ext cx="2016000" cy="1419228"/>
            <a:chOff x="178579" y="1785926"/>
            <a:chExt cx="2016000" cy="1419228"/>
          </a:xfrm>
          <a:solidFill>
            <a:schemeClr val="accent1">
              <a:lumMod val="60000"/>
              <a:lumOff val="40000"/>
            </a:schemeClr>
          </a:solidFill>
        </p:grpSpPr>
        <p:grpSp>
          <p:nvGrpSpPr>
            <p:cNvPr id="142" name="Группа 13"/>
            <p:cNvGrpSpPr/>
            <p:nvPr/>
          </p:nvGrpSpPr>
          <p:grpSpPr>
            <a:xfrm>
              <a:off x="656227" y="1785926"/>
              <a:ext cx="1060704" cy="1419228"/>
              <a:chOff x="1004862" y="4429132"/>
              <a:chExt cx="1060704" cy="1419228"/>
            </a:xfrm>
            <a:grpFill/>
          </p:grpSpPr>
          <p:grpSp>
            <p:nvGrpSpPr>
              <p:cNvPr id="144" name="Группа 11"/>
              <p:cNvGrpSpPr/>
              <p:nvPr/>
            </p:nvGrpSpPr>
            <p:grpSpPr>
              <a:xfrm>
                <a:off x="1004862" y="4500570"/>
                <a:ext cx="1060704" cy="1347790"/>
                <a:chOff x="1004862" y="4500570"/>
                <a:chExt cx="1060704" cy="1347790"/>
              </a:xfrm>
              <a:grpFill/>
            </p:grpSpPr>
            <p:grpSp>
              <p:nvGrpSpPr>
                <p:cNvPr id="146" name="Группа 8"/>
                <p:cNvGrpSpPr/>
                <p:nvPr/>
              </p:nvGrpSpPr>
              <p:grpSpPr>
                <a:xfrm>
                  <a:off x="1004862" y="4933960"/>
                  <a:ext cx="1060704" cy="914400"/>
                  <a:chOff x="1004862" y="4933960"/>
                  <a:chExt cx="1060704" cy="914400"/>
                </a:xfrm>
                <a:grpFill/>
              </p:grpSpPr>
              <p:sp>
                <p:nvSpPr>
                  <p:cNvPr id="148" name="Равнобедренный треугольник 6"/>
                  <p:cNvSpPr/>
                  <p:nvPr/>
                </p:nvSpPr>
                <p:spPr>
                  <a:xfrm>
                    <a:off x="1004862" y="4933960"/>
                    <a:ext cx="1060704" cy="914400"/>
                  </a:xfrm>
                  <a:prstGeom prst="triangle">
                    <a:avLst>
                      <a:gd name="adj" fmla="val 32553"/>
                    </a:avLst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49" name="Равнобедренный треугольник 148"/>
                  <p:cNvSpPr/>
                  <p:nvPr/>
                </p:nvSpPr>
                <p:spPr>
                  <a:xfrm flipH="1">
                    <a:off x="1004862" y="4933960"/>
                    <a:ext cx="1060704" cy="914400"/>
                  </a:xfrm>
                  <a:prstGeom prst="triangle">
                    <a:avLst>
                      <a:gd name="adj" fmla="val 32553"/>
                    </a:avLst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  <p:sp>
              <p:nvSpPr>
                <p:cNvPr id="147" name="Прямоугольник 146"/>
                <p:cNvSpPr/>
                <p:nvPr/>
              </p:nvSpPr>
              <p:spPr>
                <a:xfrm>
                  <a:off x="1301214" y="4500570"/>
                  <a:ext cx="468000" cy="68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sp>
            <p:nvSpPr>
              <p:cNvPr id="145" name="Прямоугольник 144"/>
              <p:cNvSpPr/>
              <p:nvPr/>
            </p:nvSpPr>
            <p:spPr>
              <a:xfrm>
                <a:off x="1178024" y="4429132"/>
                <a:ext cx="714380" cy="7143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143" name="Прямоугольник 142"/>
            <p:cNvSpPr/>
            <p:nvPr/>
          </p:nvSpPr>
          <p:spPr>
            <a:xfrm>
              <a:off x="178579" y="2571744"/>
              <a:ext cx="2016000" cy="571504"/>
            </a:xfrm>
            <a:prstGeom prst="rect">
              <a:avLst/>
            </a:prstGeom>
            <a:solidFill>
              <a:srgbClr val="FFCCCC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itchFamily="34" charset="0"/>
                  <a:cs typeface="Arial" pitchFamily="34" charset="0"/>
                </a:rPr>
                <a:t>Fe(OH)</a:t>
              </a:r>
              <a:r>
                <a:rPr lang="en-US" sz="3200" baseline="-250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itchFamily="34" charset="0"/>
                  <a:cs typeface="Arial" pitchFamily="34" charset="0"/>
                </a:rPr>
                <a:t>2</a:t>
              </a:r>
              <a:endParaRPr lang="ru-RU" sz="3200" baseline="-25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33" name="Группа 99"/>
          <p:cNvGrpSpPr/>
          <p:nvPr/>
        </p:nvGrpSpPr>
        <p:grpSpPr>
          <a:xfrm flipH="1">
            <a:off x="7038719" y="5018495"/>
            <a:ext cx="2016000" cy="1419228"/>
            <a:chOff x="178579" y="1785926"/>
            <a:chExt cx="2016000" cy="1419228"/>
          </a:xfrm>
          <a:solidFill>
            <a:schemeClr val="accent1">
              <a:lumMod val="60000"/>
              <a:lumOff val="40000"/>
            </a:schemeClr>
          </a:solidFill>
        </p:grpSpPr>
        <p:grpSp>
          <p:nvGrpSpPr>
            <p:cNvPr id="134" name="Группа 13"/>
            <p:cNvGrpSpPr/>
            <p:nvPr/>
          </p:nvGrpSpPr>
          <p:grpSpPr>
            <a:xfrm>
              <a:off x="656227" y="1785926"/>
              <a:ext cx="1060704" cy="1419228"/>
              <a:chOff x="1004862" y="4429132"/>
              <a:chExt cx="1060704" cy="1419228"/>
            </a:xfrm>
            <a:grpFill/>
          </p:grpSpPr>
          <p:grpSp>
            <p:nvGrpSpPr>
              <p:cNvPr id="136" name="Группа 11"/>
              <p:cNvGrpSpPr/>
              <p:nvPr/>
            </p:nvGrpSpPr>
            <p:grpSpPr>
              <a:xfrm>
                <a:off x="1004862" y="4500570"/>
                <a:ext cx="1060704" cy="1347790"/>
                <a:chOff x="1004862" y="4500570"/>
                <a:chExt cx="1060704" cy="1347790"/>
              </a:xfrm>
              <a:grpFill/>
            </p:grpSpPr>
            <p:grpSp>
              <p:nvGrpSpPr>
                <p:cNvPr id="138" name="Группа 8"/>
                <p:cNvGrpSpPr/>
                <p:nvPr/>
              </p:nvGrpSpPr>
              <p:grpSpPr>
                <a:xfrm>
                  <a:off x="1004862" y="4933960"/>
                  <a:ext cx="1060704" cy="914400"/>
                  <a:chOff x="1004862" y="4933960"/>
                  <a:chExt cx="1060704" cy="914400"/>
                </a:xfrm>
                <a:grpFill/>
              </p:grpSpPr>
              <p:sp>
                <p:nvSpPr>
                  <p:cNvPr id="140" name="Равнобедренный треугольник 6"/>
                  <p:cNvSpPr/>
                  <p:nvPr/>
                </p:nvSpPr>
                <p:spPr>
                  <a:xfrm>
                    <a:off x="1004862" y="4933960"/>
                    <a:ext cx="1060704" cy="914400"/>
                  </a:xfrm>
                  <a:prstGeom prst="triangle">
                    <a:avLst>
                      <a:gd name="adj" fmla="val 32553"/>
                    </a:avLst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41" name="Равнобедренный треугольник 140"/>
                  <p:cNvSpPr/>
                  <p:nvPr/>
                </p:nvSpPr>
                <p:spPr>
                  <a:xfrm flipH="1">
                    <a:off x="1004862" y="4933960"/>
                    <a:ext cx="1060704" cy="914400"/>
                  </a:xfrm>
                  <a:prstGeom prst="triangle">
                    <a:avLst>
                      <a:gd name="adj" fmla="val 32553"/>
                    </a:avLst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  <p:sp>
              <p:nvSpPr>
                <p:cNvPr id="139" name="Прямоугольник 138"/>
                <p:cNvSpPr/>
                <p:nvPr/>
              </p:nvSpPr>
              <p:spPr>
                <a:xfrm>
                  <a:off x="1301214" y="4500570"/>
                  <a:ext cx="468000" cy="684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sp>
            <p:nvSpPr>
              <p:cNvPr id="137" name="Прямоугольник 136"/>
              <p:cNvSpPr/>
              <p:nvPr/>
            </p:nvSpPr>
            <p:spPr>
              <a:xfrm>
                <a:off x="1178024" y="4429132"/>
                <a:ext cx="714380" cy="7143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135" name="Прямоугольник 134"/>
            <p:cNvSpPr/>
            <p:nvPr/>
          </p:nvSpPr>
          <p:spPr>
            <a:xfrm>
              <a:off x="178579" y="2571744"/>
              <a:ext cx="2016000" cy="571504"/>
            </a:xfrm>
            <a:prstGeom prst="rect">
              <a:avLst/>
            </a:prstGeom>
            <a:solidFill>
              <a:srgbClr val="FFCCCC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err="1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itchFamily="34" charset="0"/>
                  <a:cs typeface="Arial" pitchFamily="34" charset="0"/>
                </a:rPr>
                <a:t>Mn</a:t>
              </a:r>
              <a:r>
                <a:rPr lang="en-US" sz="32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itchFamily="34" charset="0"/>
                  <a:cs typeface="Arial" pitchFamily="34" charset="0"/>
                </a:rPr>
                <a:t>(OH)</a:t>
              </a:r>
              <a:r>
                <a:rPr lang="en-US" sz="3200" baseline="-250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itchFamily="34" charset="0"/>
                  <a:cs typeface="Arial" pitchFamily="34" charset="0"/>
                </a:rPr>
                <a:t>2</a:t>
              </a:r>
              <a:endParaRPr lang="ru-RU" sz="3200" baseline="-25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82" name="Группа 81"/>
          <p:cNvGrpSpPr/>
          <p:nvPr/>
        </p:nvGrpSpPr>
        <p:grpSpPr>
          <a:xfrm>
            <a:off x="2206678" y="5018495"/>
            <a:ext cx="4730644" cy="1419228"/>
            <a:chOff x="2206678" y="5072074"/>
            <a:chExt cx="4730644" cy="1419228"/>
          </a:xfrm>
        </p:grpSpPr>
        <p:grpSp>
          <p:nvGrpSpPr>
            <p:cNvPr id="109" name="Группа 108"/>
            <p:cNvGrpSpPr/>
            <p:nvPr/>
          </p:nvGrpSpPr>
          <p:grpSpPr>
            <a:xfrm>
              <a:off x="2206678" y="5072074"/>
              <a:ext cx="2016000" cy="1419228"/>
              <a:chOff x="178579" y="1785926"/>
              <a:chExt cx="2016000" cy="1419228"/>
            </a:xfrm>
          </p:grpSpPr>
          <p:grpSp>
            <p:nvGrpSpPr>
              <p:cNvPr id="110" name="Группа 13"/>
              <p:cNvGrpSpPr/>
              <p:nvPr/>
            </p:nvGrpSpPr>
            <p:grpSpPr>
              <a:xfrm>
                <a:off x="656227" y="1785926"/>
                <a:ext cx="1060704" cy="1419228"/>
                <a:chOff x="1004862" y="4429132"/>
                <a:chExt cx="1060704" cy="1419228"/>
              </a:xfrm>
            </p:grpSpPr>
            <p:grpSp>
              <p:nvGrpSpPr>
                <p:cNvPr id="112" name="Группа 11"/>
                <p:cNvGrpSpPr/>
                <p:nvPr/>
              </p:nvGrpSpPr>
              <p:grpSpPr>
                <a:xfrm>
                  <a:off x="1004862" y="4500570"/>
                  <a:ext cx="1060704" cy="1347790"/>
                  <a:chOff x="1004862" y="4500570"/>
                  <a:chExt cx="1060704" cy="1347790"/>
                </a:xfrm>
              </p:grpSpPr>
              <p:grpSp>
                <p:nvGrpSpPr>
                  <p:cNvPr id="114" name="Группа 8"/>
                  <p:cNvGrpSpPr/>
                  <p:nvPr/>
                </p:nvGrpSpPr>
                <p:grpSpPr>
                  <a:xfrm>
                    <a:off x="1004862" y="4933960"/>
                    <a:ext cx="1060704" cy="914400"/>
                    <a:chOff x="1004862" y="4933960"/>
                    <a:chExt cx="1060704" cy="914400"/>
                  </a:xfrm>
                </p:grpSpPr>
                <p:sp>
                  <p:nvSpPr>
                    <p:cNvPr id="116" name="Равнобедренный треугольник 6"/>
                    <p:cNvSpPr/>
                    <p:nvPr/>
                  </p:nvSpPr>
                  <p:spPr>
                    <a:xfrm>
                      <a:off x="1004862" y="4933960"/>
                      <a:ext cx="1060704" cy="914400"/>
                    </a:xfrm>
                    <a:prstGeom prst="triangle">
                      <a:avLst>
                        <a:gd name="adj" fmla="val 32553"/>
                      </a:avLst>
                    </a:prstGeom>
                    <a:solidFill>
                      <a:srgbClr val="FFCCCC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17" name="Равнобедренный треугольник 116"/>
                    <p:cNvSpPr/>
                    <p:nvPr/>
                  </p:nvSpPr>
                  <p:spPr>
                    <a:xfrm flipH="1">
                      <a:off x="1004862" y="4933960"/>
                      <a:ext cx="1060704" cy="914400"/>
                    </a:xfrm>
                    <a:prstGeom prst="triangle">
                      <a:avLst>
                        <a:gd name="adj" fmla="val 32553"/>
                      </a:avLst>
                    </a:prstGeom>
                    <a:solidFill>
                      <a:srgbClr val="FFCCCC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</p:grpSp>
              <p:sp>
                <p:nvSpPr>
                  <p:cNvPr id="115" name="Прямоугольник 114"/>
                  <p:cNvSpPr/>
                  <p:nvPr/>
                </p:nvSpPr>
                <p:spPr>
                  <a:xfrm>
                    <a:off x="1301214" y="4500570"/>
                    <a:ext cx="468000" cy="684000"/>
                  </a:xfrm>
                  <a:prstGeom prst="rect">
                    <a:avLst/>
                  </a:prstGeom>
                  <a:solidFill>
                    <a:srgbClr val="FFCCCC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  <p:sp>
              <p:nvSpPr>
                <p:cNvPr id="113" name="Прямоугольник 112"/>
                <p:cNvSpPr/>
                <p:nvPr/>
              </p:nvSpPr>
              <p:spPr>
                <a:xfrm>
                  <a:off x="1178024" y="4429132"/>
                  <a:ext cx="714380" cy="71438"/>
                </a:xfrm>
                <a:prstGeom prst="rect">
                  <a:avLst/>
                </a:prstGeom>
                <a:solidFill>
                  <a:srgbClr val="FFCC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sp>
            <p:nvSpPr>
              <p:cNvPr id="111" name="Прямоугольник 110"/>
              <p:cNvSpPr/>
              <p:nvPr/>
            </p:nvSpPr>
            <p:spPr>
              <a:xfrm>
                <a:off x="178579" y="2571744"/>
                <a:ext cx="2016000" cy="572400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 err="1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Ba</a:t>
                </a:r>
                <a:r>
                  <a:rPr lang="en-US" sz="3200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(OH)</a:t>
                </a:r>
                <a:r>
                  <a:rPr lang="en-US" sz="3200" baseline="-25000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2</a:t>
                </a:r>
                <a:endParaRPr lang="ru-RU" sz="3200" baseline="-25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22" name="Группа 108"/>
            <p:cNvGrpSpPr/>
            <p:nvPr/>
          </p:nvGrpSpPr>
          <p:grpSpPr>
            <a:xfrm flipH="1">
              <a:off x="4921322" y="5072074"/>
              <a:ext cx="2016000" cy="1419228"/>
              <a:chOff x="323563" y="1785926"/>
              <a:chExt cx="2016000" cy="1419228"/>
            </a:xfrm>
            <a:solidFill>
              <a:schemeClr val="accent1">
                <a:lumMod val="60000"/>
                <a:lumOff val="40000"/>
              </a:schemeClr>
            </a:solidFill>
          </p:grpSpPr>
          <p:grpSp>
            <p:nvGrpSpPr>
              <p:cNvPr id="123" name="Группа 13"/>
              <p:cNvGrpSpPr/>
              <p:nvPr/>
            </p:nvGrpSpPr>
            <p:grpSpPr>
              <a:xfrm>
                <a:off x="656227" y="1785926"/>
                <a:ext cx="1060704" cy="1419228"/>
                <a:chOff x="1004862" y="4429132"/>
                <a:chExt cx="1060704" cy="1419228"/>
              </a:xfrm>
              <a:grpFill/>
            </p:grpSpPr>
            <p:grpSp>
              <p:nvGrpSpPr>
                <p:cNvPr id="125" name="Группа 11"/>
                <p:cNvGrpSpPr/>
                <p:nvPr/>
              </p:nvGrpSpPr>
              <p:grpSpPr>
                <a:xfrm>
                  <a:off x="1004862" y="4500570"/>
                  <a:ext cx="1060704" cy="1347790"/>
                  <a:chOff x="1004862" y="4500570"/>
                  <a:chExt cx="1060704" cy="1347790"/>
                </a:xfrm>
                <a:grpFill/>
              </p:grpSpPr>
              <p:grpSp>
                <p:nvGrpSpPr>
                  <p:cNvPr id="127" name="Группа 126"/>
                  <p:cNvGrpSpPr/>
                  <p:nvPr/>
                </p:nvGrpSpPr>
                <p:grpSpPr>
                  <a:xfrm>
                    <a:off x="1004862" y="4933960"/>
                    <a:ext cx="1060704" cy="914400"/>
                    <a:chOff x="1004862" y="4933960"/>
                    <a:chExt cx="1060704" cy="914400"/>
                  </a:xfrm>
                  <a:grpFill/>
                </p:grpSpPr>
                <p:sp>
                  <p:nvSpPr>
                    <p:cNvPr id="129" name="Равнобедренный треугольник 6"/>
                    <p:cNvSpPr/>
                    <p:nvPr/>
                  </p:nvSpPr>
                  <p:spPr>
                    <a:xfrm>
                      <a:off x="1004862" y="4933960"/>
                      <a:ext cx="1060704" cy="914400"/>
                    </a:xfrm>
                    <a:prstGeom prst="triangle">
                      <a:avLst>
                        <a:gd name="adj" fmla="val 32553"/>
                      </a:avLst>
                    </a:prstGeom>
                    <a:grpFill/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30" name="Равнобедренный треугольник 129"/>
                    <p:cNvSpPr/>
                    <p:nvPr/>
                  </p:nvSpPr>
                  <p:spPr>
                    <a:xfrm flipH="1">
                      <a:off x="1004862" y="4933960"/>
                      <a:ext cx="1060704" cy="914400"/>
                    </a:xfrm>
                    <a:prstGeom prst="triangle">
                      <a:avLst>
                        <a:gd name="adj" fmla="val 32553"/>
                      </a:avLst>
                    </a:prstGeom>
                    <a:grpFill/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</p:grpSp>
              <p:sp>
                <p:nvSpPr>
                  <p:cNvPr id="128" name="Прямоугольник 127"/>
                  <p:cNvSpPr/>
                  <p:nvPr/>
                </p:nvSpPr>
                <p:spPr>
                  <a:xfrm>
                    <a:off x="1301214" y="4500570"/>
                    <a:ext cx="468000" cy="684000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  <p:sp>
              <p:nvSpPr>
                <p:cNvPr id="126" name="Прямоугольник 125"/>
                <p:cNvSpPr/>
                <p:nvPr/>
              </p:nvSpPr>
              <p:spPr>
                <a:xfrm>
                  <a:off x="1178024" y="4429132"/>
                  <a:ext cx="714380" cy="7143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sp>
            <p:nvSpPr>
              <p:cNvPr id="124" name="Прямоугольник 123"/>
              <p:cNvSpPr/>
              <p:nvPr/>
            </p:nvSpPr>
            <p:spPr>
              <a:xfrm>
                <a:off x="323563" y="2536025"/>
                <a:ext cx="2016000" cy="571504"/>
              </a:xfrm>
              <a:prstGeom prst="rect">
                <a:avLst/>
              </a:prstGeom>
              <a:solidFill>
                <a:srgbClr val="FFCCCC"/>
              </a:solidFill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Cr(OH)</a:t>
                </a:r>
                <a:r>
                  <a:rPr lang="en-US" sz="3200" baseline="-25000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3</a:t>
                </a:r>
                <a:endParaRPr lang="ru-RU" sz="3200" baseline="-25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83" name="Стрелка влево 82">
            <a:hlinkClick r:id="rId7" action="ppaction://hlinksldjump"/>
          </p:cNvPr>
          <p:cNvSpPr/>
          <p:nvPr/>
        </p:nvSpPr>
        <p:spPr>
          <a:xfrm>
            <a:off x="4220241" y="5000636"/>
            <a:ext cx="703518" cy="556070"/>
          </a:xfrm>
          <a:prstGeom prst="lef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65DD568-3102-426F-81C3-87132F9783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0E95ACD-94C9-472C-B8CA-C60CFFAC03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BCD7127-7CBF-4F2E-8EE5-39B0C162F2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0D098FF-C480-44B4-85F5-CE0AC9D9CE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C2A877E-1003-44E2-B448-F42542871FD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lvl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285720" y="857232"/>
          <a:ext cx="8532000" cy="44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Стрелка влево 7">
            <a:hlinkClick r:id="rId7" action="ppaction://hlinksldjump"/>
          </p:cNvPr>
          <p:cNvSpPr/>
          <p:nvPr/>
        </p:nvSpPr>
        <p:spPr>
          <a:xfrm>
            <a:off x="8215338" y="5857892"/>
            <a:ext cx="703518" cy="556070"/>
          </a:xfrm>
          <a:prstGeom prst="lef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5F9F2FB-43DC-47CC-B13F-CAE58EEE4D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42003FC-06B3-4463-B380-6A7E1F4608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F0E424B-35DD-4C3D-8DCE-08F64368A5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1D98A9B-0263-43A5-8CBE-2196DE81FE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0D2360F-713F-4233-B5F6-A43D938089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20B0248-346E-42C4-A76C-D6E0903AD3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3D9D513-6579-4710-B30B-1EFC1048FA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671ABF6-D140-4672-865F-DD02AC20578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1071538" y="500042"/>
          <a:ext cx="7056000" cy="59293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098" name="Picture 2" descr="http://www.supertosty.ru/images/cards/him_06.g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929454" y="428604"/>
            <a:ext cx="1049505" cy="1080000"/>
          </a:xfrm>
          <a:prstGeom prst="rect">
            <a:avLst/>
          </a:prstGeom>
          <a:noFill/>
        </p:spPr>
      </p:pic>
      <p:sp>
        <p:nvSpPr>
          <p:cNvPr id="6" name="Стрелка влево 5">
            <a:hlinkClick r:id="rId8" action="ppaction://hlinksldjump"/>
          </p:cNvPr>
          <p:cNvSpPr/>
          <p:nvPr/>
        </p:nvSpPr>
        <p:spPr>
          <a:xfrm>
            <a:off x="8215338" y="5857892"/>
            <a:ext cx="703518" cy="556070"/>
          </a:xfrm>
          <a:prstGeom prst="lef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1D78738-8C08-4CF0-9CBC-B4A237F283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DF8C3FD-07F1-4624-9070-F7A3BA8E45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E1C366A-B5A3-45FA-8E1D-16E204F083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F5179FE-F4E6-498B-B0D6-132042A415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A777CD4-4036-4AD2-B0C7-3D323758F7D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CDCA087-EA76-4F1E-A72C-B361D4A377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13D95B1-9A8B-4637-B6E0-89A11D84BC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2786050" y="214290"/>
          <a:ext cx="6096000" cy="24606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786050" y="821513"/>
            <a:ext cx="9144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II</a:t>
            </a:r>
            <a:endParaRPr lang="ru-RU" sz="4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786578" y="821513"/>
            <a:ext cx="9144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II</a:t>
            </a:r>
            <a:endParaRPr lang="ru-RU" sz="4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786314" y="821513"/>
            <a:ext cx="9144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III</a:t>
            </a:r>
            <a:endParaRPr lang="ru-RU" sz="4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1" name="Схема 10"/>
          <p:cNvGraphicFramePr/>
          <p:nvPr/>
        </p:nvGraphicFramePr>
        <p:xfrm>
          <a:off x="2786050" y="3143248"/>
          <a:ext cx="6096000" cy="24606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2786050" y="3750471"/>
            <a:ext cx="9144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II</a:t>
            </a:r>
            <a:endParaRPr lang="ru-RU" sz="4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786578" y="3750471"/>
            <a:ext cx="9144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III</a:t>
            </a:r>
            <a:endParaRPr lang="ru-RU" sz="4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786314" y="3750471"/>
            <a:ext cx="9144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II</a:t>
            </a:r>
            <a:endParaRPr lang="ru-RU" sz="4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8" name="Picture 4" descr="http://www.edu.cap.ru/Home/3885/novi%20god%202011/festival%20himia.gif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142845" y="2493000"/>
            <a:ext cx="1593199" cy="1872000"/>
          </a:xfrm>
          <a:prstGeom prst="rect">
            <a:avLst/>
          </a:prstGeom>
          <a:noFill/>
          <a:effectLst>
            <a:outerShdw dist="101600" dir="2400000" algn="ctr" rotWithShape="0">
              <a:schemeClr val="tx1">
                <a:lumMod val="95000"/>
                <a:lumOff val="5000"/>
                <a:alpha val="50000"/>
              </a:schemeClr>
            </a:outerShdw>
          </a:effectLst>
        </p:spPr>
      </p:pic>
      <p:sp>
        <p:nvSpPr>
          <p:cNvPr id="18" name="Прямоугольник 17"/>
          <p:cNvSpPr/>
          <p:nvPr/>
        </p:nvSpPr>
        <p:spPr>
          <a:xfrm>
            <a:off x="2857488" y="1000108"/>
            <a:ext cx="914400" cy="50006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4857752" y="1000108"/>
            <a:ext cx="914400" cy="50006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6929454" y="1000108"/>
            <a:ext cx="914400" cy="50006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2857488" y="3929066"/>
            <a:ext cx="914400" cy="50006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4857752" y="3929066"/>
            <a:ext cx="914400" cy="50006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6858016" y="3929066"/>
            <a:ext cx="914400" cy="50006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 rot="4500000">
            <a:off x="360364" y="4016777"/>
            <a:ext cx="2052000" cy="2052000"/>
          </a:xfrm>
          <a:prstGeom prst="rect">
            <a:avLst/>
          </a:prstGeom>
          <a:solidFill>
            <a:schemeClr val="tx1">
              <a:lumMod val="85000"/>
              <a:lumOff val="15000"/>
              <a:alpha val="72941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 rot="4500000">
            <a:off x="360364" y="659190"/>
            <a:ext cx="2052000" cy="2052000"/>
          </a:xfrm>
          <a:prstGeom prst="rect">
            <a:avLst/>
          </a:prstGeom>
          <a:solidFill>
            <a:schemeClr val="tx1">
              <a:lumMod val="85000"/>
              <a:lumOff val="15000"/>
              <a:alpha val="72941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 rot="4500000">
            <a:off x="360364" y="1778386"/>
            <a:ext cx="2052000" cy="2052000"/>
          </a:xfrm>
          <a:prstGeom prst="rect">
            <a:avLst/>
          </a:prstGeom>
          <a:solidFill>
            <a:schemeClr val="tx1">
              <a:lumMod val="85000"/>
              <a:lumOff val="15000"/>
              <a:alpha val="72941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 rot="4500000">
            <a:off x="360364" y="2897582"/>
            <a:ext cx="2052000" cy="2052000"/>
          </a:xfrm>
          <a:prstGeom prst="rect">
            <a:avLst/>
          </a:prstGeom>
          <a:solidFill>
            <a:schemeClr val="tx1">
              <a:lumMod val="85000"/>
              <a:lumOff val="15000"/>
              <a:alpha val="72941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4" name="Схема 3"/>
          <p:cNvGraphicFramePr/>
          <p:nvPr/>
        </p:nvGraphicFramePr>
        <p:xfrm>
          <a:off x="2786050" y="214290"/>
          <a:ext cx="6096000" cy="24606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1" name="Схема 10"/>
          <p:cNvGraphicFramePr/>
          <p:nvPr/>
        </p:nvGraphicFramePr>
        <p:xfrm>
          <a:off x="2786050" y="3143248"/>
          <a:ext cx="6096000" cy="24606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9" name="Прямоугольник 18"/>
          <p:cNvSpPr/>
          <p:nvPr/>
        </p:nvSpPr>
        <p:spPr>
          <a:xfrm>
            <a:off x="357158" y="785794"/>
            <a:ext cx="2124000" cy="71438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KOH</a:t>
            </a:r>
            <a:endParaRPr lang="ru-RU" sz="3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57158" y="1600187"/>
            <a:ext cx="2124000" cy="71438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Cu(OH)</a:t>
            </a:r>
            <a:r>
              <a:rPr lang="en-US" sz="3600" baseline="-25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600" baseline="-25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57158" y="2414580"/>
            <a:ext cx="2124000" cy="71438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LiOH</a:t>
            </a:r>
            <a:endParaRPr lang="ru-RU" sz="3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357158" y="3228973"/>
            <a:ext cx="2124000" cy="71438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Cr(OH)</a:t>
            </a:r>
            <a:r>
              <a:rPr lang="en-US" sz="3600" baseline="-25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3600" baseline="-25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57158" y="4043366"/>
            <a:ext cx="2124000" cy="71438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Ca(OH)</a:t>
            </a:r>
            <a:r>
              <a:rPr lang="en-US" sz="3600" baseline="-25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600" baseline="-25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57158" y="4857760"/>
            <a:ext cx="2124000" cy="71438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Fe(OH)</a:t>
            </a:r>
            <a:r>
              <a:rPr lang="en-US" sz="3600" baseline="-25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600" baseline="-25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F71DD76-079E-4799-9179-DFDC170804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9FD17D1-EBCF-4DBE-9082-87BFAC69B8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83A121A-CC2B-4629-9DA9-48FA422BCF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66420E0-853C-45E5-9B45-FC807C760B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3E3B6F6-0126-4169-9FDD-AEB32A025C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3" presetClass="pat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74 0.00787 L 0.26597 0.1233 " pathEditMode="relative" rAng="0" ptsTypes="AA">
                                      <p:cBhvr>
                                        <p:cTn id="2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4" y="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63" presetClass="pat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3.80985E-6 L 0.47864 -0.11404 " pathEditMode="relative" rAng="0" ptsTypes="AA">
                                      <p:cBhvr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9" y="-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63" presetClass="pat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1.37405E-6 L 0.70712 -0.35137 " pathEditMode="relative" rAng="0" ptsTypes="AA">
                                      <p:cBhvr>
                                        <p:cTn id="2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3" y="-17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3F71DD76-079E-4799-9179-DFDC170804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69FD17D1-EBCF-4DBE-9082-87BFAC69B8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D83A121A-CC2B-4629-9DA9-48FA422BCF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666420E0-853C-45E5-9B45-FC807C760B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83E3B6F6-0126-4169-9FDD-AEB32A025C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63" presetClass="pat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1.4018E-6 L 0.26597 0.42424 " pathEditMode="relative" rAng="0" ptsTypes="AA">
                                      <p:cBhvr>
                                        <p:cTn id="5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3" y="2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63" presetClass="pat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3.7821E-6 L 0.49444 0.18691 " pathEditMode="relative" rAng="0" ptsTypes="AA">
                                      <p:cBhvr>
                                        <p:cTn id="5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7" y="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63" presetClass="pat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1.034E-6 L 0.71493 -0.05043 " pathEditMode="relative" rAng="0" ptsTypes="AA">
                                      <p:cBhvr>
                                        <p:cTn id="5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7" y="-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  <p:bldGraphic spid="11" grpId="0">
        <p:bldSub>
          <a:bldDgm bld="one"/>
        </p:bldSub>
      </p:bldGraphic>
      <p:bldP spid="19" grpId="0"/>
      <p:bldP spid="20" grpId="0"/>
      <p:bldP spid="21" grpId="0"/>
      <p:bldP spid="22" grpId="0"/>
      <p:bldP spid="23" grpId="0"/>
      <p:bldP spid="2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FFCCCC"/>
          </a:solidFill>
        </p:spPr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Ссылки: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5715016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 smtClean="0">
                <a:latin typeface="Arial" pitchFamily="34" charset="0"/>
                <a:cs typeface="Arial" pitchFamily="34" charset="0"/>
                <a:hlinkClick r:id="rId2"/>
              </a:rPr>
              <a:t>http</a:t>
            </a:r>
            <a:r>
              <a:rPr lang="en-US" sz="1800" dirty="0" smtClean="0">
                <a:latin typeface="Arial" pitchFamily="34" charset="0"/>
                <a:cs typeface="Arial" pitchFamily="34" charset="0"/>
                <a:hlinkClick r:id="rId2"/>
              </a:rPr>
              <a:t>://www.edu.cap.ru/Home/3885/novi%20god%202011/festival%20himia.gif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– химическая посуда;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1800" dirty="0" smtClean="0">
                <a:latin typeface="Arial" pitchFamily="34" charset="0"/>
                <a:cs typeface="Arial" pitchFamily="34" charset="0"/>
                <a:hlinkClick r:id="rId3"/>
              </a:rPr>
              <a:t>http</a:t>
            </a:r>
            <a:r>
              <a:rPr lang="en-US" sz="1800" dirty="0" smtClean="0">
                <a:latin typeface="Arial" pitchFamily="34" charset="0"/>
                <a:cs typeface="Arial" pitchFamily="34" charset="0"/>
                <a:hlinkClick r:id="rId3"/>
              </a:rPr>
              <a:t>://</a:t>
            </a:r>
            <a:r>
              <a:rPr lang="en-US" sz="1800" dirty="0" smtClean="0">
                <a:latin typeface="Arial" pitchFamily="34" charset="0"/>
                <a:cs typeface="Arial" pitchFamily="34" charset="0"/>
                <a:hlinkClick r:id="rId3"/>
              </a:rPr>
              <a:t>www.gmu.edu/org/aed/uploads/chemical_lab_flasks_clip_art_15997.jpg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-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лабораторное оборудование;</a:t>
            </a:r>
          </a:p>
          <a:p>
            <a:pPr marL="0" indent="0">
              <a:buNone/>
            </a:pPr>
            <a:r>
              <a:rPr lang="en-US" sz="1800" dirty="0" smtClean="0">
                <a:latin typeface="Arial" pitchFamily="34" charset="0"/>
                <a:cs typeface="Arial" pitchFamily="34" charset="0"/>
                <a:hlinkClick r:id="rId4"/>
              </a:rPr>
              <a:t>http://lisanskimya.balikesir.edu.tr/~</a:t>
            </a:r>
            <a:r>
              <a:rPr lang="en-US" sz="1800" dirty="0" smtClean="0">
                <a:latin typeface="Arial" pitchFamily="34" charset="0"/>
                <a:cs typeface="Arial" pitchFamily="34" charset="0"/>
                <a:hlinkClick r:id="rId4"/>
              </a:rPr>
              <a:t>f20702/resim/bo20chemist.jpg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- техника безопасности;</a:t>
            </a:r>
          </a:p>
          <a:p>
            <a:pPr marL="0" indent="0">
              <a:buNone/>
            </a:pPr>
            <a:r>
              <a:rPr lang="en-US" sz="1800" dirty="0" smtClean="0">
                <a:latin typeface="Arial" pitchFamily="34" charset="0"/>
                <a:cs typeface="Arial" pitchFamily="34" charset="0"/>
                <a:hlinkClick r:id="rId5"/>
              </a:rPr>
              <a:t>http://</a:t>
            </a:r>
            <a:r>
              <a:rPr lang="en-US" sz="1800" dirty="0" smtClean="0">
                <a:latin typeface="Arial" pitchFamily="34" charset="0"/>
                <a:cs typeface="Arial" pitchFamily="34" charset="0"/>
                <a:hlinkClick r:id="rId5"/>
              </a:rPr>
              <a:t>www.longwood.k12.ny.us/lhs/science/chem/image5.gif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- колбы;</a:t>
            </a:r>
          </a:p>
          <a:p>
            <a:pPr marL="0" indent="0">
              <a:buNone/>
            </a:pPr>
            <a:r>
              <a:rPr lang="en-US" sz="1800" dirty="0" smtClean="0">
                <a:latin typeface="Arial" pitchFamily="34" charset="0"/>
                <a:cs typeface="Arial" pitchFamily="34" charset="0"/>
                <a:hlinkClick r:id="rId6"/>
              </a:rPr>
              <a:t>http://</a:t>
            </a:r>
            <a:r>
              <a:rPr lang="en-US" sz="1800" dirty="0" smtClean="0">
                <a:latin typeface="Arial" pitchFamily="34" charset="0"/>
                <a:cs typeface="Arial" pitchFamily="34" charset="0"/>
                <a:hlinkClick r:id="rId6"/>
              </a:rPr>
              <a:t>www.26209s020.edusite.ru/images/ecuaciones.gif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- колба с пробиркой.</a:t>
            </a:r>
            <a:endParaRPr lang="ru-RU" sz="1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368</TotalTime>
  <Words>149</Words>
  <Application>Microsoft Office PowerPoint</Application>
  <PresentationFormat>Экран (4:3)</PresentationFormat>
  <Paragraphs>57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Ссылки: 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39</cp:revision>
  <dcterms:created xsi:type="dcterms:W3CDTF">2013-03-01T20:30:47Z</dcterms:created>
  <dcterms:modified xsi:type="dcterms:W3CDTF">2013-03-03T19:34:42Z</dcterms:modified>
</cp:coreProperties>
</file>