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8" r:id="rId3"/>
    <p:sldId id="262" r:id="rId4"/>
    <p:sldId id="258" r:id="rId5"/>
    <p:sldId id="284" r:id="rId6"/>
    <p:sldId id="263" r:id="rId7"/>
    <p:sldId id="279" r:id="rId8"/>
    <p:sldId id="280" r:id="rId9"/>
    <p:sldId id="281" r:id="rId10"/>
    <p:sldId id="282" r:id="rId11"/>
    <p:sldId id="283" r:id="rId12"/>
    <p:sldId id="264" r:id="rId13"/>
    <p:sldId id="265" r:id="rId14"/>
    <p:sldId id="266" r:id="rId15"/>
    <p:sldId id="269" r:id="rId16"/>
    <p:sldId id="271" r:id="rId17"/>
    <p:sldId id="272" r:id="rId18"/>
    <p:sldId id="285" r:id="rId19"/>
    <p:sldId id="273" r:id="rId20"/>
    <p:sldId id="257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003300"/>
    <a:srgbClr val="FFFF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2DAC1-BB07-44CF-821F-5C198CD1ED66}" type="datetimeFigureOut">
              <a:rPr lang="ru-RU" smtClean="0"/>
              <a:pPr/>
              <a:t>14.01.2012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F0775-0C6D-4DC9-9F78-43C6B8548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slide" Target="slide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slide" Target="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17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slide" Target="slide12.xml"/><Relationship Id="rId5" Type="http://schemas.openxmlformats.org/officeDocument/2006/relationships/image" Target="../media/image27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slide" Target="slide12.xml"/><Relationship Id="rId5" Type="http://schemas.openxmlformats.org/officeDocument/2006/relationships/image" Target="../media/image29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hyperlink" Target="http://nsc.1september.ru/article.php?ID=20070220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arkies.co.nz/_/rsrc/1307884461911/config/tractor.jpg" TargetMode="External"/><Relationship Id="rId13" Type="http://schemas.openxmlformats.org/officeDocument/2006/relationships/hyperlink" Target="http://blog.pzl.pl/?dnp=bread-clip-art-c90aoKsKqLZ49ZDuLHzRrSx4yQKteoPLE/s01NtfoGfjq4qly3st94GppZ5dHLePRvvW1mlBybNuVTpZtOqCIzSpwkh8Dcq0m66lfxd0Z/BO2KOmGMzzhna67q/EfGfu9eHBzmBVsgKK89kJTq9McXjzLCv3yd7XULyoDbkZWUX4DGg=dum.jpg" TargetMode="External"/><Relationship Id="rId18" Type="http://schemas.openxmlformats.org/officeDocument/2006/relationships/slide" Target="slide19.xml"/><Relationship Id="rId3" Type="http://schemas.openxmlformats.org/officeDocument/2006/relationships/hyperlink" Target="http://www.sunhome.ru/UsersGallery/Cards/49/7221221.jpg" TargetMode="External"/><Relationship Id="rId7" Type="http://schemas.openxmlformats.org/officeDocument/2006/relationships/hyperlink" Target="http://s006.radikal.ru/i214/1002/53/b866e4ade566t.jpg" TargetMode="External"/><Relationship Id="rId12" Type="http://schemas.openxmlformats.org/officeDocument/2006/relationships/hyperlink" Target="http://www.abc-color.com/color/birds/001/raven/raven-image-color-ru.shtml" TargetMode="External"/><Relationship Id="rId17" Type="http://schemas.openxmlformats.org/officeDocument/2006/relationships/slide" Target="slide21.xml"/><Relationship Id="rId2" Type="http://schemas.openxmlformats.org/officeDocument/2006/relationships/hyperlink" Target="http://viki.rdf.ru/trigger/" TargetMode="External"/><Relationship Id="rId16" Type="http://schemas.openxmlformats.org/officeDocument/2006/relationships/hyperlink" Target="http://activerain.com/image_store/uploads/8/3/2/2/6/ar12353572276223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ker.com/cliparts/b/e/2/a/11949837181420514439mascot_enrique_meza_c_01.svg.hi.png" TargetMode="External"/><Relationship Id="rId11" Type="http://schemas.openxmlformats.org/officeDocument/2006/relationships/hyperlink" Target="http://constructorus.ru/wp-content/uploads/2010/12/32.jpg" TargetMode="External"/><Relationship Id="rId5" Type="http://schemas.openxmlformats.org/officeDocument/2006/relationships/hyperlink" Target="http://oranges-world.com/data_images/cartoon-paintbrush.jpg" TargetMode="External"/><Relationship Id="rId15" Type="http://schemas.openxmlformats.org/officeDocument/2006/relationships/hyperlink" Target="http://photos2.fotosearch.com/bthumb/CSP/CSP592/k5929936.jpg" TargetMode="External"/><Relationship Id="rId10" Type="http://schemas.openxmlformats.org/officeDocument/2006/relationships/hyperlink" Target="http://img0.liveinternet.ru/images/attach/c/2/65/951/65951356_doktor.png" TargetMode="External"/><Relationship Id="rId4" Type="http://schemas.openxmlformats.org/officeDocument/2006/relationships/hyperlink" Target="http://www.goodclipart.ru/index.php?clipart_id=68009" TargetMode="External"/><Relationship Id="rId9" Type="http://schemas.openxmlformats.org/officeDocument/2006/relationships/hyperlink" Target="http://www.kremenchug.ua/uploads/posts/200911/1257354163_day_zhd.jpg?w=300&amp;h=300" TargetMode="External"/><Relationship Id="rId14" Type="http://schemas.openxmlformats.org/officeDocument/2006/relationships/hyperlink" Target="http://lincoln.ne.gov/city/health/environ/consumer/food/current/munch.jp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ree-clipart-pictures.net/free_clipart/business_clipart/business_clipart_postman.gif" TargetMode="External"/><Relationship Id="rId13" Type="http://schemas.openxmlformats.org/officeDocument/2006/relationships/slide" Target="slide20.xml"/><Relationship Id="rId3" Type="http://schemas.openxmlformats.org/officeDocument/2006/relationships/hyperlink" Target="http://airplaneclipart.com/free_airplane_clipart/pilot_flying_a_biplane_0515-1005-2920-5761_SMU.jpg" TargetMode="External"/><Relationship Id="rId7" Type="http://schemas.openxmlformats.org/officeDocument/2006/relationships/hyperlink" Target="http://robertwhetzelphotography.com/images/worker&amp;cart.jpg" TargetMode="External"/><Relationship Id="rId12" Type="http://schemas.openxmlformats.org/officeDocument/2006/relationships/slide" Target="slide2.xml"/><Relationship Id="rId2" Type="http://schemas.openxmlformats.org/officeDocument/2006/relationships/hyperlink" Target="http://mowdebrzno-ekowie&#347;ci.pl/index_pliki/zywnosc-chleb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asslefreeclipart.com/clipart_sports/images/skier.gif" TargetMode="External"/><Relationship Id="rId11" Type="http://schemas.openxmlformats.org/officeDocument/2006/relationships/hyperlink" Target="http://www.glennaroberts.com/wp-content/uploads/2010/08/electrician-300x225.jpg" TargetMode="External"/><Relationship Id="rId5" Type="http://schemas.openxmlformats.org/officeDocument/2006/relationships/hyperlink" Target="http://www.hasslefreeclipart.com/clipart_sports/images/soccer_player2.gif" TargetMode="External"/><Relationship Id="rId10" Type="http://schemas.openxmlformats.org/officeDocument/2006/relationships/hyperlink" Target="http://www.wpclipart.com/famous/composers/Beethoven_by_Stieler.png.html" TargetMode="External"/><Relationship Id="rId4" Type="http://schemas.openxmlformats.org/officeDocument/2006/relationships/hyperlink" Target="http://www.hasslefreeclipart.com/clipart_sports/images/gymnast.gif" TargetMode="External"/><Relationship Id="rId9" Type="http://schemas.openxmlformats.org/officeDocument/2006/relationships/hyperlink" Target="http://activerain.com/image_store/uploads/4/0/5/5/5/ar125324568055504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image" Target="../media/image3.png"/><Relationship Id="rId7" Type="http://schemas.openxmlformats.org/officeDocument/2006/relationships/image" Target="../media/image7.wmf"/><Relationship Id="rId12" Type="http://schemas.openxmlformats.org/officeDocument/2006/relationships/slide" Target="slide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7.xml"/><Relationship Id="rId5" Type="http://schemas.openxmlformats.org/officeDocument/2006/relationships/image" Target="../media/image5.png"/><Relationship Id="rId15" Type="http://schemas.openxmlformats.org/officeDocument/2006/relationships/slide" Target="slide10.xml"/><Relationship Id="rId10" Type="http://schemas.openxmlformats.org/officeDocument/2006/relationships/slide" Target="slide6.xml"/><Relationship Id="rId4" Type="http://schemas.openxmlformats.org/officeDocument/2006/relationships/image" Target="../media/image4.png"/><Relationship Id="rId9" Type="http://schemas.openxmlformats.org/officeDocument/2006/relationships/slide" Target="slide5.xml"/><Relationship Id="rId1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5;&#1088;&#1086;&#1092;&#1077;&#1089;&#1089;&#1080;&#1080;\001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5" Type="http://schemas.openxmlformats.org/officeDocument/2006/relationships/slide" Target="slide4.xml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4261"/>
          </a:xfrm>
          <a:prstGeom prst="round2Same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Профессии</a:t>
            </a:r>
            <a:endParaRPr lang="ru-RU" sz="4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214818"/>
            <a:ext cx="3757594" cy="100013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Автор работы:</a:t>
            </a:r>
            <a:endParaRPr lang="en-US" sz="18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Политова Светлана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Викторовна,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учитель химии</a:t>
            </a:r>
            <a:endParaRPr lang="ru-RU" sz="18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357190"/>
          </a:xfrm>
          <a:prstGeom prst="rect">
            <a:avLst/>
          </a:prstGeom>
          <a:gradFill flip="none" rotWithShape="1">
            <a:gsLst>
              <a:gs pos="0">
                <a:srgbClr val="0000FF">
                  <a:shade val="30000"/>
                  <a:satMod val="115000"/>
                </a:srgbClr>
              </a:gs>
              <a:gs pos="50000">
                <a:srgbClr val="0000FF">
                  <a:shade val="67500"/>
                  <a:satMod val="115000"/>
                </a:srgbClr>
              </a:gs>
              <a:gs pos="100000">
                <a:srgbClr val="0000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6500810"/>
            <a:ext cx="9144000" cy="35719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5536405" y="3250405"/>
            <a:ext cx="6858000" cy="35719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-3250405" y="3250405"/>
            <a:ext cx="6858000" cy="35719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hlinkClick r:id="rId2" action="ppaction://hlinksldjump"/>
          </p:cNvPr>
          <p:cNvSpPr/>
          <p:nvPr/>
        </p:nvSpPr>
        <p:spPr>
          <a:xfrm rot="5400000">
            <a:off x="8143900" y="5822172"/>
            <a:ext cx="416048" cy="558924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070000" y="714356"/>
            <a:ext cx="5004000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МОУ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СОШ № 11 им. Г.С. Титова Щелковского муниципального района Московской 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1000108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108108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b="5796"/>
          <a:stretch>
            <a:fillRect/>
          </a:stretch>
        </p:blipFill>
        <p:spPr bwMode="auto">
          <a:xfrm flipH="1">
            <a:off x="3786182" y="500042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093744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2620" y="2428868"/>
            <a:ext cx="1620036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94" y="2571744"/>
            <a:ext cx="1255683" cy="237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144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6 вопрос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шахте трудится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1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6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8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правляющая кнопка: возврат 20">
            <a:hlinkClick r:id="rId14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97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33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33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33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9" presetClass="exit" presetSubtype="0" repeatCount="300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33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3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3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3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1000108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108108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b="5796"/>
          <a:stretch>
            <a:fillRect/>
          </a:stretch>
        </p:blipFill>
        <p:spPr bwMode="auto">
          <a:xfrm flipH="1">
            <a:off x="3786182" y="500042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093744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2620" y="2428868"/>
            <a:ext cx="1620036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94" y="2571744"/>
            <a:ext cx="1255683" cy="237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144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7 вопрос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кузнице трудится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1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6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8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правляющая кнопка: возврат 20">
            <a:hlinkClick r:id="rId14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97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33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33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9" presetClass="exit" presetSubtype="0" repeatCount="300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33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33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audio>
              <p:cMediaNode showWhenStopped="0">
                <p:cTn id="1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10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48" y="500042"/>
            <a:ext cx="7772400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Внимание!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Обман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857364"/>
            <a:ext cx="2032274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агетная рамка 7">
            <a:hlinkClick r:id="rId3" action="ppaction://hlinksldjump"/>
          </p:cNvPr>
          <p:cNvSpPr/>
          <p:nvPr/>
        </p:nvSpPr>
        <p:spPr>
          <a:xfrm>
            <a:off x="642910" y="3643314"/>
            <a:ext cx="1188000" cy="720000"/>
          </a:xfrm>
          <a:prstGeom prst="bevel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4643470" cy="171451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Раньше рифма помогала,</a:t>
            </a:r>
          </a:p>
          <a:p>
            <a:pPr algn="ctr"/>
            <a:r>
              <a:rPr lang="ru-RU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А теперь коварной стала</a:t>
            </a:r>
            <a:endParaRPr lang="ru-RU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Багетная рамка 6">
            <a:hlinkClick r:id="rId4" action="ppaction://hlinksldjump"/>
          </p:cNvPr>
          <p:cNvSpPr/>
          <p:nvPr/>
        </p:nvSpPr>
        <p:spPr>
          <a:xfrm>
            <a:off x="2714612" y="3643314"/>
            <a:ext cx="1188000" cy="720000"/>
          </a:xfrm>
          <a:prstGeom prst="bevel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агетная рамка 8">
            <a:hlinkClick r:id="rId5" action="ppaction://hlinksldjump"/>
          </p:cNvPr>
          <p:cNvSpPr/>
          <p:nvPr/>
        </p:nvSpPr>
        <p:spPr>
          <a:xfrm>
            <a:off x="2714612" y="5036355"/>
            <a:ext cx="1188000" cy="720000"/>
          </a:xfrm>
          <a:prstGeom prst="bevel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агетная рамка 9">
            <a:hlinkClick r:id="rId6" action="ppaction://hlinksldjump"/>
          </p:cNvPr>
          <p:cNvSpPr/>
          <p:nvPr/>
        </p:nvSpPr>
        <p:spPr>
          <a:xfrm>
            <a:off x="642910" y="5036355"/>
            <a:ext cx="1188000" cy="720000"/>
          </a:xfrm>
          <a:prstGeom prst="bevel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Багетная рамка 10">
            <a:hlinkClick r:id="rId7" action="ppaction://hlinksldjump"/>
          </p:cNvPr>
          <p:cNvSpPr/>
          <p:nvPr/>
        </p:nvSpPr>
        <p:spPr>
          <a:xfrm>
            <a:off x="4536281" y="5036355"/>
            <a:ext cx="1188000" cy="720000"/>
          </a:xfrm>
          <a:prstGeom prst="bevel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агетная рамка 11">
            <a:hlinkClick r:id="rId6" action="ppaction://hlinksldjump"/>
          </p:cNvPr>
          <p:cNvSpPr/>
          <p:nvPr/>
        </p:nvSpPr>
        <p:spPr>
          <a:xfrm>
            <a:off x="4536281" y="3643314"/>
            <a:ext cx="1188000" cy="720000"/>
          </a:xfrm>
          <a:prstGeom prst="bevel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Управляющая кнопка: возврат 14">
            <a:hlinkClick r:id="rId8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86116" y="500042"/>
            <a:ext cx="5200632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Конверт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1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3960000" cy="1714512"/>
          </a:xfrm>
          <a:prstGeom prst="rect">
            <a:avLst/>
          </a:prstGeom>
          <a:gradFill flip="none" rotWithShape="1">
            <a:gsLst>
              <a:gs pos="0">
                <a:srgbClr val="CC99FF">
                  <a:shade val="30000"/>
                  <a:satMod val="115000"/>
                </a:srgbClr>
              </a:gs>
              <a:gs pos="50000">
                <a:srgbClr val="CC99FF">
                  <a:shade val="67500"/>
                  <a:satMod val="115000"/>
                </a:srgbClr>
              </a:gs>
              <a:gs pos="100000">
                <a:srgbClr val="CC99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  <a:effectLst>
            <a:outerShdw dist="114300" dir="1800000" algn="ctr" rotWithShape="0">
              <a:srgbClr val="00B05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Черный весь, как будто грач,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нашей крыши лезет…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57818" y="5786454"/>
            <a:ext cx="1764000" cy="357190"/>
          </a:xfrm>
          <a:prstGeom prst="roundRect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Проверь себя!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 rot="20531774">
            <a:off x="1172009" y="678677"/>
            <a:ext cx="1188000" cy="720000"/>
          </a:xfrm>
          <a:prstGeom prst="bevel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8774" y="1857364"/>
            <a:ext cx="1376636" cy="29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1024" y="3500438"/>
            <a:ext cx="2298701" cy="21240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785918" y="5857892"/>
            <a:ext cx="26289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Трубочист</a:t>
            </a:r>
            <a:endParaRPr lang="ru-RU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255423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255423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множение 13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Управляющая кнопка: возврат 17">
            <a:hlinkClick r:id="rId6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31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86116" y="500042"/>
            <a:ext cx="5200632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Конверт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2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3960000" cy="1714512"/>
          </a:xfrm>
          <a:prstGeom prst="rect">
            <a:avLst/>
          </a:prstGeom>
          <a:gradFill flip="none" rotWithShape="1">
            <a:gsLst>
              <a:gs pos="0">
                <a:srgbClr val="CC99FF">
                  <a:shade val="30000"/>
                  <a:satMod val="115000"/>
                </a:srgbClr>
              </a:gs>
              <a:gs pos="50000">
                <a:srgbClr val="CC99FF">
                  <a:shade val="67500"/>
                  <a:satMod val="115000"/>
                </a:srgbClr>
              </a:gs>
              <a:gs pos="100000">
                <a:srgbClr val="CC99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  <a:effectLst>
            <a:outerShdw dist="114300" dir="2400000" algn="ctr" rotWithShape="0">
              <a:srgbClr val="00B05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Булки нам и калачи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Каждый день пекут…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57818" y="5786454"/>
            <a:ext cx="1764000" cy="357190"/>
          </a:xfrm>
          <a:prstGeom prst="roundRect">
            <a:avLst/>
          </a:prstGeom>
          <a:solidFill>
            <a:srgbClr val="C00000"/>
          </a:solidFill>
          <a:ln w="952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Проверь себя!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 rot="20531774">
            <a:off x="1172009" y="678677"/>
            <a:ext cx="1188000" cy="720000"/>
          </a:xfrm>
          <a:prstGeom prst="bevel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85918" y="5857892"/>
            <a:ext cx="26289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Пекари</a:t>
            </a:r>
            <a:endParaRPr lang="ru-RU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6072198" y="1571612"/>
            <a:ext cx="2268000" cy="2808000"/>
            <a:chOff x="5857884" y="1214422"/>
            <a:chExt cx="2563588" cy="333507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554" r="8941" b="10317"/>
            <a:stretch>
              <a:fillRect/>
            </a:stretch>
          </p:blipFill>
          <p:spPr bwMode="auto">
            <a:xfrm>
              <a:off x="5857884" y="1214422"/>
              <a:ext cx="2420712" cy="169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554" r="8941" b="10317"/>
            <a:stretch>
              <a:fillRect/>
            </a:stretch>
          </p:blipFill>
          <p:spPr bwMode="auto">
            <a:xfrm flipH="1">
              <a:off x="6000760" y="2857496"/>
              <a:ext cx="2420712" cy="1692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t="1662"/>
          <a:stretch>
            <a:fillRect/>
          </a:stretch>
        </p:blipFill>
        <p:spPr bwMode="auto">
          <a:xfrm>
            <a:off x="785786" y="3571876"/>
            <a:ext cx="2092220" cy="18720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571876"/>
            <a:ext cx="2121600" cy="18720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pic>
        <p:nvPicPr>
          <p:cNvPr id="18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5384529" y="2035959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384529" y="2035959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Управляющая кнопка: возврат 21">
            <a:hlinkClick r:id="rId7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3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15"/>
                            </p:stCondLst>
                            <p:childTnLst>
                              <p:par>
                                <p:cTn id="34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3" grpId="0" animBg="1"/>
      <p:bldP spid="15" grpId="0"/>
      <p:bldP spid="1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5869835" y="1500174"/>
            <a:ext cx="2124000" cy="3564000"/>
            <a:chOff x="5715008" y="1500174"/>
            <a:chExt cx="2538088" cy="408770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43636" y="3571876"/>
              <a:ext cx="1657488" cy="2016000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  <a:effectLst>
              <a:outerShdw dist="1143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5715008" y="1500174"/>
              <a:ext cx="2538088" cy="2016000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  <a:effectLst>
              <a:outerShdw dist="1143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</p:pic>
      </p:grpSp>
      <p:sp>
        <p:nvSpPr>
          <p:cNvPr id="4" name="Заголовок 1"/>
          <p:cNvSpPr txBox="1">
            <a:spLocks/>
          </p:cNvSpPr>
          <p:nvPr/>
        </p:nvSpPr>
        <p:spPr>
          <a:xfrm>
            <a:off x="3286116" y="500042"/>
            <a:ext cx="5200632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Конверт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4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3960000" cy="1714512"/>
          </a:xfrm>
          <a:prstGeom prst="rect">
            <a:avLst/>
          </a:prstGeom>
          <a:gradFill flip="none" rotWithShape="1">
            <a:gsLst>
              <a:gs pos="0">
                <a:srgbClr val="CC99FF">
                  <a:shade val="30000"/>
                  <a:satMod val="115000"/>
                </a:srgbClr>
              </a:gs>
              <a:gs pos="50000">
                <a:srgbClr val="CC99FF">
                  <a:shade val="67500"/>
                  <a:satMod val="115000"/>
                </a:srgbClr>
              </a:gs>
              <a:gs pos="100000">
                <a:srgbClr val="CC99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  <a:effectLst>
            <a:outerShdw dist="114300" dir="1800000" algn="ctr" rotWithShape="0">
              <a:srgbClr val="00B05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заводах по три смены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станков стоят …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57818" y="5786454"/>
            <a:ext cx="1764000" cy="357190"/>
          </a:xfrm>
          <a:prstGeom prst="roundRect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Проверь себя!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 rot="20531774">
            <a:off x="1172009" y="678677"/>
            <a:ext cx="1188000" cy="720000"/>
          </a:xfrm>
          <a:prstGeom prst="bevel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85918" y="5857892"/>
            <a:ext cx="26289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Рабочие</a:t>
            </a:r>
            <a:endParaRPr lang="ru-RU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110166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110166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071802" y="3786190"/>
            <a:ext cx="2360640" cy="17280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3786190"/>
            <a:ext cx="1728000" cy="17280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sp>
        <p:nvSpPr>
          <p:cNvPr id="17" name="Умножение 16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Управляющая кнопка: возврат 18">
            <a:hlinkClick r:id="rId8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331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15"/>
                            </p:stCondLst>
                            <p:childTnLst>
                              <p:par>
                                <p:cTn id="35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2892" y="2000240"/>
            <a:ext cx="16884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86116" y="500042"/>
            <a:ext cx="5200632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Конверт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5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3960000" cy="1714512"/>
          </a:xfrm>
          <a:prstGeom prst="rect">
            <a:avLst/>
          </a:prstGeom>
          <a:gradFill flip="none" rotWithShape="1">
            <a:gsLst>
              <a:gs pos="0">
                <a:srgbClr val="CC99FF">
                  <a:shade val="30000"/>
                  <a:satMod val="115000"/>
                </a:srgbClr>
              </a:gs>
              <a:gs pos="50000">
                <a:srgbClr val="CC99FF">
                  <a:shade val="67500"/>
                  <a:satMod val="115000"/>
                </a:srgbClr>
              </a:gs>
              <a:gs pos="100000">
                <a:srgbClr val="CC99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  <a:effectLst>
            <a:outerShdw dist="114300" dir="1800000" algn="ctr" rotWithShape="0">
              <a:srgbClr val="00B05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Варит кашу и бульон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Добрый, толстый…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57818" y="5786454"/>
            <a:ext cx="1764000" cy="357190"/>
          </a:xfrm>
          <a:prstGeom prst="roundRect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Проверь себя!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 rot="20531774">
            <a:off x="1172009" y="678677"/>
            <a:ext cx="1188000" cy="720000"/>
          </a:xfrm>
          <a:prstGeom prst="bevel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85918" y="5857892"/>
            <a:ext cx="26289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Повар</a:t>
            </a:r>
            <a:endParaRPr lang="ru-RU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255423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255423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3286124"/>
            <a:ext cx="2063970" cy="2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Управляющая кнопка: возврат 17">
            <a:hlinkClick r:id="rId6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31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15"/>
                            </p:stCondLst>
                            <p:childTnLst>
                              <p:par>
                                <p:cTn id="31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72132" y="1928802"/>
            <a:ext cx="2349000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86116" y="500042"/>
            <a:ext cx="5200632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Конверт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6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3960000" cy="1714512"/>
          </a:xfrm>
          <a:prstGeom prst="rect">
            <a:avLst/>
          </a:prstGeom>
          <a:gradFill flip="none" rotWithShape="1">
            <a:gsLst>
              <a:gs pos="0">
                <a:srgbClr val="CC99FF">
                  <a:shade val="30000"/>
                  <a:satMod val="115000"/>
                </a:srgbClr>
              </a:gs>
              <a:gs pos="50000">
                <a:srgbClr val="CC99FF">
                  <a:shade val="67500"/>
                  <a:satMod val="115000"/>
                </a:srgbClr>
              </a:gs>
              <a:gs pos="100000">
                <a:srgbClr val="CC99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  <a:effectLst>
            <a:outerShdw dist="114300" dir="1800000" algn="ctr" rotWithShape="0">
              <a:srgbClr val="00B05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Арий, опер сочинитель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Называется…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57818" y="5786454"/>
            <a:ext cx="1764000" cy="357190"/>
          </a:xfrm>
          <a:prstGeom prst="roundRect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Проверь себя!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 rot="20531774">
            <a:off x="1172009" y="678677"/>
            <a:ext cx="1188000" cy="720000"/>
          </a:xfrm>
          <a:prstGeom prst="bevel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dist="101600" dir="3600000" algn="ctr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85918" y="5857892"/>
            <a:ext cx="298800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Композитор</a:t>
            </a:r>
            <a:endParaRPr lang="ru-RU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255423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255423" y="2326473"/>
            <a:ext cx="3643338" cy="21431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214546" y="3500438"/>
            <a:ext cx="16362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sp>
        <p:nvSpPr>
          <p:cNvPr id="17" name="Управляющая кнопка: возврат 16">
            <a:hlinkClick r:id="rId6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31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15"/>
                            </p:stCondLst>
                            <p:childTnLst>
                              <p:par>
                                <p:cTn id="31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26000" y="500042"/>
            <a:ext cx="3492000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Ремесла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93933" y="428604"/>
            <a:ext cx="360000" cy="36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93933" y="857232"/>
            <a:ext cx="360000" cy="36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93933" y="1285860"/>
            <a:ext cx="360000" cy="36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93933" y="1714488"/>
            <a:ext cx="360000" cy="36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93933" y="2143116"/>
            <a:ext cx="360000" cy="36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93933" y="2571744"/>
            <a:ext cx="360000" cy="36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93933" y="3000372"/>
            <a:ext cx="360000" cy="36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Умножение 155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428596" y="428604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428596" y="857232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428596" y="128586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428596" y="1714488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428596" y="2143116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428596" y="2571744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428596" y="3000372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dist="114300" dir="13200000" sx="83000" sy="83000" algn="ctr">
              <a:schemeClr val="accent4">
                <a:lumMod val="60000"/>
                <a:lumOff val="40000"/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Скругленный прямоугольник 202"/>
          <p:cNvSpPr/>
          <p:nvPr/>
        </p:nvSpPr>
        <p:spPr>
          <a:xfrm>
            <a:off x="928662" y="428604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Скругленный прямоугольник 203"/>
          <p:cNvSpPr/>
          <p:nvPr/>
        </p:nvSpPr>
        <p:spPr>
          <a:xfrm>
            <a:off x="928662" y="857232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Скругленный прямоугольник 204"/>
          <p:cNvSpPr/>
          <p:nvPr/>
        </p:nvSpPr>
        <p:spPr>
          <a:xfrm>
            <a:off x="928662" y="1285860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Скругленный прямоугольник 205"/>
          <p:cNvSpPr/>
          <p:nvPr/>
        </p:nvSpPr>
        <p:spPr>
          <a:xfrm>
            <a:off x="928662" y="1714488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Скругленный прямоугольник 206"/>
          <p:cNvSpPr/>
          <p:nvPr/>
        </p:nvSpPr>
        <p:spPr>
          <a:xfrm>
            <a:off x="928662" y="2143116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Скругленный прямоугольник 207"/>
          <p:cNvSpPr/>
          <p:nvPr/>
        </p:nvSpPr>
        <p:spPr>
          <a:xfrm>
            <a:off x="928662" y="2571744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Скругленный прямоугольник 292"/>
          <p:cNvSpPr/>
          <p:nvPr/>
        </p:nvSpPr>
        <p:spPr>
          <a:xfrm>
            <a:off x="4625580" y="264318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Скругленный прямоугольник 294"/>
          <p:cNvSpPr/>
          <p:nvPr/>
        </p:nvSpPr>
        <p:spPr>
          <a:xfrm>
            <a:off x="5175653" y="264318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Скругленный прямоугольник 295"/>
          <p:cNvSpPr/>
          <p:nvPr/>
        </p:nvSpPr>
        <p:spPr>
          <a:xfrm>
            <a:off x="5725726" y="2645149"/>
            <a:ext cx="504000" cy="500066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Скругленный прямоугольник 296"/>
          <p:cNvSpPr/>
          <p:nvPr/>
        </p:nvSpPr>
        <p:spPr>
          <a:xfrm>
            <a:off x="6275799" y="264318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9" name="Скругленный прямоугольник 298"/>
          <p:cNvSpPr/>
          <p:nvPr/>
        </p:nvSpPr>
        <p:spPr>
          <a:xfrm>
            <a:off x="6825872" y="264318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0" name="Скругленный прямоугольник 299"/>
          <p:cNvSpPr/>
          <p:nvPr/>
        </p:nvSpPr>
        <p:spPr>
          <a:xfrm>
            <a:off x="7375941" y="264318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Скругленный прямоугольник 303"/>
          <p:cNvSpPr/>
          <p:nvPr/>
        </p:nvSpPr>
        <p:spPr>
          <a:xfrm>
            <a:off x="3525434" y="317896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Скругленный прямоугольник 304"/>
          <p:cNvSpPr/>
          <p:nvPr/>
        </p:nvSpPr>
        <p:spPr>
          <a:xfrm>
            <a:off x="4075507" y="317896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6" name="Скругленный прямоугольник 305"/>
          <p:cNvSpPr/>
          <p:nvPr/>
        </p:nvSpPr>
        <p:spPr>
          <a:xfrm>
            <a:off x="4625580" y="317896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Н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Скругленный прямоугольник 307"/>
          <p:cNvSpPr/>
          <p:nvPr/>
        </p:nvSpPr>
        <p:spPr>
          <a:xfrm>
            <a:off x="5175653" y="317896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Скругленный прямоугольник 308"/>
          <p:cNvSpPr/>
          <p:nvPr/>
        </p:nvSpPr>
        <p:spPr>
          <a:xfrm>
            <a:off x="5725726" y="3180934"/>
            <a:ext cx="504000" cy="500066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0" name="Скругленный прямоугольник 309"/>
          <p:cNvSpPr/>
          <p:nvPr/>
        </p:nvSpPr>
        <p:spPr>
          <a:xfrm>
            <a:off x="6275799" y="317896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2" name="Скругленный прямоугольник 311"/>
          <p:cNvSpPr/>
          <p:nvPr/>
        </p:nvSpPr>
        <p:spPr>
          <a:xfrm>
            <a:off x="6825872" y="317896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3" name="Скругленный прямоугольник 312"/>
          <p:cNvSpPr/>
          <p:nvPr/>
        </p:nvSpPr>
        <p:spPr>
          <a:xfrm>
            <a:off x="7375941" y="317896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Скругленный прямоугольник 314"/>
          <p:cNvSpPr/>
          <p:nvPr/>
        </p:nvSpPr>
        <p:spPr>
          <a:xfrm>
            <a:off x="2978933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6" name="Скругленный прямоугольник 315"/>
          <p:cNvSpPr/>
          <p:nvPr/>
        </p:nvSpPr>
        <p:spPr>
          <a:xfrm>
            <a:off x="3529006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" name="Скругленный прямоугольник 316"/>
          <p:cNvSpPr/>
          <p:nvPr/>
        </p:nvSpPr>
        <p:spPr>
          <a:xfrm>
            <a:off x="4079079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8" name="Скругленный прямоугольник 317"/>
          <p:cNvSpPr/>
          <p:nvPr/>
        </p:nvSpPr>
        <p:spPr>
          <a:xfrm>
            <a:off x="4629152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9" name="Скругленный прямоугольник 318"/>
          <p:cNvSpPr/>
          <p:nvPr/>
        </p:nvSpPr>
        <p:spPr>
          <a:xfrm>
            <a:off x="2428860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0" name="Скругленный прямоугольник 319"/>
          <p:cNvSpPr/>
          <p:nvPr/>
        </p:nvSpPr>
        <p:spPr>
          <a:xfrm>
            <a:off x="5179225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1" name="Скругленный прямоугольник 320"/>
          <p:cNvSpPr/>
          <p:nvPr/>
        </p:nvSpPr>
        <p:spPr>
          <a:xfrm>
            <a:off x="5729298" y="4859727"/>
            <a:ext cx="504000" cy="500066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Щ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2" name="Скругленный прямоугольник 321"/>
          <p:cNvSpPr/>
          <p:nvPr/>
        </p:nvSpPr>
        <p:spPr>
          <a:xfrm>
            <a:off x="6279371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3" name="Скругленный прямоугольник 322"/>
          <p:cNvSpPr/>
          <p:nvPr/>
        </p:nvSpPr>
        <p:spPr>
          <a:xfrm>
            <a:off x="1878787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4" name="Скругленный прямоугольник 323"/>
          <p:cNvSpPr/>
          <p:nvPr/>
        </p:nvSpPr>
        <p:spPr>
          <a:xfrm>
            <a:off x="6829444" y="4857760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9" name="Скругленный прямоугольник 328"/>
          <p:cNvSpPr/>
          <p:nvPr/>
        </p:nvSpPr>
        <p:spPr>
          <a:xfrm>
            <a:off x="4075507" y="210739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0" name="Скругленный прямоугольник 329"/>
          <p:cNvSpPr/>
          <p:nvPr/>
        </p:nvSpPr>
        <p:spPr>
          <a:xfrm>
            <a:off x="4625580" y="210739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2" name="Скругленный прямоугольник 331"/>
          <p:cNvSpPr/>
          <p:nvPr/>
        </p:nvSpPr>
        <p:spPr>
          <a:xfrm>
            <a:off x="5175653" y="210739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3" name="Скругленный прямоугольник 332"/>
          <p:cNvSpPr/>
          <p:nvPr/>
        </p:nvSpPr>
        <p:spPr>
          <a:xfrm>
            <a:off x="5725726" y="2109364"/>
            <a:ext cx="504000" cy="500066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4" name="Скругленный прямоугольник 333"/>
          <p:cNvSpPr/>
          <p:nvPr/>
        </p:nvSpPr>
        <p:spPr>
          <a:xfrm>
            <a:off x="6275799" y="2107397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9" name="Скругленный прямоугольник 338"/>
          <p:cNvSpPr/>
          <p:nvPr/>
        </p:nvSpPr>
        <p:spPr>
          <a:xfrm>
            <a:off x="3000364" y="4286256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Ш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0" name="Скругленный прямоугольник 339"/>
          <p:cNvSpPr/>
          <p:nvPr/>
        </p:nvSpPr>
        <p:spPr>
          <a:xfrm>
            <a:off x="3536149" y="4286256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1" name="Скругленный прямоугольник 340"/>
          <p:cNvSpPr/>
          <p:nvPr/>
        </p:nvSpPr>
        <p:spPr>
          <a:xfrm>
            <a:off x="4071934" y="4286256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2" name="Скругленный прямоугольник 341"/>
          <p:cNvSpPr/>
          <p:nvPr/>
        </p:nvSpPr>
        <p:spPr>
          <a:xfrm>
            <a:off x="4607719" y="4286256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4" name="Скругленный прямоугольник 343"/>
          <p:cNvSpPr/>
          <p:nvPr/>
        </p:nvSpPr>
        <p:spPr>
          <a:xfrm>
            <a:off x="5143504" y="4286256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4" name="Скругленный прямоугольник 353"/>
          <p:cNvSpPr/>
          <p:nvPr/>
        </p:nvSpPr>
        <p:spPr>
          <a:xfrm>
            <a:off x="4625580" y="371475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6" name="Скругленный прямоугольник 355"/>
          <p:cNvSpPr/>
          <p:nvPr/>
        </p:nvSpPr>
        <p:spPr>
          <a:xfrm>
            <a:off x="5175653" y="371475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7" name="Скругленный прямоугольник 356"/>
          <p:cNvSpPr/>
          <p:nvPr/>
        </p:nvSpPr>
        <p:spPr>
          <a:xfrm>
            <a:off x="5725726" y="3716719"/>
            <a:ext cx="504000" cy="500066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8" name="Скругленный прямоугольник 357"/>
          <p:cNvSpPr/>
          <p:nvPr/>
        </p:nvSpPr>
        <p:spPr>
          <a:xfrm>
            <a:off x="6275799" y="371475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0" name="Скругленный прямоугольник 359"/>
          <p:cNvSpPr/>
          <p:nvPr/>
        </p:nvSpPr>
        <p:spPr>
          <a:xfrm>
            <a:off x="6825872" y="3714752"/>
            <a:ext cx="504000" cy="50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5" name="Прямоугольник 374"/>
          <p:cNvSpPr/>
          <p:nvPr/>
        </p:nvSpPr>
        <p:spPr>
          <a:xfrm>
            <a:off x="1503738" y="4929198"/>
            <a:ext cx="360000" cy="36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6" name="Прямоугольник 375"/>
          <p:cNvSpPr/>
          <p:nvPr/>
        </p:nvSpPr>
        <p:spPr>
          <a:xfrm>
            <a:off x="4214810" y="2714620"/>
            <a:ext cx="360000" cy="36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7" name="Прямоугольник 376"/>
          <p:cNvSpPr/>
          <p:nvPr/>
        </p:nvSpPr>
        <p:spPr>
          <a:xfrm>
            <a:off x="2571736" y="4357694"/>
            <a:ext cx="360000" cy="36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8" name="Прямоугольник 377"/>
          <p:cNvSpPr/>
          <p:nvPr/>
        </p:nvSpPr>
        <p:spPr>
          <a:xfrm>
            <a:off x="4214810" y="3786190"/>
            <a:ext cx="360000" cy="36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9" name="Прямоугольник 378"/>
          <p:cNvSpPr/>
          <p:nvPr/>
        </p:nvSpPr>
        <p:spPr>
          <a:xfrm>
            <a:off x="3143240" y="3286124"/>
            <a:ext cx="360000" cy="36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0" name="Прямоугольник 379"/>
          <p:cNvSpPr/>
          <p:nvPr/>
        </p:nvSpPr>
        <p:spPr>
          <a:xfrm>
            <a:off x="3714744" y="2214554"/>
            <a:ext cx="360000" cy="36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1" name="Прямоугольник 380"/>
          <p:cNvSpPr/>
          <p:nvPr/>
        </p:nvSpPr>
        <p:spPr>
          <a:xfrm>
            <a:off x="5286380" y="1785926"/>
            <a:ext cx="360000" cy="36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8" name="Прямоугольник 387"/>
          <p:cNvSpPr/>
          <p:nvPr/>
        </p:nvSpPr>
        <p:spPr>
          <a:xfrm>
            <a:off x="1928794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Пахнет … скипидаром и краской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" name="Прямоугольник 388"/>
          <p:cNvSpPr/>
          <p:nvPr/>
        </p:nvSpPr>
        <p:spPr>
          <a:xfrm>
            <a:off x="1928794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Пахнет …лекарством приятным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0" name="Прямоугольник 389"/>
          <p:cNvSpPr/>
          <p:nvPr/>
        </p:nvSpPr>
        <p:spPr>
          <a:xfrm>
            <a:off x="1928794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Пахнет …орехом мускатным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1" name="Прямоугольник 390"/>
          <p:cNvSpPr/>
          <p:nvPr/>
        </p:nvSpPr>
        <p:spPr>
          <a:xfrm>
            <a:off x="1928794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Рыбой и морем пахнет …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2" name="Прямоугольник 391"/>
          <p:cNvSpPr/>
          <p:nvPr/>
        </p:nvSpPr>
        <p:spPr>
          <a:xfrm>
            <a:off x="1928794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Пахнет … бензином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3" name="Прямоугольник 392"/>
          <p:cNvSpPr/>
          <p:nvPr/>
        </p:nvSpPr>
        <p:spPr>
          <a:xfrm>
            <a:off x="1928794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Пахнет … оконной замазкой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4" name="Прямоугольник 393"/>
          <p:cNvSpPr/>
          <p:nvPr/>
        </p:nvSpPr>
        <p:spPr>
          <a:xfrm>
            <a:off x="1928794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Только безделье не пахнет никак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5" name="Скругленный прямоугольник 394"/>
          <p:cNvSpPr/>
          <p:nvPr/>
        </p:nvSpPr>
        <p:spPr>
          <a:xfrm>
            <a:off x="7929586" y="428604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6" name="Скругленный прямоугольник 395"/>
          <p:cNvSpPr/>
          <p:nvPr/>
        </p:nvSpPr>
        <p:spPr>
          <a:xfrm>
            <a:off x="7929586" y="857232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7" name="Скругленный прямоугольник 396"/>
          <p:cNvSpPr/>
          <p:nvPr/>
        </p:nvSpPr>
        <p:spPr>
          <a:xfrm>
            <a:off x="7929586" y="1285860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8" name="Скругленный прямоугольник 397"/>
          <p:cNvSpPr/>
          <p:nvPr/>
        </p:nvSpPr>
        <p:spPr>
          <a:xfrm>
            <a:off x="7929586" y="1714488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" name="Скругленный прямоугольник 398"/>
          <p:cNvSpPr/>
          <p:nvPr/>
        </p:nvSpPr>
        <p:spPr>
          <a:xfrm>
            <a:off x="7929586" y="2143116"/>
            <a:ext cx="360000" cy="3600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Управляющая кнопка: возврат 82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500"/>
                            </p:stCondLst>
                            <p:childTnLst>
                              <p:par>
                                <p:cTn id="1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000"/>
                            </p:stCondLst>
                            <p:childTnLst>
                              <p:par>
                                <p:cTn id="1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500"/>
                            </p:stCondLst>
                            <p:childTnLst>
                              <p:par>
                                <p:cTn id="1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000"/>
                            </p:stCondLst>
                            <p:childTnLst>
                              <p:par>
                                <p:cTn id="15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500"/>
                            </p:stCondLst>
                            <p:childTnLst>
                              <p:par>
                                <p:cTn id="1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 tmFilter="0, 0; .2, .5; .8, .5; 1, 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1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 tmFilter="0, 0; .2, .5; .8, .5; 1, 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8" dur="250" autoRev="1" fill="hold"/>
                                        <p:tgtEl>
                                          <p:spTgt spid="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3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 tmFilter="0, 0; .2, .5; .8, .5; 1, 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250" autoRev="1" fill="hold"/>
                                        <p:tgtEl>
                                          <p:spTgt spid="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500"/>
                            </p:stCondLst>
                            <p:childTnLst>
                              <p:par>
                                <p:cTn id="194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6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 tmFilter="0, 0; .2, .5; .8, .5; 1, 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2" dur="250" autoRev="1" fill="hold"/>
                                        <p:tgtEl>
                                          <p:spTgt spid="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7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 tmFilter="0, 0; .2, .5; .8, .5; 1, 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250" autoRev="1" fill="hold"/>
                                        <p:tgtEl>
                                          <p:spTgt spid="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500"/>
                            </p:stCondLst>
                            <p:childTnLst>
                              <p:par>
                                <p:cTn id="218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9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8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 tmFilter="0, 0; .2, .5; .8, .5; 1, 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6" dur="250" autoRev="1" fill="hold"/>
                                        <p:tgtEl>
                                          <p:spTgt spid="1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500"/>
                            </p:stCondLst>
                            <p:childTnLst>
                              <p:par>
                                <p:cTn id="230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1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00"/>
                            </p:stCondLst>
                            <p:childTnLst>
                              <p:par>
                                <p:cTn id="2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1000"/>
                            </p:stCondLst>
                            <p:childTnLst>
                              <p:par>
                                <p:cTn id="2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500"/>
                            </p:stCondLst>
                            <p:childTnLst>
                              <p:par>
                                <p:cTn id="2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2000"/>
                            </p:stCondLst>
                            <p:childTnLst>
                              <p:par>
                                <p:cTn id="2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2500"/>
                            </p:stCondLst>
                            <p:childTnLst>
                              <p:par>
                                <p:cTn id="2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388" grpId="0" animBg="1"/>
      <p:bldP spid="388" grpId="1" animBg="1"/>
      <p:bldP spid="389" grpId="0" animBg="1"/>
      <p:bldP spid="389" grpId="1" animBg="1"/>
      <p:bldP spid="390" grpId="0" animBg="1"/>
      <p:bldP spid="390" grpId="1" animBg="1"/>
      <p:bldP spid="391" grpId="0" animBg="1"/>
      <p:bldP spid="391" grpId="1" animBg="1"/>
      <p:bldP spid="392" grpId="0" animBg="1"/>
      <p:bldP spid="392" grpId="1" animBg="1"/>
      <p:bldP spid="393" grpId="0" animBg="1"/>
      <p:bldP spid="393" grpId="1" animBg="1"/>
      <p:bldP spid="394" grpId="0" animBg="1"/>
      <p:bldP spid="39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Используемые материалы: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http://nsc.1september.ru/article.php?ID=200702206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– учимся играя (Александр Романов,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шк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 № 324, Москва. Чем пахнут ремесла);</a:t>
            </a: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Равнобедренный треугольник 4">
            <a:hlinkClick r:id="rId3" action="ppaction://hlinksldjump"/>
          </p:cNvPr>
          <p:cNvSpPr/>
          <p:nvPr/>
        </p:nvSpPr>
        <p:spPr>
          <a:xfrm rot="5400000">
            <a:off x="8143900" y="5822172"/>
            <a:ext cx="416048" cy="558924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892943" y="857232"/>
            <a:ext cx="2857520" cy="756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Угадай-ка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892943" y="3381374"/>
            <a:ext cx="2857520" cy="756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Обманка!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892943" y="4643446"/>
            <a:ext cx="2857520" cy="756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Ремесла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892943" y="2119303"/>
            <a:ext cx="2857520" cy="756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Подумай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Ссылки: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http://viki.rdf.ru/trigger/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создание триггеров;</a:t>
            </a: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Профессии:</a:t>
            </a: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3"/>
              </a:rPr>
              <a:t>http://www.sunhome.ru/UsersGallery/Cards/49/7221221.jpg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тракторист;</a:t>
            </a: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4"/>
              </a:rPr>
              <a:t>http://www.goodclipart.ru/index.php?clipart_id=68009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– столяр;</a:t>
            </a: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5"/>
              </a:rPr>
              <a:t>http://oranges-world.com/data_images/cartoon-paintbrush.jpg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кисть;</a:t>
            </a: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6"/>
              </a:rPr>
              <a:t>http://www.clker.com/cliparts/b/e/2/a/11949837181420514439mascot_enrique_meza_c_01.svg.hi.png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- шахтер;</a:t>
            </a: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7"/>
              </a:rPr>
              <a:t>http://s006.radikal.ru/i214/1002/53/b866e4ade566t.jpg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- кузнец;</a:t>
            </a: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8"/>
              </a:rPr>
              <a:t>http://www.clarkies.co.nz/_/rsrc/1307884461911/config/tractor.jpg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тракторист;</a:t>
            </a:r>
          </a:p>
          <a:p>
            <a:pPr marL="0" indent="0"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9"/>
              </a:rPr>
              <a:t>http://www.kremenchug.ua/uploads/posts/200911/1257354163_day_zhd.jpg?w=300&amp;h=300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машинист;</a:t>
            </a:r>
          </a:p>
          <a:p>
            <a:pPr marL="0" indent="0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0"/>
              </a:rPr>
              <a:t>http://img0.liveinternet.ru/images/attach/c/2/65/951/65951356_doktor.png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врач клипарт;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1"/>
              </a:rPr>
              <a:t>http://constructorus.ru/wp-content/uploads/2010/12/32.jpg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трубочист;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2"/>
              </a:rPr>
              <a:t>http://www.abc-color.com/color/birds/001/raven/raven-image-color-ru.shtml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грач клипарт;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3"/>
              </a:rPr>
              <a:t>http://blog.pzl.pl/?dnp=bread-clip-art-c90aoKsKqLZ49ZDuLHzRrSx4yQKteoPLE/s01NtfoGfjq4qly3st94GppZ5dHLePRvvW1mlBybNuVTpZtOqCIzSpwkh8Dcq0m66lfxd0Z/BO2KOmGMzzhna67q/EfGfu9eHBzmBVsgKK89kJTq9McXjzLCv3yd7XULyoDbkZWUX4DGg=dum.jpg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- пекарь;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7.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4"/>
              </a:rPr>
              <a:t>http://lincoln.ne.gov/city/health/environ/consumer/food/current/munch.jpg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пекарь;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8.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5"/>
              </a:rPr>
              <a:t>http://photos2.fotosearch.com/bthumb/CSP/CSP592/k5929936.jpg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скалка, шапка повара, кекс;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9.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6"/>
              </a:rPr>
              <a:t>http://activerain.com/image_store/uploads/8/3/2/2/6/ar123535722762238.jpg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поваренок;</a:t>
            </a: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Равнобедренный треугольник 4">
            <a:hlinkClick r:id="rId17" action="ppaction://hlinksldjump"/>
          </p:cNvPr>
          <p:cNvSpPr/>
          <p:nvPr/>
        </p:nvSpPr>
        <p:spPr>
          <a:xfrm rot="5400000">
            <a:off x="8143900" y="5822172"/>
            <a:ext cx="416048" cy="558924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hlinkClick r:id="rId18" action="ppaction://hlinksldjump"/>
          </p:cNvPr>
          <p:cNvSpPr/>
          <p:nvPr/>
        </p:nvSpPr>
        <p:spPr>
          <a:xfrm rot="16200000" flipH="1">
            <a:off x="7500958" y="5822173"/>
            <a:ext cx="416048" cy="558924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Ссылки: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10.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http://</a:t>
            </a:r>
            <a:r>
              <a:rPr lang="en-US" sz="1400" dirty="0" err="1" smtClean="0">
                <a:latin typeface="Arial" pitchFamily="34" charset="0"/>
                <a:cs typeface="Arial" pitchFamily="34" charset="0"/>
                <a:hlinkClick r:id="rId2"/>
              </a:rPr>
              <a:t>mowdebrzno-ekowieści.pl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/</a:t>
            </a:r>
            <a:r>
              <a:rPr lang="en-US" sz="1400" dirty="0" err="1" smtClean="0">
                <a:latin typeface="Arial" pitchFamily="34" charset="0"/>
                <a:cs typeface="Arial" pitchFamily="34" charset="0"/>
                <a:hlinkClick r:id="rId2"/>
              </a:rPr>
              <a:t>index_pliki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/zywnosc-chleb2.jpg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пекарь;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11.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3"/>
              </a:rPr>
              <a:t>http://airplaneclipart.com/free_airplane_clipart/pilot_flying_a_biplane_0515-1005-2920-5761_SMU.jpg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пилот;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12.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4"/>
              </a:rPr>
              <a:t>http://www.hasslefreeclipart.com/clipart_sports/images/gymnast.gif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воздушный гимнаст;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13.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5"/>
              </a:rPr>
              <a:t>http://www.hasslefreeclipart.com/clipart_sports/images/soccer_player2.gif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футболист;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14.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6"/>
              </a:rPr>
              <a:t>http://www.hasslefreeclipart.com/clipart_sports/images/skier.gif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лыжник;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15.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7"/>
              </a:rPr>
              <a:t>http://robertwhetzelphotography.com/images/worker&amp;cart.jpg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рабочий;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16.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8"/>
              </a:rPr>
              <a:t>http://www.free-clipart-pictures.net/free_clipart/business_clipart/business_clipart_postman.gif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почтальон;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17.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9"/>
              </a:rPr>
              <a:t>http://activerain.com/image_store/uploads/4/0/5/5/5/ar125324568055504.jpg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грабитель;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18.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0"/>
              </a:rPr>
              <a:t>http://www.wpclipart.com/famous/composers/Beethoven_by_Stieler.png.html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Бетховен;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19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400" dirty="0" smtClean="0">
                <a:latin typeface="Arial" pitchFamily="34" charset="0"/>
                <a:cs typeface="Arial" pitchFamily="34" charset="0"/>
                <a:hlinkClick r:id="rId11"/>
              </a:rPr>
              <a:t>http://www.glennaroberts.com/wp-content/uploads/2010/08/electrician-300x225.jpg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электрик.</a:t>
            </a: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Равнобедренный треугольник 4">
            <a:hlinkClick r:id="rId12" action="ppaction://hlinksldjump"/>
          </p:cNvPr>
          <p:cNvSpPr/>
          <p:nvPr/>
        </p:nvSpPr>
        <p:spPr>
          <a:xfrm rot="5400000">
            <a:off x="8143900" y="5822172"/>
            <a:ext cx="416048" cy="558924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hlinkClick r:id="rId13" action="ppaction://hlinksldjump"/>
          </p:cNvPr>
          <p:cNvSpPr/>
          <p:nvPr/>
        </p:nvSpPr>
        <p:spPr>
          <a:xfrm rot="16200000" flipH="1">
            <a:off x="7500958" y="5822173"/>
            <a:ext cx="416048" cy="558924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07191" y="1214422"/>
            <a:ext cx="2304000" cy="540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Трактор водит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29454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00958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8926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72462" y="1214422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07191" y="1952615"/>
            <a:ext cx="2232000" cy="540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Электричку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43438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14942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786446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357950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929454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00430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928926" y="1952615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07191" y="2690808"/>
            <a:ext cx="2772000" cy="540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Стены выкрасил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071934" y="269080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643438" y="269080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214942" y="269080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786446" y="269080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00430" y="269080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07191" y="3429001"/>
            <a:ext cx="2772000" cy="540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Доску выстругал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071934" y="3429001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643438" y="3429001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214942" y="3429001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5786446" y="3429001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6357950" y="3429001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500430" y="3429001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07191" y="4167194"/>
            <a:ext cx="3060000" cy="540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доме свет провел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071934" y="4167194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643438" y="4167194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214942" y="4167194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5786446" y="4167194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357950" y="4167194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929454" y="4167194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607191" y="4905387"/>
            <a:ext cx="2772000" cy="540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шахте трудится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071934" y="4905387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643438" y="4905387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5214942" y="4905387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786446" y="4905387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6357950" y="4905387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500430" y="4905387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607191" y="5643578"/>
            <a:ext cx="2772000" cy="540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жаркой кузнице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071934" y="564357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4643438" y="564357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5214942" y="564357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5786446" y="564357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6357950" y="564357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3500430" y="5643578"/>
            <a:ext cx="540000" cy="540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Заголовок 1"/>
          <p:cNvSpPr txBox="1">
            <a:spLocks/>
          </p:cNvSpPr>
          <p:nvPr/>
        </p:nvSpPr>
        <p:spPr>
          <a:xfrm>
            <a:off x="714348" y="500042"/>
            <a:ext cx="7772400" cy="576000"/>
          </a:xfrm>
          <a:prstGeom prst="round2Same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Угадай-ка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4" name="Управляющая кнопка: возврат 63">
            <a:hlinkClick r:id="rId2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Умножение 64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500"/>
                            </p:stCondLst>
                            <p:childTnLst>
                              <p:par>
                                <p:cTn id="143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500"/>
                            </p:stCondLst>
                            <p:childTnLst>
                              <p:par>
                                <p:cTn id="1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000"/>
                            </p:stCondLst>
                            <p:childTnLst>
                              <p:par>
                                <p:cTn id="182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500"/>
                            </p:stCondLst>
                            <p:childTnLst>
                              <p:par>
                                <p:cTn id="2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24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5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2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6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9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1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25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000"/>
                            </p:stCondLst>
                            <p:childTnLst>
                              <p:par>
                                <p:cTn id="308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9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20" grpId="0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9" grpId="0" animBg="1"/>
      <p:bldP spid="29" grpId="1" animBg="1"/>
      <p:bldP spid="32" grpId="0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9" grpId="0" animBg="1"/>
      <p:bldP spid="39" grpId="1" animBg="1"/>
      <p:bldP spid="44" grpId="0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1" grpId="0" animBg="1"/>
      <p:bldP spid="51" grpId="1" animBg="1"/>
      <p:bldP spid="56" grpId="0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8" grpId="0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5" grpId="0" animBg="1"/>
      <p:bldP spid="75" grpId="1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7" grpId="0" animBg="1"/>
      <p:bldP spid="8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15008" y="1785926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857364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/>
          <a:srcRect b="5796"/>
          <a:stretch>
            <a:fillRect/>
          </a:stretch>
        </p:blipFill>
        <p:spPr bwMode="auto">
          <a:xfrm flipH="1">
            <a:off x="3786182" y="1071546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786190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2857496"/>
            <a:ext cx="135003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3357562"/>
            <a:ext cx="1255683" cy="2376000"/>
          </a:xfrm>
          <a:prstGeom prst="rect">
            <a:avLst/>
          </a:prstGeom>
          <a:noFill/>
        </p:spPr>
      </p:pic>
      <p:sp>
        <p:nvSpPr>
          <p:cNvPr id="19" name="Управляющая кнопка: возврат 18">
            <a:hlinkClick r:id="rId8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2891802" y="557214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>
            <a:hlinkClick r:id="rId10" action="ppaction://hlinksldjump"/>
          </p:cNvPr>
          <p:cNvSpPr/>
          <p:nvPr/>
        </p:nvSpPr>
        <p:spPr>
          <a:xfrm>
            <a:off x="3391868" y="557214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>
            <a:hlinkClick r:id="rId11" action="ppaction://hlinksldjump"/>
          </p:cNvPr>
          <p:cNvSpPr/>
          <p:nvPr/>
        </p:nvSpPr>
        <p:spPr>
          <a:xfrm>
            <a:off x="3891934" y="557214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>
            <a:hlinkClick r:id="rId12" action="ppaction://hlinksldjump"/>
          </p:cNvPr>
          <p:cNvSpPr/>
          <p:nvPr/>
        </p:nvSpPr>
        <p:spPr>
          <a:xfrm>
            <a:off x="4392000" y="557214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>
            <a:hlinkClick r:id="rId13" action="ppaction://hlinksldjump"/>
          </p:cNvPr>
          <p:cNvSpPr/>
          <p:nvPr/>
        </p:nvSpPr>
        <p:spPr>
          <a:xfrm>
            <a:off x="4892066" y="557214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hlinkClick r:id="rId14" action="ppaction://hlinksldjump"/>
          </p:cNvPr>
          <p:cNvSpPr/>
          <p:nvPr/>
        </p:nvSpPr>
        <p:spPr>
          <a:xfrm>
            <a:off x="5892198" y="557214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>
            <a:hlinkClick r:id="rId15" action="ppaction://hlinksldjump"/>
          </p:cNvPr>
          <p:cNvSpPr/>
          <p:nvPr/>
        </p:nvSpPr>
        <p:spPr>
          <a:xfrm>
            <a:off x="5392132" y="5572140"/>
            <a:ext cx="36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Умножение 26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143240" y="571480"/>
            <a:ext cx="2857520" cy="432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Подумай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1000108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108108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b="5796"/>
          <a:stretch>
            <a:fillRect/>
          </a:stretch>
        </p:blipFill>
        <p:spPr bwMode="auto">
          <a:xfrm flipH="1">
            <a:off x="3786182" y="500042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093744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2620" y="2428868"/>
            <a:ext cx="1620036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94" y="2571744"/>
            <a:ext cx="1255683" cy="237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144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вопрос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Трактор водит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Управляющая кнопка: возврат 19">
            <a:hlinkClick r:id="rId14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3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33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00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331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33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10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297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10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audio>
              <p:cMediaNode showWhenStopped="0"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1000108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108108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b="5796"/>
          <a:stretch>
            <a:fillRect/>
          </a:stretch>
        </p:blipFill>
        <p:spPr bwMode="auto">
          <a:xfrm flipH="1">
            <a:off x="3786182" y="500042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093744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2620" y="2428868"/>
            <a:ext cx="1620036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94" y="2571744"/>
            <a:ext cx="1255683" cy="237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144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2 вопрос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Поезд водит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1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6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8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правляющая кнопка: возврат 20">
            <a:hlinkClick r:id="rId14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3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33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33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9" presetClass="exit" presetSubtype="0" repeatCount="300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33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297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1000108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108108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b="5796"/>
          <a:stretch>
            <a:fillRect/>
          </a:stretch>
        </p:blipFill>
        <p:spPr bwMode="auto">
          <a:xfrm flipH="1">
            <a:off x="3786182" y="500042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093744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2620" y="2428868"/>
            <a:ext cx="1620036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94" y="2571744"/>
            <a:ext cx="1255683" cy="237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144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3 вопрос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Стены красит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1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6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8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правляющая кнопка: возврат 20">
            <a:hlinkClick r:id="rId14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3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33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297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9" presetClass="exit" presetSubtype="0" repeatCount="300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33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33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1000108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108108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b="5796"/>
          <a:stretch>
            <a:fillRect/>
          </a:stretch>
        </p:blipFill>
        <p:spPr bwMode="auto">
          <a:xfrm flipH="1">
            <a:off x="3786182" y="500042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093744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62620" y="2428868"/>
            <a:ext cx="1620036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94" y="2571744"/>
            <a:ext cx="1255683" cy="237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144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4 вопрос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Доски строгает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1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6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11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pic>
        <p:nvPicPr>
          <p:cNvPr id="18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30941" y="3143248"/>
            <a:ext cx="304800" cy="304800"/>
          </a:xfrm>
          <a:prstGeom prst="rect">
            <a:avLst/>
          </a:prstGeom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правляющая кнопка: возврат 20">
            <a:hlinkClick r:id="rId14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3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97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33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9" presetClass="exit" presetSubtype="0" repeatCount="300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33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33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1000108"/>
            <a:ext cx="162636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108108"/>
            <a:ext cx="193023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/>
          <a:srcRect b="5796"/>
          <a:stretch>
            <a:fillRect/>
          </a:stretch>
        </p:blipFill>
        <p:spPr bwMode="auto">
          <a:xfrm flipH="1">
            <a:off x="3786182" y="500042"/>
            <a:ext cx="1572912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093744"/>
            <a:ext cx="1822796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000803_1071_1225_vnvv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4" y="2571744"/>
            <a:ext cx="1255683" cy="237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00042"/>
            <a:ext cx="1440000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5 вопрос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572140"/>
            <a:ext cx="5572164" cy="62864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Свет проводит в дом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15470" y="3171823"/>
            <a:ext cx="304800" cy="304800"/>
          </a:xfrm>
          <a:prstGeom prst="rect">
            <a:avLst/>
          </a:prstGeom>
        </p:spPr>
      </p:pic>
      <p:pic>
        <p:nvPicPr>
          <p:cNvPr id="11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15470" y="3171823"/>
            <a:ext cx="304800" cy="304800"/>
          </a:xfrm>
          <a:prstGeom prst="rect">
            <a:avLst/>
          </a:prstGeom>
        </p:spPr>
      </p:pic>
      <p:pic>
        <p:nvPicPr>
          <p:cNvPr id="1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15470" y="3171823"/>
            <a:ext cx="304800" cy="304800"/>
          </a:xfrm>
          <a:prstGeom prst="rect">
            <a:avLst/>
          </a:prstGeom>
        </p:spPr>
      </p:pic>
      <p:pic>
        <p:nvPicPr>
          <p:cNvPr id="1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15470" y="3171823"/>
            <a:ext cx="304800" cy="304800"/>
          </a:xfrm>
          <a:prstGeom prst="rect">
            <a:avLst/>
          </a:prstGeom>
        </p:spPr>
      </p:pic>
      <p:pic>
        <p:nvPicPr>
          <p:cNvPr id="18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15470" y="3171823"/>
            <a:ext cx="304800" cy="304800"/>
          </a:xfrm>
          <a:prstGeom prst="rect">
            <a:avLst/>
          </a:prstGeom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748000" y="0"/>
            <a:ext cx="396000" cy="396000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20000" y="2928934"/>
            <a:ext cx="2304000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2" name="Управляющая кнопка: возврат 21">
            <a:hlinkClick r:id="rId15" action="ppaction://hlinksldjump" highlightClick="1"/>
          </p:cNvPr>
          <p:cNvSpPr/>
          <p:nvPr/>
        </p:nvSpPr>
        <p:spPr>
          <a:xfrm>
            <a:off x="8286776" y="6000768"/>
            <a:ext cx="468000" cy="468000"/>
          </a:xfrm>
          <a:prstGeom prst="actionButtonRetur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 w="63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3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33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33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9" presetClass="exit" presetSubtype="0" repeatCount="300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33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audio>
              <p:cMediaNode showWhenStopped="0">
                <p:cTn id="8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297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554</Words>
  <Application>Microsoft Office PowerPoint</Application>
  <PresentationFormat>Экран (4:3)</PresentationFormat>
  <Paragraphs>252</Paragraphs>
  <Slides>21</Slides>
  <Notes>0</Notes>
  <HiddenSlides>0</HiddenSlides>
  <MMClips>47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Профессии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Используемые материалы:</vt:lpstr>
      <vt:lpstr>Ссылки:</vt:lpstr>
      <vt:lpstr>Ссылки: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66</cp:revision>
  <dcterms:created xsi:type="dcterms:W3CDTF">2012-01-04T20:23:46Z</dcterms:created>
  <dcterms:modified xsi:type="dcterms:W3CDTF">2012-01-14T19:24:35Z</dcterms:modified>
</cp:coreProperties>
</file>