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1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Названия кислот и солей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214422"/>
            <a:ext cx="8286808" cy="71438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Формула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3688" y="3071810"/>
            <a:ext cx="1957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 smtClean="0">
                <a:latin typeface="Arial" pitchFamily="34" charset="0"/>
                <a:ea typeface="Calibri"/>
                <a:cs typeface="Arial" pitchFamily="34" charset="0"/>
              </a:rPr>
              <a:t>К</a:t>
            </a:r>
            <a:r>
              <a:rPr lang="en-US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SO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4564880" cy="642942"/>
          </a:xfrm>
          <a:noFill/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Кислотный остаток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71472" y="5572140"/>
            <a:ext cx="2921806" cy="71439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металл</a:t>
            </a:r>
          </a:p>
        </p:txBody>
      </p:sp>
      <p:cxnSp>
        <p:nvCxnSpPr>
          <p:cNvPr id="9" name="Прямая со стрелкой 8"/>
          <p:cNvCxnSpPr>
            <a:stCxn id="8" idx="0"/>
          </p:cNvCxnSpPr>
          <p:nvPr/>
        </p:nvCxnSpPr>
        <p:spPr>
          <a:xfrm rot="16200000" flipV="1">
            <a:off x="658983" y="4198747"/>
            <a:ext cx="1714512" cy="103227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2"/>
          </p:cNvCxnSpPr>
          <p:nvPr/>
        </p:nvCxnSpPr>
        <p:spPr>
          <a:xfrm rot="5400000">
            <a:off x="2284196" y="2573532"/>
            <a:ext cx="428628" cy="7108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14348" y="3429000"/>
            <a:ext cx="1571636" cy="0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747173" y="3929066"/>
            <a:ext cx="2036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 smtClean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SO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321468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atin typeface="Arial" pitchFamily="34" charset="0"/>
                <a:ea typeface="Calibri"/>
                <a:cs typeface="Arial" pitchFamily="34" charset="0"/>
              </a:rPr>
              <a:t>II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3929066"/>
            <a:ext cx="3946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08229 -0.097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786182" y="3000372"/>
            <a:ext cx="4700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endParaRPr lang="ru-RU" sz="6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анимация)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3500430" y="3286124"/>
            <a:ext cx="1571636" cy="0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714876" y="2178835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atin typeface="Arial" pitchFamily="34" charset="0"/>
                <a:ea typeface="Calibri"/>
                <a:cs typeface="Arial" pitchFamily="34" charset="0"/>
              </a:rPr>
              <a:t>II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07539" y="2178835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1904" y="2928934"/>
            <a:ext cx="26003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 smtClean="0">
                <a:latin typeface="Arial" pitchFamily="34" charset="0"/>
                <a:ea typeface="Calibri"/>
                <a:cs typeface="Arial" pitchFamily="34" charset="0"/>
              </a:rPr>
              <a:t>К</a:t>
            </a:r>
            <a:r>
              <a:rPr lang="en-US" sz="6000" baseline="-250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6000" baseline="-2500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n-US" sz="6000" baseline="-250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SO</a:t>
            </a:r>
            <a:r>
              <a:rPr lang="en-US" sz="6000" b="1" baseline="-25000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ru-RU" sz="60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3000372"/>
            <a:ext cx="4700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24739 0.168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8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901 0.147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08229 -0.097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4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18" grpId="0"/>
      <p:bldP spid="18" grpId="1"/>
      <p:bldP spid="18" grpId="2"/>
      <p:bldP spid="19" grpId="0"/>
      <p:bldP spid="19" grpId="1"/>
      <p:bldP spid="19" grpId="2"/>
      <p:bldP spid="22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Упражнения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2000" y="2146932"/>
          <a:ext cx="9000000" cy="3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1080000"/>
                <a:gridCol w="1080000"/>
                <a:gridCol w="1080000"/>
                <a:gridCol w="1080000"/>
                <a:gridCol w="108000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Атомы металлов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Кислотные остатки</a:t>
                      </a:r>
                      <a:endParaRPr lang="ru-RU" sz="2400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Fe(III)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Cu(II)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24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2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24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24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2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24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ClO</a:t>
                      </a:r>
                      <a:r>
                        <a:rPr lang="en-US" sz="24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2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24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24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2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24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214422"/>
            <a:ext cx="8286808" cy="71438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формулы солей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44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азотная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нитр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ат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HNO</a:t>
                      </a:r>
                      <a:r>
                        <a:rPr lang="en-US" sz="4400" b="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4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  <a:r>
                        <a:rPr lang="en-US" sz="4400" b="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400" b="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азотистая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нитр</a:t>
                      </a:r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</a:t>
                      </a:r>
                      <a:endParaRPr lang="ru-RU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бромоводо-родная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бром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b="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иодоводо-родная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иод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4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4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фтороводо</a:t>
                      </a: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родная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фтор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endParaRPr lang="ru-RU" sz="4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endParaRPr lang="ru-RU" sz="4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4400" b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r>
                        <a:rPr lang="ru-RU" sz="2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лороводо</a:t>
                      </a: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родная 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хлор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сероводородная 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сульф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4400" b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серная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сульф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400" b="1" baseline="-250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сернистая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сульф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4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угольная 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карбон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4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кремниевая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силик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ru-RU" sz="4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фосфорная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фосф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Химическая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формула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Валентность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кислотного остатка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</a:t>
                      </a:r>
                      <a:r>
                        <a:rPr kumimoji="0" lang="ru-RU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кислоты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соли</a:t>
                      </a:r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хлорная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хлор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хромовая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хром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MnO</a:t>
                      </a:r>
                      <a:r>
                        <a:rPr lang="en-US" sz="4400" b="1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MnO</a:t>
                      </a:r>
                      <a:r>
                        <a:rPr lang="en-US" sz="4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марганцовая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перманган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214422"/>
            <a:ext cx="8286808" cy="2214578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Соли - сложные вещества.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состав которых входят атомы металлов и кислотные остатки.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5305" y="3714752"/>
            <a:ext cx="1853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 smtClean="0">
                <a:latin typeface="Arial" pitchFamily="34" charset="0"/>
                <a:ea typeface="Calibri"/>
                <a:cs typeface="Arial" pitchFamily="34" charset="0"/>
              </a:rPr>
              <a:t>К</a:t>
            </a:r>
            <a:r>
              <a:rPr lang="en-US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SO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ru-RU" sz="4400" b="1" baseline="-25000" dirty="0" smtClean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214810" y="4786322"/>
            <a:ext cx="4564880" cy="1428760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Кислотный остаток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714348" y="4786322"/>
            <a:ext cx="2921806" cy="71439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металл</a:t>
            </a:r>
          </a:p>
        </p:txBody>
      </p:sp>
      <p:cxnSp>
        <p:nvCxnSpPr>
          <p:cNvPr id="9" name="Прямая со стрелкой 8"/>
          <p:cNvCxnSpPr>
            <a:stCxn id="8" idx="0"/>
          </p:cNvCxnSpPr>
          <p:nvPr/>
        </p:nvCxnSpPr>
        <p:spPr>
          <a:xfrm rot="5400000" flipH="1" flipV="1">
            <a:off x="2659245" y="3730824"/>
            <a:ext cx="571504" cy="15394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0"/>
          </p:cNvCxnSpPr>
          <p:nvPr/>
        </p:nvCxnSpPr>
        <p:spPr>
          <a:xfrm rot="16200000" flipV="1">
            <a:off x="5641782" y="3930854"/>
            <a:ext cx="571504" cy="11394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500430" y="3929066"/>
            <a:ext cx="1571636" cy="0"/>
          </a:xfrm>
          <a:prstGeom prst="lin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256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Названия кислот и солей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Названия кислот и солей</dc:title>
  <dc:creator>Политова Светлана Викторовна</dc:creator>
  <cp:lastModifiedBy>Admin</cp:lastModifiedBy>
  <cp:revision>8</cp:revision>
  <dcterms:created xsi:type="dcterms:W3CDTF">2014-03-18T17:47:22Z</dcterms:created>
  <dcterms:modified xsi:type="dcterms:W3CDTF">2014-03-19T15:14:29Z</dcterms:modified>
</cp:coreProperties>
</file>