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0" r:id="rId4"/>
    <p:sldId id="261" r:id="rId5"/>
    <p:sldId id="281" r:id="rId6"/>
    <p:sldId id="258" r:id="rId7"/>
    <p:sldId id="274" r:id="rId8"/>
    <p:sldId id="271" r:id="rId9"/>
    <p:sldId id="275" r:id="rId10"/>
    <p:sldId id="282" r:id="rId11"/>
    <p:sldId id="276" r:id="rId12"/>
    <p:sldId id="277" r:id="rId13"/>
    <p:sldId id="262" r:id="rId14"/>
    <p:sldId id="278" r:id="rId15"/>
    <p:sldId id="279" r:id="rId16"/>
    <p:sldId id="280" r:id="rId17"/>
    <p:sldId id="259" r:id="rId18"/>
    <p:sldId id="268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6FF33"/>
    <a:srgbClr val="DDD06D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4" autoAdjust="0"/>
    <p:restoredTop sz="86391" autoAdjust="0"/>
  </p:normalViewPr>
  <p:slideViewPr>
    <p:cSldViewPr>
      <p:cViewPr varScale="1">
        <p:scale>
          <a:sx n="92" d="100"/>
          <a:sy n="92" d="100"/>
        </p:scale>
        <p:origin x="-9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45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510FA8-52E5-4011-A8B1-4663C87A8ADA}" type="doc">
      <dgm:prSet loTypeId="urn:microsoft.com/office/officeart/2005/8/layout/orgChart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B5170A7-97F3-4C6B-A629-A25691560D14}">
      <dgm:prSet custT="1"/>
      <dgm:spPr/>
      <dgm:t>
        <a:bodyPr/>
        <a:lstStyle/>
        <a:p>
          <a:pPr rtl="0"/>
          <a:r>
            <a:rPr lang="ru-RU" sz="2400" dirty="0" smtClean="0">
              <a:latin typeface="Arial" pitchFamily="34" charset="0"/>
              <a:cs typeface="Arial" pitchFamily="34" charset="0"/>
            </a:rPr>
            <a:t>Использование жира в повседневной жизни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7FEE7347-9376-4C98-B742-0F407EBEE8AE}" type="parTrans" cxnId="{DF73095E-A63A-4426-A91D-F254C843310B}">
      <dgm:prSet/>
      <dgm:spPr/>
      <dgm:t>
        <a:bodyPr/>
        <a:lstStyle/>
        <a:p>
          <a:endParaRPr lang="ru-RU"/>
        </a:p>
      </dgm:t>
    </dgm:pt>
    <dgm:pt modelId="{9D7123CF-DAC0-44B1-8B4D-9150CDAE9085}" type="sibTrans" cxnId="{DF73095E-A63A-4426-A91D-F254C843310B}">
      <dgm:prSet/>
      <dgm:spPr/>
      <dgm:t>
        <a:bodyPr/>
        <a:lstStyle/>
        <a:p>
          <a:endParaRPr lang="ru-RU"/>
        </a:p>
      </dgm:t>
    </dgm:pt>
    <dgm:pt modelId="{79B8C06A-209D-4E3D-84C0-35A6D32BFB06}">
      <dgm:prSet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Примитивные светильники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D7F8F576-391B-487C-816D-8DA2A33344A9}" type="parTrans" cxnId="{2E4DFDA2-8039-495A-8E82-DBA7B06CF0E0}">
      <dgm:prSet/>
      <dgm:spPr/>
      <dgm:t>
        <a:bodyPr/>
        <a:lstStyle/>
        <a:p>
          <a:endParaRPr lang="ru-RU"/>
        </a:p>
      </dgm:t>
    </dgm:pt>
    <dgm:pt modelId="{BDA84F30-CA55-4F18-8B06-22B53C26770D}" type="sibTrans" cxnId="{2E4DFDA2-8039-495A-8E82-DBA7B06CF0E0}">
      <dgm:prSet/>
      <dgm:spPr/>
      <dgm:t>
        <a:bodyPr/>
        <a:lstStyle/>
        <a:p>
          <a:endParaRPr lang="ru-RU"/>
        </a:p>
      </dgm:t>
    </dgm:pt>
    <dgm:pt modelId="{3FBDE3D2-8189-47EF-A4D7-A4C2512D702E}">
      <dgm:prSet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Для натирания тела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6B2AA4C9-3105-4A3B-9F77-F3E6415F69E0}" type="parTrans" cxnId="{D249710E-F102-443E-9241-8C409EC42CE1}">
      <dgm:prSet/>
      <dgm:spPr/>
      <dgm:t>
        <a:bodyPr/>
        <a:lstStyle/>
        <a:p>
          <a:endParaRPr lang="ru-RU"/>
        </a:p>
      </dgm:t>
    </dgm:pt>
    <dgm:pt modelId="{68520D75-5014-423B-B378-44F106D62757}" type="sibTrans" cxnId="{D249710E-F102-443E-9241-8C409EC42CE1}">
      <dgm:prSet/>
      <dgm:spPr/>
      <dgm:t>
        <a:bodyPr/>
        <a:lstStyle/>
        <a:p>
          <a:endParaRPr lang="ru-RU"/>
        </a:p>
      </dgm:t>
    </dgm:pt>
    <dgm:pt modelId="{520025B9-DFC9-4E4A-A604-6F5D4618F280}">
      <dgm:prSet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Смазка полозьев для спуска судов на воду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FE688699-7E59-42E1-98AF-E00471F76083}" type="parTrans" cxnId="{07E43B61-35A0-49A0-8B92-8DC25096639B}">
      <dgm:prSet/>
      <dgm:spPr/>
      <dgm:t>
        <a:bodyPr/>
        <a:lstStyle/>
        <a:p>
          <a:endParaRPr lang="ru-RU"/>
        </a:p>
      </dgm:t>
    </dgm:pt>
    <dgm:pt modelId="{64ABCA5E-A54C-4A50-919C-A2D17EAF4FE3}" type="sibTrans" cxnId="{07E43B61-35A0-49A0-8B92-8DC25096639B}">
      <dgm:prSet/>
      <dgm:spPr/>
      <dgm:t>
        <a:bodyPr/>
        <a:lstStyle/>
        <a:p>
          <a:endParaRPr lang="ru-RU"/>
        </a:p>
      </dgm:t>
    </dgm:pt>
    <dgm:pt modelId="{B6958917-18BA-46ED-9EA6-1424FD084A05}" type="pres">
      <dgm:prSet presAssocID="{F3510FA8-52E5-4011-A8B1-4663C87A8AD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4A00750-AE4D-42E6-978D-805B29C3FE7C}" type="pres">
      <dgm:prSet presAssocID="{9B5170A7-97F3-4C6B-A629-A25691560D14}" presName="hierRoot1" presStyleCnt="0">
        <dgm:presLayoutVars>
          <dgm:hierBranch/>
        </dgm:presLayoutVars>
      </dgm:prSet>
      <dgm:spPr/>
      <dgm:t>
        <a:bodyPr/>
        <a:lstStyle/>
        <a:p>
          <a:endParaRPr lang="ru-RU"/>
        </a:p>
      </dgm:t>
    </dgm:pt>
    <dgm:pt modelId="{DDC9E6AA-5AC7-490D-B949-F3A875B2C3E3}" type="pres">
      <dgm:prSet presAssocID="{9B5170A7-97F3-4C6B-A629-A25691560D14}" presName="rootComposite1" presStyleCnt="0"/>
      <dgm:spPr/>
      <dgm:t>
        <a:bodyPr/>
        <a:lstStyle/>
        <a:p>
          <a:endParaRPr lang="ru-RU"/>
        </a:p>
      </dgm:t>
    </dgm:pt>
    <dgm:pt modelId="{DD6D877E-45E8-4711-BC06-CE7BDA831469}" type="pres">
      <dgm:prSet presAssocID="{9B5170A7-97F3-4C6B-A629-A25691560D14}" presName="rootText1" presStyleLbl="node0" presStyleIdx="0" presStyleCnt="1" custScaleX="2071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48596E-7DD7-443F-9768-9C43E8B726C3}" type="pres">
      <dgm:prSet presAssocID="{9B5170A7-97F3-4C6B-A629-A25691560D1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B7F7B0D-330D-445E-BB9E-E558D9CB4D7D}" type="pres">
      <dgm:prSet presAssocID="{9B5170A7-97F3-4C6B-A629-A25691560D14}" presName="hierChild2" presStyleCnt="0"/>
      <dgm:spPr/>
      <dgm:t>
        <a:bodyPr/>
        <a:lstStyle/>
        <a:p>
          <a:endParaRPr lang="ru-RU"/>
        </a:p>
      </dgm:t>
    </dgm:pt>
    <dgm:pt modelId="{A000447E-A203-4E72-BCB1-3771B0FDE6EE}" type="pres">
      <dgm:prSet presAssocID="{D7F8F576-391B-487C-816D-8DA2A33344A9}" presName="Name35" presStyleLbl="parChTrans1D2" presStyleIdx="0" presStyleCnt="3"/>
      <dgm:spPr/>
      <dgm:t>
        <a:bodyPr/>
        <a:lstStyle/>
        <a:p>
          <a:endParaRPr lang="ru-RU"/>
        </a:p>
      </dgm:t>
    </dgm:pt>
    <dgm:pt modelId="{9704A499-10BF-4EF2-9B3D-8B09293B516A}" type="pres">
      <dgm:prSet presAssocID="{79B8C06A-209D-4E3D-84C0-35A6D32BFB0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90C23A8-C7B1-4FFF-8C9C-6C355FA0A0CE}" type="pres">
      <dgm:prSet presAssocID="{79B8C06A-209D-4E3D-84C0-35A6D32BFB06}" presName="rootComposite" presStyleCnt="0"/>
      <dgm:spPr/>
      <dgm:t>
        <a:bodyPr/>
        <a:lstStyle/>
        <a:p>
          <a:endParaRPr lang="ru-RU"/>
        </a:p>
      </dgm:t>
    </dgm:pt>
    <dgm:pt modelId="{F17CE8FE-2771-4666-A7D3-34B96634F650}" type="pres">
      <dgm:prSet presAssocID="{79B8C06A-209D-4E3D-84C0-35A6D32BFB0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D47B5F-0305-4BDF-A25B-61BCD1778528}" type="pres">
      <dgm:prSet presAssocID="{79B8C06A-209D-4E3D-84C0-35A6D32BFB06}" presName="rootConnector" presStyleLbl="node2" presStyleIdx="0" presStyleCnt="3"/>
      <dgm:spPr/>
      <dgm:t>
        <a:bodyPr/>
        <a:lstStyle/>
        <a:p>
          <a:endParaRPr lang="ru-RU"/>
        </a:p>
      </dgm:t>
    </dgm:pt>
    <dgm:pt modelId="{203BAA46-06F3-4C74-BFC5-1E02263A6819}" type="pres">
      <dgm:prSet presAssocID="{79B8C06A-209D-4E3D-84C0-35A6D32BFB06}" presName="hierChild4" presStyleCnt="0"/>
      <dgm:spPr/>
      <dgm:t>
        <a:bodyPr/>
        <a:lstStyle/>
        <a:p>
          <a:endParaRPr lang="ru-RU"/>
        </a:p>
      </dgm:t>
    </dgm:pt>
    <dgm:pt modelId="{66260CE4-DFB4-4A3F-8BE0-29A4873F58A1}" type="pres">
      <dgm:prSet presAssocID="{79B8C06A-209D-4E3D-84C0-35A6D32BFB06}" presName="hierChild5" presStyleCnt="0"/>
      <dgm:spPr/>
      <dgm:t>
        <a:bodyPr/>
        <a:lstStyle/>
        <a:p>
          <a:endParaRPr lang="ru-RU"/>
        </a:p>
      </dgm:t>
    </dgm:pt>
    <dgm:pt modelId="{6382B90C-F71A-4B6E-BD6D-D1D62B0E4EA1}" type="pres">
      <dgm:prSet presAssocID="{6B2AA4C9-3105-4A3B-9F77-F3E6415F69E0}" presName="Name35" presStyleLbl="parChTrans1D2" presStyleIdx="1" presStyleCnt="3"/>
      <dgm:spPr/>
      <dgm:t>
        <a:bodyPr/>
        <a:lstStyle/>
        <a:p>
          <a:endParaRPr lang="ru-RU"/>
        </a:p>
      </dgm:t>
    </dgm:pt>
    <dgm:pt modelId="{D5590EC3-256D-4B1D-AC99-7EF7269043E8}" type="pres">
      <dgm:prSet presAssocID="{3FBDE3D2-8189-47EF-A4D7-A4C2512D702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65F7775-BB13-4A63-BFEF-9C7520AA9D27}" type="pres">
      <dgm:prSet presAssocID="{3FBDE3D2-8189-47EF-A4D7-A4C2512D702E}" presName="rootComposite" presStyleCnt="0"/>
      <dgm:spPr/>
      <dgm:t>
        <a:bodyPr/>
        <a:lstStyle/>
        <a:p>
          <a:endParaRPr lang="ru-RU"/>
        </a:p>
      </dgm:t>
    </dgm:pt>
    <dgm:pt modelId="{F9980B27-DB3C-4CF2-AFAF-0A410F9FEE98}" type="pres">
      <dgm:prSet presAssocID="{3FBDE3D2-8189-47EF-A4D7-A4C2512D702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E594D1-EC0C-4EE1-9800-CADE3087B687}" type="pres">
      <dgm:prSet presAssocID="{3FBDE3D2-8189-47EF-A4D7-A4C2512D702E}" presName="rootConnector" presStyleLbl="node2" presStyleIdx="1" presStyleCnt="3"/>
      <dgm:spPr/>
      <dgm:t>
        <a:bodyPr/>
        <a:lstStyle/>
        <a:p>
          <a:endParaRPr lang="ru-RU"/>
        </a:p>
      </dgm:t>
    </dgm:pt>
    <dgm:pt modelId="{DCFB3D06-5430-4D5F-A1BF-5DBD476AF31C}" type="pres">
      <dgm:prSet presAssocID="{3FBDE3D2-8189-47EF-A4D7-A4C2512D702E}" presName="hierChild4" presStyleCnt="0"/>
      <dgm:spPr/>
      <dgm:t>
        <a:bodyPr/>
        <a:lstStyle/>
        <a:p>
          <a:endParaRPr lang="ru-RU"/>
        </a:p>
      </dgm:t>
    </dgm:pt>
    <dgm:pt modelId="{064798B9-C5D3-439E-A99D-A2CCCF0A0DD0}" type="pres">
      <dgm:prSet presAssocID="{3FBDE3D2-8189-47EF-A4D7-A4C2512D702E}" presName="hierChild5" presStyleCnt="0"/>
      <dgm:spPr/>
      <dgm:t>
        <a:bodyPr/>
        <a:lstStyle/>
        <a:p>
          <a:endParaRPr lang="ru-RU"/>
        </a:p>
      </dgm:t>
    </dgm:pt>
    <dgm:pt modelId="{3381082F-A684-4499-993C-5A81D6C20E2E}" type="pres">
      <dgm:prSet presAssocID="{FE688699-7E59-42E1-98AF-E00471F76083}" presName="Name35" presStyleLbl="parChTrans1D2" presStyleIdx="2" presStyleCnt="3"/>
      <dgm:spPr/>
      <dgm:t>
        <a:bodyPr/>
        <a:lstStyle/>
        <a:p>
          <a:endParaRPr lang="ru-RU"/>
        </a:p>
      </dgm:t>
    </dgm:pt>
    <dgm:pt modelId="{16D9EA96-5E36-4927-BC6F-59739DA2D67C}" type="pres">
      <dgm:prSet presAssocID="{520025B9-DFC9-4E4A-A604-6F5D4618F28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90A30F5-CAEF-47C0-9424-A6EE6A035308}" type="pres">
      <dgm:prSet presAssocID="{520025B9-DFC9-4E4A-A604-6F5D4618F280}" presName="rootComposite" presStyleCnt="0"/>
      <dgm:spPr/>
      <dgm:t>
        <a:bodyPr/>
        <a:lstStyle/>
        <a:p>
          <a:endParaRPr lang="ru-RU"/>
        </a:p>
      </dgm:t>
    </dgm:pt>
    <dgm:pt modelId="{C1D9D6C2-B577-4180-9AB7-7C3FFD779C9D}" type="pres">
      <dgm:prSet presAssocID="{520025B9-DFC9-4E4A-A604-6F5D4618F28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CC2A0B-8F67-41E3-A53F-27B8BBD159A2}" type="pres">
      <dgm:prSet presAssocID="{520025B9-DFC9-4E4A-A604-6F5D4618F280}" presName="rootConnector" presStyleLbl="node2" presStyleIdx="2" presStyleCnt="3"/>
      <dgm:spPr/>
      <dgm:t>
        <a:bodyPr/>
        <a:lstStyle/>
        <a:p>
          <a:endParaRPr lang="ru-RU"/>
        </a:p>
      </dgm:t>
    </dgm:pt>
    <dgm:pt modelId="{9B840B64-1C6D-420E-AD14-DB498CFE8C06}" type="pres">
      <dgm:prSet presAssocID="{520025B9-DFC9-4E4A-A604-6F5D4618F280}" presName="hierChild4" presStyleCnt="0"/>
      <dgm:spPr/>
      <dgm:t>
        <a:bodyPr/>
        <a:lstStyle/>
        <a:p>
          <a:endParaRPr lang="ru-RU"/>
        </a:p>
      </dgm:t>
    </dgm:pt>
    <dgm:pt modelId="{2BF15AFB-E220-4DE9-BC16-1424281E8C2C}" type="pres">
      <dgm:prSet presAssocID="{520025B9-DFC9-4E4A-A604-6F5D4618F280}" presName="hierChild5" presStyleCnt="0"/>
      <dgm:spPr/>
      <dgm:t>
        <a:bodyPr/>
        <a:lstStyle/>
        <a:p>
          <a:endParaRPr lang="ru-RU"/>
        </a:p>
      </dgm:t>
    </dgm:pt>
    <dgm:pt modelId="{FEB7AE91-6F2A-4A61-B241-4A464128E8E5}" type="pres">
      <dgm:prSet presAssocID="{9B5170A7-97F3-4C6B-A629-A25691560D14}" presName="hierChild3" presStyleCnt="0"/>
      <dgm:spPr/>
      <dgm:t>
        <a:bodyPr/>
        <a:lstStyle/>
        <a:p>
          <a:endParaRPr lang="ru-RU"/>
        </a:p>
      </dgm:t>
    </dgm:pt>
  </dgm:ptLst>
  <dgm:cxnLst>
    <dgm:cxn modelId="{93B5B93B-1425-4250-9B66-BF466C79422C}" type="presOf" srcId="{79B8C06A-209D-4E3D-84C0-35A6D32BFB06}" destId="{40D47B5F-0305-4BDF-A25B-61BCD1778528}" srcOrd="1" destOrd="0" presId="urn:microsoft.com/office/officeart/2005/8/layout/orgChart1"/>
    <dgm:cxn modelId="{D249710E-F102-443E-9241-8C409EC42CE1}" srcId="{9B5170A7-97F3-4C6B-A629-A25691560D14}" destId="{3FBDE3D2-8189-47EF-A4D7-A4C2512D702E}" srcOrd="1" destOrd="0" parTransId="{6B2AA4C9-3105-4A3B-9F77-F3E6415F69E0}" sibTransId="{68520D75-5014-423B-B378-44F106D62757}"/>
    <dgm:cxn modelId="{5C12C0CD-4E8F-43A6-BFBB-1F64280E72C9}" type="presOf" srcId="{520025B9-DFC9-4E4A-A604-6F5D4618F280}" destId="{64CC2A0B-8F67-41E3-A53F-27B8BBD159A2}" srcOrd="1" destOrd="0" presId="urn:microsoft.com/office/officeart/2005/8/layout/orgChart1"/>
    <dgm:cxn modelId="{1536BC73-736C-434C-B4E4-B56A833D7F23}" type="presOf" srcId="{520025B9-DFC9-4E4A-A604-6F5D4618F280}" destId="{C1D9D6C2-B577-4180-9AB7-7C3FFD779C9D}" srcOrd="0" destOrd="0" presId="urn:microsoft.com/office/officeart/2005/8/layout/orgChart1"/>
    <dgm:cxn modelId="{ED32DB59-B578-4B60-94D3-0C1F0258ED3E}" type="presOf" srcId="{9B5170A7-97F3-4C6B-A629-A25691560D14}" destId="{DD6D877E-45E8-4711-BC06-CE7BDA831469}" srcOrd="0" destOrd="0" presId="urn:microsoft.com/office/officeart/2005/8/layout/orgChart1"/>
    <dgm:cxn modelId="{35D09163-E87A-4937-B9BF-965C04ABAF12}" type="presOf" srcId="{3FBDE3D2-8189-47EF-A4D7-A4C2512D702E}" destId="{F9980B27-DB3C-4CF2-AFAF-0A410F9FEE98}" srcOrd="0" destOrd="0" presId="urn:microsoft.com/office/officeart/2005/8/layout/orgChart1"/>
    <dgm:cxn modelId="{9F189F95-1576-4B38-9108-858494C2B55F}" type="presOf" srcId="{F3510FA8-52E5-4011-A8B1-4663C87A8ADA}" destId="{B6958917-18BA-46ED-9EA6-1424FD084A05}" srcOrd="0" destOrd="0" presId="urn:microsoft.com/office/officeart/2005/8/layout/orgChart1"/>
    <dgm:cxn modelId="{07E43B61-35A0-49A0-8B92-8DC25096639B}" srcId="{9B5170A7-97F3-4C6B-A629-A25691560D14}" destId="{520025B9-DFC9-4E4A-A604-6F5D4618F280}" srcOrd="2" destOrd="0" parTransId="{FE688699-7E59-42E1-98AF-E00471F76083}" sibTransId="{64ABCA5E-A54C-4A50-919C-A2D17EAF4FE3}"/>
    <dgm:cxn modelId="{DF73095E-A63A-4426-A91D-F254C843310B}" srcId="{F3510FA8-52E5-4011-A8B1-4663C87A8ADA}" destId="{9B5170A7-97F3-4C6B-A629-A25691560D14}" srcOrd="0" destOrd="0" parTransId="{7FEE7347-9376-4C98-B742-0F407EBEE8AE}" sibTransId="{9D7123CF-DAC0-44B1-8B4D-9150CDAE9085}"/>
    <dgm:cxn modelId="{F7FEAA8F-784D-4456-A1F3-1EE85F129188}" type="presOf" srcId="{6B2AA4C9-3105-4A3B-9F77-F3E6415F69E0}" destId="{6382B90C-F71A-4B6E-BD6D-D1D62B0E4EA1}" srcOrd="0" destOrd="0" presId="urn:microsoft.com/office/officeart/2005/8/layout/orgChart1"/>
    <dgm:cxn modelId="{8BE01B8F-BEAA-42B8-8239-EE0FD64E6D28}" type="presOf" srcId="{FE688699-7E59-42E1-98AF-E00471F76083}" destId="{3381082F-A684-4499-993C-5A81D6C20E2E}" srcOrd="0" destOrd="0" presId="urn:microsoft.com/office/officeart/2005/8/layout/orgChart1"/>
    <dgm:cxn modelId="{B9640E50-DA40-4C33-9642-324AAA82FAD2}" type="presOf" srcId="{3FBDE3D2-8189-47EF-A4D7-A4C2512D702E}" destId="{7BE594D1-EC0C-4EE1-9800-CADE3087B687}" srcOrd="1" destOrd="0" presId="urn:microsoft.com/office/officeart/2005/8/layout/orgChart1"/>
    <dgm:cxn modelId="{2E4DFDA2-8039-495A-8E82-DBA7B06CF0E0}" srcId="{9B5170A7-97F3-4C6B-A629-A25691560D14}" destId="{79B8C06A-209D-4E3D-84C0-35A6D32BFB06}" srcOrd="0" destOrd="0" parTransId="{D7F8F576-391B-487C-816D-8DA2A33344A9}" sibTransId="{BDA84F30-CA55-4F18-8B06-22B53C26770D}"/>
    <dgm:cxn modelId="{30F43E07-6438-4117-BEBC-8DC5711AE328}" type="presOf" srcId="{D7F8F576-391B-487C-816D-8DA2A33344A9}" destId="{A000447E-A203-4E72-BCB1-3771B0FDE6EE}" srcOrd="0" destOrd="0" presId="urn:microsoft.com/office/officeart/2005/8/layout/orgChart1"/>
    <dgm:cxn modelId="{D52CA5C2-CDA8-40D3-A263-D6B9222E8CE3}" type="presOf" srcId="{79B8C06A-209D-4E3D-84C0-35A6D32BFB06}" destId="{F17CE8FE-2771-4666-A7D3-34B96634F650}" srcOrd="0" destOrd="0" presId="urn:microsoft.com/office/officeart/2005/8/layout/orgChart1"/>
    <dgm:cxn modelId="{B1E3BC47-D772-41C4-9EEE-37FE97C70AC0}" type="presOf" srcId="{9B5170A7-97F3-4C6B-A629-A25691560D14}" destId="{2A48596E-7DD7-443F-9768-9C43E8B726C3}" srcOrd="1" destOrd="0" presId="urn:microsoft.com/office/officeart/2005/8/layout/orgChart1"/>
    <dgm:cxn modelId="{7E1872C9-283E-40F7-8D8F-8DC66A576A3D}" type="presParOf" srcId="{B6958917-18BA-46ED-9EA6-1424FD084A05}" destId="{24A00750-AE4D-42E6-978D-805B29C3FE7C}" srcOrd="0" destOrd="0" presId="urn:microsoft.com/office/officeart/2005/8/layout/orgChart1"/>
    <dgm:cxn modelId="{F132E4B4-01B5-40FE-AE5E-696C8148066C}" type="presParOf" srcId="{24A00750-AE4D-42E6-978D-805B29C3FE7C}" destId="{DDC9E6AA-5AC7-490D-B949-F3A875B2C3E3}" srcOrd="0" destOrd="0" presId="urn:microsoft.com/office/officeart/2005/8/layout/orgChart1"/>
    <dgm:cxn modelId="{1A4BF8A4-9049-49B6-A080-1E33D8D47047}" type="presParOf" srcId="{DDC9E6AA-5AC7-490D-B949-F3A875B2C3E3}" destId="{DD6D877E-45E8-4711-BC06-CE7BDA831469}" srcOrd="0" destOrd="0" presId="urn:microsoft.com/office/officeart/2005/8/layout/orgChart1"/>
    <dgm:cxn modelId="{691E4B7B-B213-4C93-A449-BBBC99F17ED8}" type="presParOf" srcId="{DDC9E6AA-5AC7-490D-B949-F3A875B2C3E3}" destId="{2A48596E-7DD7-443F-9768-9C43E8B726C3}" srcOrd="1" destOrd="0" presId="urn:microsoft.com/office/officeart/2005/8/layout/orgChart1"/>
    <dgm:cxn modelId="{46AE37CC-06E3-410F-A8FF-9D602D87566F}" type="presParOf" srcId="{24A00750-AE4D-42E6-978D-805B29C3FE7C}" destId="{CB7F7B0D-330D-445E-BB9E-E558D9CB4D7D}" srcOrd="1" destOrd="0" presId="urn:microsoft.com/office/officeart/2005/8/layout/orgChart1"/>
    <dgm:cxn modelId="{4F503F8A-314D-4F22-80EE-D79ED39B4802}" type="presParOf" srcId="{CB7F7B0D-330D-445E-BB9E-E558D9CB4D7D}" destId="{A000447E-A203-4E72-BCB1-3771B0FDE6EE}" srcOrd="0" destOrd="0" presId="urn:microsoft.com/office/officeart/2005/8/layout/orgChart1"/>
    <dgm:cxn modelId="{528FEB7D-AB96-42C2-A677-4D32A8F858BE}" type="presParOf" srcId="{CB7F7B0D-330D-445E-BB9E-E558D9CB4D7D}" destId="{9704A499-10BF-4EF2-9B3D-8B09293B516A}" srcOrd="1" destOrd="0" presId="urn:microsoft.com/office/officeart/2005/8/layout/orgChart1"/>
    <dgm:cxn modelId="{E5D37C98-66DA-42F7-92BE-03CBDE785A22}" type="presParOf" srcId="{9704A499-10BF-4EF2-9B3D-8B09293B516A}" destId="{D90C23A8-C7B1-4FFF-8C9C-6C355FA0A0CE}" srcOrd="0" destOrd="0" presId="urn:microsoft.com/office/officeart/2005/8/layout/orgChart1"/>
    <dgm:cxn modelId="{879575E8-20D8-429F-A179-4E583F2E9C76}" type="presParOf" srcId="{D90C23A8-C7B1-4FFF-8C9C-6C355FA0A0CE}" destId="{F17CE8FE-2771-4666-A7D3-34B96634F650}" srcOrd="0" destOrd="0" presId="urn:microsoft.com/office/officeart/2005/8/layout/orgChart1"/>
    <dgm:cxn modelId="{BAA1D9CF-9C48-4DBC-BF9A-D62D29CE929E}" type="presParOf" srcId="{D90C23A8-C7B1-4FFF-8C9C-6C355FA0A0CE}" destId="{40D47B5F-0305-4BDF-A25B-61BCD1778528}" srcOrd="1" destOrd="0" presId="urn:microsoft.com/office/officeart/2005/8/layout/orgChart1"/>
    <dgm:cxn modelId="{F8E4C3A9-38CC-47DC-B832-2700CEE4ADB4}" type="presParOf" srcId="{9704A499-10BF-4EF2-9B3D-8B09293B516A}" destId="{203BAA46-06F3-4C74-BFC5-1E02263A6819}" srcOrd="1" destOrd="0" presId="urn:microsoft.com/office/officeart/2005/8/layout/orgChart1"/>
    <dgm:cxn modelId="{4DE81679-7235-4419-8130-9FD0D105D785}" type="presParOf" srcId="{9704A499-10BF-4EF2-9B3D-8B09293B516A}" destId="{66260CE4-DFB4-4A3F-8BE0-29A4873F58A1}" srcOrd="2" destOrd="0" presId="urn:microsoft.com/office/officeart/2005/8/layout/orgChart1"/>
    <dgm:cxn modelId="{27DE2CA5-37F6-4ABB-938D-1CAF5D16DEA2}" type="presParOf" srcId="{CB7F7B0D-330D-445E-BB9E-E558D9CB4D7D}" destId="{6382B90C-F71A-4B6E-BD6D-D1D62B0E4EA1}" srcOrd="2" destOrd="0" presId="urn:microsoft.com/office/officeart/2005/8/layout/orgChart1"/>
    <dgm:cxn modelId="{382E4597-530F-4F36-9CA5-D69B67556020}" type="presParOf" srcId="{CB7F7B0D-330D-445E-BB9E-E558D9CB4D7D}" destId="{D5590EC3-256D-4B1D-AC99-7EF7269043E8}" srcOrd="3" destOrd="0" presId="urn:microsoft.com/office/officeart/2005/8/layout/orgChart1"/>
    <dgm:cxn modelId="{058906FA-4135-456C-94FE-B0AB670012BC}" type="presParOf" srcId="{D5590EC3-256D-4B1D-AC99-7EF7269043E8}" destId="{C65F7775-BB13-4A63-BFEF-9C7520AA9D27}" srcOrd="0" destOrd="0" presId="urn:microsoft.com/office/officeart/2005/8/layout/orgChart1"/>
    <dgm:cxn modelId="{27B03629-65A5-44B3-A0C9-3DEFC6EB9B12}" type="presParOf" srcId="{C65F7775-BB13-4A63-BFEF-9C7520AA9D27}" destId="{F9980B27-DB3C-4CF2-AFAF-0A410F9FEE98}" srcOrd="0" destOrd="0" presId="urn:microsoft.com/office/officeart/2005/8/layout/orgChart1"/>
    <dgm:cxn modelId="{B7B7F3A9-42C5-4C92-B5E9-8824A19D7861}" type="presParOf" srcId="{C65F7775-BB13-4A63-BFEF-9C7520AA9D27}" destId="{7BE594D1-EC0C-4EE1-9800-CADE3087B687}" srcOrd="1" destOrd="0" presId="urn:microsoft.com/office/officeart/2005/8/layout/orgChart1"/>
    <dgm:cxn modelId="{8BC4D1C0-550B-4672-809A-21B4ACB16E0F}" type="presParOf" srcId="{D5590EC3-256D-4B1D-AC99-7EF7269043E8}" destId="{DCFB3D06-5430-4D5F-A1BF-5DBD476AF31C}" srcOrd="1" destOrd="0" presId="urn:microsoft.com/office/officeart/2005/8/layout/orgChart1"/>
    <dgm:cxn modelId="{C5BBE5F8-683A-4F23-A236-7530222ECC2B}" type="presParOf" srcId="{D5590EC3-256D-4B1D-AC99-7EF7269043E8}" destId="{064798B9-C5D3-439E-A99D-A2CCCF0A0DD0}" srcOrd="2" destOrd="0" presId="urn:microsoft.com/office/officeart/2005/8/layout/orgChart1"/>
    <dgm:cxn modelId="{B1CC7D9D-4453-4878-AA31-723AA0C8B4D1}" type="presParOf" srcId="{CB7F7B0D-330D-445E-BB9E-E558D9CB4D7D}" destId="{3381082F-A684-4499-993C-5A81D6C20E2E}" srcOrd="4" destOrd="0" presId="urn:microsoft.com/office/officeart/2005/8/layout/orgChart1"/>
    <dgm:cxn modelId="{028F07E4-A2FC-4609-A570-CFBEC71C221D}" type="presParOf" srcId="{CB7F7B0D-330D-445E-BB9E-E558D9CB4D7D}" destId="{16D9EA96-5E36-4927-BC6F-59739DA2D67C}" srcOrd="5" destOrd="0" presId="urn:microsoft.com/office/officeart/2005/8/layout/orgChart1"/>
    <dgm:cxn modelId="{5BCA8052-A806-4A9C-BC89-573E9683BD59}" type="presParOf" srcId="{16D9EA96-5E36-4927-BC6F-59739DA2D67C}" destId="{390A30F5-CAEF-47C0-9424-A6EE6A035308}" srcOrd="0" destOrd="0" presId="urn:microsoft.com/office/officeart/2005/8/layout/orgChart1"/>
    <dgm:cxn modelId="{BB20379F-F25B-4DB4-A6E8-514A3DDEC0F6}" type="presParOf" srcId="{390A30F5-CAEF-47C0-9424-A6EE6A035308}" destId="{C1D9D6C2-B577-4180-9AB7-7C3FFD779C9D}" srcOrd="0" destOrd="0" presId="urn:microsoft.com/office/officeart/2005/8/layout/orgChart1"/>
    <dgm:cxn modelId="{52AA0115-7CDB-4799-AD81-BD04BF4F8DC4}" type="presParOf" srcId="{390A30F5-CAEF-47C0-9424-A6EE6A035308}" destId="{64CC2A0B-8F67-41E3-A53F-27B8BBD159A2}" srcOrd="1" destOrd="0" presId="urn:microsoft.com/office/officeart/2005/8/layout/orgChart1"/>
    <dgm:cxn modelId="{419882D0-EF6B-469A-A23D-08DFADCE4881}" type="presParOf" srcId="{16D9EA96-5E36-4927-BC6F-59739DA2D67C}" destId="{9B840B64-1C6D-420E-AD14-DB498CFE8C06}" srcOrd="1" destOrd="0" presId="urn:microsoft.com/office/officeart/2005/8/layout/orgChart1"/>
    <dgm:cxn modelId="{76708FE4-A220-428A-95E2-B56EA19A3C9F}" type="presParOf" srcId="{16D9EA96-5E36-4927-BC6F-59739DA2D67C}" destId="{2BF15AFB-E220-4DE9-BC16-1424281E8C2C}" srcOrd="2" destOrd="0" presId="urn:microsoft.com/office/officeart/2005/8/layout/orgChart1"/>
    <dgm:cxn modelId="{3BC20531-7342-4A8E-8E12-D7C98615879F}" type="presParOf" srcId="{24A00750-AE4D-42E6-978D-805B29C3FE7C}" destId="{FEB7AE91-6F2A-4A61-B241-4A464128E8E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95697-B758-49E1-AD6F-38EDFDC70378}" type="doc">
      <dgm:prSet loTypeId="urn:microsoft.com/office/officeart/2005/8/layout/pList2" loCatId="list" qsTypeId="urn:microsoft.com/office/officeart/2005/8/quickstyle/simple5" qsCatId="simple" csTypeId="urn:microsoft.com/office/officeart/2005/8/colors/colorful1" csCatId="colorful" phldr="1"/>
      <dgm:spPr/>
    </dgm:pt>
    <dgm:pt modelId="{38B49B6C-E408-4FB5-BFCE-7D52CF478DF0}">
      <dgm:prSet phldrT="[Текст]"/>
      <dgm:spPr>
        <a:gradFill rotWithShape="0">
          <a:gsLst>
            <a:gs pos="0">
              <a:schemeClr val="accent2">
                <a:lumMod val="7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ln w="19050">
          <a:solidFill>
            <a:schemeClr val="accent2">
              <a:shade val="95000"/>
              <a:satMod val="10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Животные</a:t>
          </a:r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11E4BD3-2390-4F46-846E-0F5CB6417801}" type="parTrans" cxnId="{CAE58194-01E9-49EB-BAE5-595829319808}">
      <dgm:prSet/>
      <dgm:spPr/>
      <dgm:t>
        <a:bodyPr/>
        <a:lstStyle/>
        <a:p>
          <a:endParaRPr lang="ru-RU"/>
        </a:p>
      </dgm:t>
    </dgm:pt>
    <dgm:pt modelId="{DE18FA7E-0525-4E69-822B-3FEDF2EB1135}" type="sibTrans" cxnId="{CAE58194-01E9-49EB-BAE5-595829319808}">
      <dgm:prSet/>
      <dgm:spPr/>
      <dgm:t>
        <a:bodyPr/>
        <a:lstStyle/>
        <a:p>
          <a:endParaRPr lang="ru-RU"/>
        </a:p>
      </dgm:t>
    </dgm:pt>
    <dgm:pt modelId="{BB886DB3-0635-4A09-97B6-B5F4EA75E423}">
      <dgm:prSet phldrT="[Текст]"/>
      <dgm:spPr>
        <a:ln w="19050">
          <a:solidFill>
            <a:schemeClr val="accent2">
              <a:shade val="95000"/>
              <a:satMod val="10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Растительные</a:t>
          </a:r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63700FD-F152-4A3B-BDEB-7EF15FBB7BB6}" type="parTrans" cxnId="{80FAC01C-4E3E-44BA-A8BE-A356A9359C28}">
      <dgm:prSet/>
      <dgm:spPr/>
      <dgm:t>
        <a:bodyPr/>
        <a:lstStyle/>
        <a:p>
          <a:endParaRPr lang="ru-RU"/>
        </a:p>
      </dgm:t>
    </dgm:pt>
    <dgm:pt modelId="{4EE0BE13-1831-4F97-BC96-E62A401B4737}" type="sibTrans" cxnId="{80FAC01C-4E3E-44BA-A8BE-A356A9359C28}">
      <dgm:prSet/>
      <dgm:spPr/>
      <dgm:t>
        <a:bodyPr/>
        <a:lstStyle/>
        <a:p>
          <a:endParaRPr lang="ru-RU"/>
        </a:p>
      </dgm:t>
    </dgm:pt>
    <dgm:pt modelId="{6EA41AB9-9BE8-4E49-9A0C-1941CFC1F993}" type="pres">
      <dgm:prSet presAssocID="{FF295697-B758-49E1-AD6F-38EDFDC70378}" presName="Name0" presStyleCnt="0">
        <dgm:presLayoutVars>
          <dgm:dir/>
          <dgm:resizeHandles val="exact"/>
        </dgm:presLayoutVars>
      </dgm:prSet>
      <dgm:spPr/>
    </dgm:pt>
    <dgm:pt modelId="{DBB9EAA9-C50B-4BCF-B6BB-BCED4A3178EC}" type="pres">
      <dgm:prSet presAssocID="{FF295697-B758-49E1-AD6F-38EDFDC70378}" presName="bkgdShp" presStyleLbl="alignAccFollowNode1" presStyleIdx="0" presStyleCnt="1" custScaleY="154701" custLinFactNeighborY="-3016"/>
      <dgm:spPr>
        <a:ln w="19050">
          <a:solidFill>
            <a:schemeClr val="accent6">
              <a:lumMod val="75000"/>
              <a:alpha val="90000"/>
            </a:schemeClr>
          </a:solidFill>
        </a:ln>
      </dgm:spPr>
    </dgm:pt>
    <dgm:pt modelId="{F1C4AA1E-768A-4BFA-89F0-D1061F3EFDAE}" type="pres">
      <dgm:prSet presAssocID="{FF295697-B758-49E1-AD6F-38EDFDC70378}" presName="linComp" presStyleCnt="0"/>
      <dgm:spPr/>
    </dgm:pt>
    <dgm:pt modelId="{E32384E6-EDE7-49D8-8800-893FCC45641A}" type="pres">
      <dgm:prSet presAssocID="{38B49B6C-E408-4FB5-BFCE-7D52CF478DF0}" presName="compNode" presStyleCnt="0"/>
      <dgm:spPr/>
    </dgm:pt>
    <dgm:pt modelId="{0B624F04-334E-494D-B3FC-ED88E7A7D37A}" type="pres">
      <dgm:prSet presAssocID="{38B49B6C-E408-4FB5-BFCE-7D52CF478DF0}" presName="node" presStyleLbl="node1" presStyleIdx="0" presStyleCnt="2" custScaleY="39433" custLinFactNeighborX="-910" custLinFactNeighborY="-21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68B77-7E55-4882-8661-8F6D74B4072B}" type="pres">
      <dgm:prSet presAssocID="{38B49B6C-E408-4FB5-BFCE-7D52CF478DF0}" presName="invisiNode" presStyleLbl="node1" presStyleIdx="0" presStyleCnt="2"/>
      <dgm:spPr/>
    </dgm:pt>
    <dgm:pt modelId="{C809E4D7-1AC9-494B-91F8-D89B0DFE3628}" type="pres">
      <dgm:prSet presAssocID="{38B49B6C-E408-4FB5-BFCE-7D52CF478DF0}" presName="imagNode" presStyleLbl="fgImgPlace1" presStyleIdx="0" presStyleCnt="2" custScaleX="712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99D7183-D459-4344-A171-59529812CED1}" type="pres">
      <dgm:prSet presAssocID="{DE18FA7E-0525-4E69-822B-3FEDF2EB113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5A0961B-D66F-4273-93D7-DBDA86AF2C2A}" type="pres">
      <dgm:prSet presAssocID="{BB886DB3-0635-4A09-97B6-B5F4EA75E423}" presName="compNode" presStyleCnt="0"/>
      <dgm:spPr/>
    </dgm:pt>
    <dgm:pt modelId="{5EF86FA8-11EB-43CF-B530-F435BE02375D}" type="pres">
      <dgm:prSet presAssocID="{BB886DB3-0635-4A09-97B6-B5F4EA75E423}" presName="node" presStyleLbl="node1" presStyleIdx="1" presStyleCnt="2" custScaleY="38693" custLinFactNeighborX="-2284" custLinFactNeighborY="-21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AE3D85-7550-4105-8986-C1BFDCDC79EF}" type="pres">
      <dgm:prSet presAssocID="{BB886DB3-0635-4A09-97B6-B5F4EA75E423}" presName="invisiNode" presStyleLbl="node1" presStyleIdx="1" presStyleCnt="2"/>
      <dgm:spPr/>
    </dgm:pt>
    <dgm:pt modelId="{A2EE2039-C482-4F55-AA4D-23297AD99C4A}" type="pres">
      <dgm:prSet presAssocID="{BB886DB3-0635-4A09-97B6-B5F4EA75E423}" presName="imagNode" presStyleLbl="fgImgPlace1" presStyleIdx="1" presStyleCnt="2" custScaleX="71205" custScaleY="9485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CAE58194-01E9-49EB-BAE5-595829319808}" srcId="{FF295697-B758-49E1-AD6F-38EDFDC70378}" destId="{38B49B6C-E408-4FB5-BFCE-7D52CF478DF0}" srcOrd="0" destOrd="0" parTransId="{D11E4BD3-2390-4F46-846E-0F5CB6417801}" sibTransId="{DE18FA7E-0525-4E69-822B-3FEDF2EB1135}"/>
    <dgm:cxn modelId="{4AADB9A9-2376-4D87-8E2F-7A40B90FC025}" type="presOf" srcId="{BB886DB3-0635-4A09-97B6-B5F4EA75E423}" destId="{5EF86FA8-11EB-43CF-B530-F435BE02375D}" srcOrd="0" destOrd="0" presId="urn:microsoft.com/office/officeart/2005/8/layout/pList2"/>
    <dgm:cxn modelId="{80FAC01C-4E3E-44BA-A8BE-A356A9359C28}" srcId="{FF295697-B758-49E1-AD6F-38EDFDC70378}" destId="{BB886DB3-0635-4A09-97B6-B5F4EA75E423}" srcOrd="1" destOrd="0" parTransId="{063700FD-F152-4A3B-BDEB-7EF15FBB7BB6}" sibTransId="{4EE0BE13-1831-4F97-BC96-E62A401B4737}"/>
    <dgm:cxn modelId="{BF2ED234-21A8-45DF-ACBA-87FD11F9AEA4}" type="presOf" srcId="{DE18FA7E-0525-4E69-822B-3FEDF2EB1135}" destId="{799D7183-D459-4344-A171-59529812CED1}" srcOrd="0" destOrd="0" presId="urn:microsoft.com/office/officeart/2005/8/layout/pList2"/>
    <dgm:cxn modelId="{7157409E-45F7-4F42-9A8A-0A3F2D0D22BB}" type="presOf" srcId="{38B49B6C-E408-4FB5-BFCE-7D52CF478DF0}" destId="{0B624F04-334E-494D-B3FC-ED88E7A7D37A}" srcOrd="0" destOrd="0" presId="urn:microsoft.com/office/officeart/2005/8/layout/pList2"/>
    <dgm:cxn modelId="{347BDE86-7A05-41E5-B1E8-2AEA311C5C9C}" type="presOf" srcId="{FF295697-B758-49E1-AD6F-38EDFDC70378}" destId="{6EA41AB9-9BE8-4E49-9A0C-1941CFC1F993}" srcOrd="0" destOrd="0" presId="urn:microsoft.com/office/officeart/2005/8/layout/pList2"/>
    <dgm:cxn modelId="{360B58BA-84D8-4F14-98AE-21A013D5EB5D}" type="presParOf" srcId="{6EA41AB9-9BE8-4E49-9A0C-1941CFC1F993}" destId="{DBB9EAA9-C50B-4BCF-B6BB-BCED4A3178EC}" srcOrd="0" destOrd="0" presId="urn:microsoft.com/office/officeart/2005/8/layout/pList2"/>
    <dgm:cxn modelId="{B0EAD577-1857-4C93-8932-A5AD3669BDB0}" type="presParOf" srcId="{6EA41AB9-9BE8-4E49-9A0C-1941CFC1F993}" destId="{F1C4AA1E-768A-4BFA-89F0-D1061F3EFDAE}" srcOrd="1" destOrd="0" presId="urn:microsoft.com/office/officeart/2005/8/layout/pList2"/>
    <dgm:cxn modelId="{BC4ABD00-156B-4B34-8FCF-A79D141ACF5F}" type="presParOf" srcId="{F1C4AA1E-768A-4BFA-89F0-D1061F3EFDAE}" destId="{E32384E6-EDE7-49D8-8800-893FCC45641A}" srcOrd="0" destOrd="0" presId="urn:microsoft.com/office/officeart/2005/8/layout/pList2"/>
    <dgm:cxn modelId="{25EBC49B-6264-4ABF-A65B-4C2CCABC3791}" type="presParOf" srcId="{E32384E6-EDE7-49D8-8800-893FCC45641A}" destId="{0B624F04-334E-494D-B3FC-ED88E7A7D37A}" srcOrd="0" destOrd="0" presId="urn:microsoft.com/office/officeart/2005/8/layout/pList2"/>
    <dgm:cxn modelId="{35994512-ED6A-4757-BC89-7848B8264B9E}" type="presParOf" srcId="{E32384E6-EDE7-49D8-8800-893FCC45641A}" destId="{72F68B77-7E55-4882-8661-8F6D74B4072B}" srcOrd="1" destOrd="0" presId="urn:microsoft.com/office/officeart/2005/8/layout/pList2"/>
    <dgm:cxn modelId="{CEC49DBD-A8DE-479F-B194-A46D66AA975B}" type="presParOf" srcId="{E32384E6-EDE7-49D8-8800-893FCC45641A}" destId="{C809E4D7-1AC9-494B-91F8-D89B0DFE3628}" srcOrd="2" destOrd="0" presId="urn:microsoft.com/office/officeart/2005/8/layout/pList2"/>
    <dgm:cxn modelId="{5352B3F7-9E6A-40CD-9866-0E9FBE4E6B18}" type="presParOf" srcId="{F1C4AA1E-768A-4BFA-89F0-D1061F3EFDAE}" destId="{799D7183-D459-4344-A171-59529812CED1}" srcOrd="1" destOrd="0" presId="urn:microsoft.com/office/officeart/2005/8/layout/pList2"/>
    <dgm:cxn modelId="{239017D1-1063-4026-8C86-DE58F80ECDEA}" type="presParOf" srcId="{F1C4AA1E-768A-4BFA-89F0-D1061F3EFDAE}" destId="{55A0961B-D66F-4273-93D7-DBDA86AF2C2A}" srcOrd="2" destOrd="0" presId="urn:microsoft.com/office/officeart/2005/8/layout/pList2"/>
    <dgm:cxn modelId="{6D68B25B-A0ED-45E0-A0D1-94BBB54945C3}" type="presParOf" srcId="{55A0961B-D66F-4273-93D7-DBDA86AF2C2A}" destId="{5EF86FA8-11EB-43CF-B530-F435BE02375D}" srcOrd="0" destOrd="0" presId="urn:microsoft.com/office/officeart/2005/8/layout/pList2"/>
    <dgm:cxn modelId="{2ED8B766-171B-4627-9853-2C173377340B}" type="presParOf" srcId="{55A0961B-D66F-4273-93D7-DBDA86AF2C2A}" destId="{84AE3D85-7550-4105-8986-C1BFDCDC79EF}" srcOrd="1" destOrd="0" presId="urn:microsoft.com/office/officeart/2005/8/layout/pList2"/>
    <dgm:cxn modelId="{C36D6EE0-200F-4DFE-A910-B02A73616533}" type="presParOf" srcId="{55A0961B-D66F-4273-93D7-DBDA86AF2C2A}" destId="{A2EE2039-C482-4F55-AA4D-23297AD99C4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76CC83-1DB9-4BB0-8A7E-3042F7C2A6E5}" type="doc">
      <dgm:prSet loTypeId="urn:microsoft.com/office/officeart/2005/8/layout/radial4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8E41306-5329-4D30-A4B5-BB92C1A39CEB}">
      <dgm:prSet phldrT="[Текст]"/>
      <dgm:spPr>
        <a:solidFill>
          <a:schemeClr val="accent2">
            <a:lumMod val="75000"/>
          </a:schemeClr>
        </a:solidFill>
        <a:ln w="19050">
          <a:solidFill>
            <a:srgbClr val="FFFF00"/>
          </a:solidFill>
        </a:ln>
      </dgm:spPr>
      <dgm:t>
        <a:bodyPr/>
        <a:lstStyle/>
        <a:p>
          <a:r>
            <a:rPr lang="ru-RU" dirty="0" smtClean="0"/>
            <a:t>Изменения в составе жиров на различных стадиях кулинарной обработки</a:t>
          </a:r>
          <a:endParaRPr lang="ru-RU" dirty="0"/>
        </a:p>
      </dgm:t>
    </dgm:pt>
    <dgm:pt modelId="{0CB648BF-096C-404F-B450-08E971156CBC}" type="parTrans" cxnId="{70DDC56A-BB29-45B8-B431-66B630B9D62A}">
      <dgm:prSet/>
      <dgm:spPr/>
      <dgm:t>
        <a:bodyPr/>
        <a:lstStyle/>
        <a:p>
          <a:endParaRPr lang="ru-RU"/>
        </a:p>
      </dgm:t>
    </dgm:pt>
    <dgm:pt modelId="{15182759-A884-4B88-82F1-AB7CFB33FE40}" type="sibTrans" cxnId="{70DDC56A-BB29-45B8-B431-66B630B9D62A}">
      <dgm:prSet/>
      <dgm:spPr/>
      <dgm:t>
        <a:bodyPr/>
        <a:lstStyle/>
        <a:p>
          <a:endParaRPr lang="ru-RU"/>
        </a:p>
      </dgm:t>
    </dgm:pt>
    <dgm:pt modelId="{90DF3F3E-5490-4223-96DC-AEF3B8E96C0C}">
      <dgm:prSet phldrT="[Текст]"/>
      <dgm:spPr>
        <a:ln w="19050">
          <a:solidFill>
            <a:srgbClr val="FFFF00"/>
          </a:solidFill>
        </a:ln>
      </dgm:spPr>
      <dgm:t>
        <a:bodyPr/>
        <a:lstStyle/>
        <a:p>
          <a:r>
            <a:rPr lang="ru-RU" dirty="0" smtClean="0"/>
            <a:t>Варка</a:t>
          </a:r>
          <a:endParaRPr lang="ru-RU" dirty="0"/>
        </a:p>
      </dgm:t>
    </dgm:pt>
    <dgm:pt modelId="{4150A8FB-98D1-4115-839E-2CA314FD74FB}" type="parTrans" cxnId="{6179C02E-A0FD-4A56-985F-CEA0302EB604}">
      <dgm:prSet/>
      <dgm:spPr>
        <a:ln w="19050"/>
      </dgm:spPr>
      <dgm:t>
        <a:bodyPr/>
        <a:lstStyle/>
        <a:p>
          <a:endParaRPr lang="ru-RU"/>
        </a:p>
      </dgm:t>
    </dgm:pt>
    <dgm:pt modelId="{F32F4192-6038-44D0-BAD0-6B85E48D46F5}" type="sibTrans" cxnId="{6179C02E-A0FD-4A56-985F-CEA0302EB604}">
      <dgm:prSet/>
      <dgm:spPr/>
      <dgm:t>
        <a:bodyPr/>
        <a:lstStyle/>
        <a:p>
          <a:endParaRPr lang="ru-RU"/>
        </a:p>
      </dgm:t>
    </dgm:pt>
    <dgm:pt modelId="{3706C983-6A53-4957-B997-140FC00208B9}">
      <dgm:prSet phldrT="[Текст]"/>
      <dgm:spPr>
        <a:ln w="19050">
          <a:solidFill>
            <a:srgbClr val="FFFF00"/>
          </a:solidFill>
        </a:ln>
      </dgm:spPr>
      <dgm:t>
        <a:bodyPr/>
        <a:lstStyle/>
        <a:p>
          <a:r>
            <a:rPr lang="ru-RU" dirty="0" smtClean="0"/>
            <a:t>Обжаривание</a:t>
          </a:r>
          <a:endParaRPr lang="ru-RU" dirty="0"/>
        </a:p>
      </dgm:t>
    </dgm:pt>
    <dgm:pt modelId="{C304506E-8B8E-4C58-A4A8-9AD8F179CEBB}" type="parTrans" cxnId="{F803BBA9-D6D0-4DBC-81AD-8DE90D40F547}">
      <dgm:prSet/>
      <dgm:spPr/>
      <dgm:t>
        <a:bodyPr/>
        <a:lstStyle/>
        <a:p>
          <a:endParaRPr lang="ru-RU"/>
        </a:p>
      </dgm:t>
    </dgm:pt>
    <dgm:pt modelId="{0F10A45A-D1E5-4B28-A602-F1DAAE9A606C}" type="sibTrans" cxnId="{F803BBA9-D6D0-4DBC-81AD-8DE90D40F547}">
      <dgm:prSet/>
      <dgm:spPr/>
      <dgm:t>
        <a:bodyPr/>
        <a:lstStyle/>
        <a:p>
          <a:endParaRPr lang="ru-RU"/>
        </a:p>
      </dgm:t>
    </dgm:pt>
    <dgm:pt modelId="{1C2784A0-4D0B-46F2-A49F-A54157783E59}">
      <dgm:prSet phldrT="[Текст]"/>
      <dgm:spPr>
        <a:ln w="19050">
          <a:solidFill>
            <a:srgbClr val="FFFF00"/>
          </a:solidFill>
        </a:ln>
      </dgm:spPr>
      <dgm:t>
        <a:bodyPr/>
        <a:lstStyle/>
        <a:p>
          <a:r>
            <a:rPr lang="ru-RU" dirty="0" smtClean="0"/>
            <a:t>Жарение во фритюре</a:t>
          </a:r>
          <a:endParaRPr lang="ru-RU" dirty="0"/>
        </a:p>
      </dgm:t>
    </dgm:pt>
    <dgm:pt modelId="{C621DBF5-922F-4145-B292-044AA3B9CDD3}" type="parTrans" cxnId="{AF9DB709-BE6D-4333-A918-132DBA109981}">
      <dgm:prSet/>
      <dgm:spPr/>
      <dgm:t>
        <a:bodyPr/>
        <a:lstStyle/>
        <a:p>
          <a:endParaRPr lang="ru-RU"/>
        </a:p>
      </dgm:t>
    </dgm:pt>
    <dgm:pt modelId="{40D060C2-84F5-4249-8339-09C54BABD759}" type="sibTrans" cxnId="{AF9DB709-BE6D-4333-A918-132DBA109981}">
      <dgm:prSet/>
      <dgm:spPr/>
      <dgm:t>
        <a:bodyPr/>
        <a:lstStyle/>
        <a:p>
          <a:endParaRPr lang="ru-RU"/>
        </a:p>
      </dgm:t>
    </dgm:pt>
    <dgm:pt modelId="{1E45AC00-E847-4698-9E5C-278410C9F705}" type="pres">
      <dgm:prSet presAssocID="{1476CC83-1DB9-4BB0-8A7E-3042F7C2A6E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485AF2-1781-419E-901A-2C57D0992160}" type="pres">
      <dgm:prSet presAssocID="{98E41306-5329-4D30-A4B5-BB92C1A39CEB}" presName="centerShape" presStyleLbl="node0" presStyleIdx="0" presStyleCnt="1" custScaleX="274818"/>
      <dgm:spPr/>
      <dgm:t>
        <a:bodyPr/>
        <a:lstStyle/>
        <a:p>
          <a:endParaRPr lang="ru-RU"/>
        </a:p>
      </dgm:t>
    </dgm:pt>
    <dgm:pt modelId="{71ED3CFA-9BCF-4713-AAE7-DD3894BE891A}" type="pres">
      <dgm:prSet presAssocID="{4150A8FB-98D1-4115-839E-2CA314FD74F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F9F78E05-ABB3-4DF4-9861-3C7C8A66E124}" type="pres">
      <dgm:prSet presAssocID="{90DF3F3E-5490-4223-96DC-AEF3B8E96C0C}" presName="node" presStyleLbl="node1" presStyleIdx="0" presStyleCnt="3" custRadScaleRad="117870" custRadScaleInc="18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45F28-15C2-4558-97BF-B736A5A1E287}" type="pres">
      <dgm:prSet presAssocID="{C304506E-8B8E-4C58-A4A8-9AD8F179CEBB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68D4A10A-9205-4200-B4CE-D4A08865512D}" type="pres">
      <dgm:prSet presAssocID="{3706C983-6A53-4957-B997-140FC00208B9}" presName="node" presStyleLbl="node1" presStyleIdx="1" presStyleCnt="3" custRadScaleRad="97509" custRadScaleInc="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85BC1-322A-4E18-986D-E3A3937CF5FB}" type="pres">
      <dgm:prSet presAssocID="{C621DBF5-922F-4145-B292-044AA3B9CDD3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E5A6DB6C-7AB5-44E5-83BE-CC5F19D172CE}" type="pres">
      <dgm:prSet presAssocID="{1C2784A0-4D0B-46F2-A49F-A54157783E59}" presName="node" presStyleLbl="node1" presStyleIdx="2" presStyleCnt="3" custRadScaleRad="120334" custRadScaleInc="-19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6E7028-7391-41CD-926F-1F09866A64CA}" type="presOf" srcId="{90DF3F3E-5490-4223-96DC-AEF3B8E96C0C}" destId="{F9F78E05-ABB3-4DF4-9861-3C7C8A66E124}" srcOrd="0" destOrd="0" presId="urn:microsoft.com/office/officeart/2005/8/layout/radial4"/>
    <dgm:cxn modelId="{F803BBA9-D6D0-4DBC-81AD-8DE90D40F547}" srcId="{98E41306-5329-4D30-A4B5-BB92C1A39CEB}" destId="{3706C983-6A53-4957-B997-140FC00208B9}" srcOrd="1" destOrd="0" parTransId="{C304506E-8B8E-4C58-A4A8-9AD8F179CEBB}" sibTransId="{0F10A45A-D1E5-4B28-A602-F1DAAE9A606C}"/>
    <dgm:cxn modelId="{1C9089E7-9E39-4B24-A293-5FFF8BE9705F}" type="presOf" srcId="{3706C983-6A53-4957-B997-140FC00208B9}" destId="{68D4A10A-9205-4200-B4CE-D4A08865512D}" srcOrd="0" destOrd="0" presId="urn:microsoft.com/office/officeart/2005/8/layout/radial4"/>
    <dgm:cxn modelId="{AF9DB709-BE6D-4333-A918-132DBA109981}" srcId="{98E41306-5329-4D30-A4B5-BB92C1A39CEB}" destId="{1C2784A0-4D0B-46F2-A49F-A54157783E59}" srcOrd="2" destOrd="0" parTransId="{C621DBF5-922F-4145-B292-044AA3B9CDD3}" sibTransId="{40D060C2-84F5-4249-8339-09C54BABD759}"/>
    <dgm:cxn modelId="{133A96DE-50C5-427B-A280-AEADB0D3B0A7}" type="presOf" srcId="{98E41306-5329-4D30-A4B5-BB92C1A39CEB}" destId="{73485AF2-1781-419E-901A-2C57D0992160}" srcOrd="0" destOrd="0" presId="urn:microsoft.com/office/officeart/2005/8/layout/radial4"/>
    <dgm:cxn modelId="{6179C02E-A0FD-4A56-985F-CEA0302EB604}" srcId="{98E41306-5329-4D30-A4B5-BB92C1A39CEB}" destId="{90DF3F3E-5490-4223-96DC-AEF3B8E96C0C}" srcOrd="0" destOrd="0" parTransId="{4150A8FB-98D1-4115-839E-2CA314FD74FB}" sibTransId="{F32F4192-6038-44D0-BAD0-6B85E48D46F5}"/>
    <dgm:cxn modelId="{70DDC56A-BB29-45B8-B431-66B630B9D62A}" srcId="{1476CC83-1DB9-4BB0-8A7E-3042F7C2A6E5}" destId="{98E41306-5329-4D30-A4B5-BB92C1A39CEB}" srcOrd="0" destOrd="0" parTransId="{0CB648BF-096C-404F-B450-08E971156CBC}" sibTransId="{15182759-A884-4B88-82F1-AB7CFB33FE40}"/>
    <dgm:cxn modelId="{A20E8912-D398-4AF0-99F3-C14874A943DA}" type="presOf" srcId="{C304506E-8B8E-4C58-A4A8-9AD8F179CEBB}" destId="{88245F28-15C2-4558-97BF-B736A5A1E287}" srcOrd="0" destOrd="0" presId="urn:microsoft.com/office/officeart/2005/8/layout/radial4"/>
    <dgm:cxn modelId="{7E6C071F-BA65-455F-A896-492D83063003}" type="presOf" srcId="{1476CC83-1DB9-4BB0-8A7E-3042F7C2A6E5}" destId="{1E45AC00-E847-4698-9E5C-278410C9F705}" srcOrd="0" destOrd="0" presId="urn:microsoft.com/office/officeart/2005/8/layout/radial4"/>
    <dgm:cxn modelId="{B689D355-F930-4FB2-A16B-83C823D16F5E}" type="presOf" srcId="{1C2784A0-4D0B-46F2-A49F-A54157783E59}" destId="{E5A6DB6C-7AB5-44E5-83BE-CC5F19D172CE}" srcOrd="0" destOrd="0" presId="urn:microsoft.com/office/officeart/2005/8/layout/radial4"/>
    <dgm:cxn modelId="{89CEA5E2-DF06-4D24-8193-1A16BA50B5A4}" type="presOf" srcId="{4150A8FB-98D1-4115-839E-2CA314FD74FB}" destId="{71ED3CFA-9BCF-4713-AAE7-DD3894BE891A}" srcOrd="0" destOrd="0" presId="urn:microsoft.com/office/officeart/2005/8/layout/radial4"/>
    <dgm:cxn modelId="{AE4A7AB0-77BF-4737-B37E-0B3C95E7232A}" type="presOf" srcId="{C621DBF5-922F-4145-B292-044AA3B9CDD3}" destId="{BD285BC1-322A-4E18-986D-E3A3937CF5FB}" srcOrd="0" destOrd="0" presId="urn:microsoft.com/office/officeart/2005/8/layout/radial4"/>
    <dgm:cxn modelId="{DC6D6755-A9F6-4781-A1B6-72840C6C41DC}" type="presParOf" srcId="{1E45AC00-E847-4698-9E5C-278410C9F705}" destId="{73485AF2-1781-419E-901A-2C57D0992160}" srcOrd="0" destOrd="0" presId="urn:microsoft.com/office/officeart/2005/8/layout/radial4"/>
    <dgm:cxn modelId="{A2F79CD4-53D1-427E-8537-0E6FAFCF5B33}" type="presParOf" srcId="{1E45AC00-E847-4698-9E5C-278410C9F705}" destId="{71ED3CFA-9BCF-4713-AAE7-DD3894BE891A}" srcOrd="1" destOrd="0" presId="urn:microsoft.com/office/officeart/2005/8/layout/radial4"/>
    <dgm:cxn modelId="{D590DBE2-5A6D-498C-ACF3-CAB49AC32EC2}" type="presParOf" srcId="{1E45AC00-E847-4698-9E5C-278410C9F705}" destId="{F9F78E05-ABB3-4DF4-9861-3C7C8A66E124}" srcOrd="2" destOrd="0" presId="urn:microsoft.com/office/officeart/2005/8/layout/radial4"/>
    <dgm:cxn modelId="{A1198FED-EEFE-46E0-B29A-3CB1A7A09977}" type="presParOf" srcId="{1E45AC00-E847-4698-9E5C-278410C9F705}" destId="{88245F28-15C2-4558-97BF-B736A5A1E287}" srcOrd="3" destOrd="0" presId="urn:microsoft.com/office/officeart/2005/8/layout/radial4"/>
    <dgm:cxn modelId="{DA8E29B3-72E3-49DF-881B-56E7DD4A18C0}" type="presParOf" srcId="{1E45AC00-E847-4698-9E5C-278410C9F705}" destId="{68D4A10A-9205-4200-B4CE-D4A08865512D}" srcOrd="4" destOrd="0" presId="urn:microsoft.com/office/officeart/2005/8/layout/radial4"/>
    <dgm:cxn modelId="{4329BE90-F679-4A8F-8D24-8C1C534141D6}" type="presParOf" srcId="{1E45AC00-E847-4698-9E5C-278410C9F705}" destId="{BD285BC1-322A-4E18-986D-E3A3937CF5FB}" srcOrd="5" destOrd="0" presId="urn:microsoft.com/office/officeart/2005/8/layout/radial4"/>
    <dgm:cxn modelId="{36FAAB29-348A-4B7E-85F6-EFF9DC082443}" type="presParOf" srcId="{1E45AC00-E847-4698-9E5C-278410C9F705}" destId="{E5A6DB6C-7AB5-44E5-83BE-CC5F19D172C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81082F-A684-4499-993C-5A81D6C20E2E}">
      <dsp:nvSpPr>
        <dsp:cNvPr id="0" name=""/>
        <dsp:cNvSpPr/>
      </dsp:nvSpPr>
      <dsp:spPr>
        <a:xfrm>
          <a:off x="4571999" y="1328401"/>
          <a:ext cx="3214464" cy="557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41"/>
              </a:lnTo>
              <a:lnTo>
                <a:pt x="3214464" y="278941"/>
              </a:lnTo>
              <a:lnTo>
                <a:pt x="3214464" y="55788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2B90C-F71A-4B6E-BD6D-D1D62B0E4EA1}">
      <dsp:nvSpPr>
        <dsp:cNvPr id="0" name=""/>
        <dsp:cNvSpPr/>
      </dsp:nvSpPr>
      <dsp:spPr>
        <a:xfrm>
          <a:off x="4526279" y="1328401"/>
          <a:ext cx="91440" cy="5578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788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0447E-A203-4E72-BCB1-3771B0FDE6EE}">
      <dsp:nvSpPr>
        <dsp:cNvPr id="0" name=""/>
        <dsp:cNvSpPr/>
      </dsp:nvSpPr>
      <dsp:spPr>
        <a:xfrm>
          <a:off x="1357535" y="1328401"/>
          <a:ext cx="3214464" cy="557882"/>
        </a:xfrm>
        <a:custGeom>
          <a:avLst/>
          <a:gdLst/>
          <a:ahLst/>
          <a:cxnLst/>
          <a:rect l="0" t="0" r="0" b="0"/>
          <a:pathLst>
            <a:path>
              <a:moveTo>
                <a:pt x="3214464" y="0"/>
              </a:moveTo>
              <a:lnTo>
                <a:pt x="3214464" y="278941"/>
              </a:lnTo>
              <a:lnTo>
                <a:pt x="0" y="278941"/>
              </a:lnTo>
              <a:lnTo>
                <a:pt x="0" y="55788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D877E-45E8-4711-BC06-CE7BDA831469}">
      <dsp:nvSpPr>
        <dsp:cNvPr id="0" name=""/>
        <dsp:cNvSpPr/>
      </dsp:nvSpPr>
      <dsp:spPr>
        <a:xfrm>
          <a:off x="1820710" y="110"/>
          <a:ext cx="5502578" cy="13282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Использование жира в повседневной жизни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1820710" y="110"/>
        <a:ext cx="5502578" cy="1328291"/>
      </dsp:txXfrm>
    </dsp:sp>
    <dsp:sp modelId="{F17CE8FE-2771-4666-A7D3-34B96634F650}">
      <dsp:nvSpPr>
        <dsp:cNvPr id="0" name=""/>
        <dsp:cNvSpPr/>
      </dsp:nvSpPr>
      <dsp:spPr>
        <a:xfrm>
          <a:off x="29244" y="1886284"/>
          <a:ext cx="2656582" cy="13282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Примитивные светильники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29244" y="1886284"/>
        <a:ext cx="2656582" cy="1328291"/>
      </dsp:txXfrm>
    </dsp:sp>
    <dsp:sp modelId="{F9980B27-DB3C-4CF2-AFAF-0A410F9FEE98}">
      <dsp:nvSpPr>
        <dsp:cNvPr id="0" name=""/>
        <dsp:cNvSpPr/>
      </dsp:nvSpPr>
      <dsp:spPr>
        <a:xfrm>
          <a:off x="3243708" y="1886284"/>
          <a:ext cx="2656582" cy="13282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Для натирания тела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3243708" y="1886284"/>
        <a:ext cx="2656582" cy="1328291"/>
      </dsp:txXfrm>
    </dsp:sp>
    <dsp:sp modelId="{C1D9D6C2-B577-4180-9AB7-7C3FFD779C9D}">
      <dsp:nvSpPr>
        <dsp:cNvPr id="0" name=""/>
        <dsp:cNvSpPr/>
      </dsp:nvSpPr>
      <dsp:spPr>
        <a:xfrm>
          <a:off x="6458173" y="1886284"/>
          <a:ext cx="2656582" cy="13282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Смазка полозьев для спуска судов на воду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6458173" y="1886284"/>
        <a:ext cx="2656582" cy="132829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B9EAA9-C50B-4BCF-B6BB-BCED4A3178EC}">
      <dsp:nvSpPr>
        <dsp:cNvPr id="0" name=""/>
        <dsp:cNvSpPr/>
      </dsp:nvSpPr>
      <dsp:spPr>
        <a:xfrm>
          <a:off x="0" y="-88134"/>
          <a:ext cx="8229600" cy="30833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lumMod val="75000"/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09E4D7-1AC9-494B-91F8-D89B0DFE3628}">
      <dsp:nvSpPr>
        <dsp:cNvPr id="0" name=""/>
        <dsp:cNvSpPr/>
      </dsp:nvSpPr>
      <dsp:spPr>
        <a:xfrm>
          <a:off x="778067" y="1091595"/>
          <a:ext cx="2622356" cy="14616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B624F04-334E-494D-B3FC-ED88E7A7D37A}">
      <dsp:nvSpPr>
        <dsp:cNvPr id="0" name=""/>
        <dsp:cNvSpPr/>
      </dsp:nvSpPr>
      <dsp:spPr>
        <a:xfrm rot="10800000">
          <a:off x="214318" y="3038965"/>
          <a:ext cx="3682826" cy="96059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lumMod val="7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19050">
          <a:solidFill>
            <a:schemeClr val="accent2">
              <a:shade val="95000"/>
              <a:satMod val="10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Животные</a:t>
          </a:r>
          <a:endParaRPr lang="ru-RU" sz="33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214318" y="3038965"/>
        <a:ext cx="3682826" cy="960596"/>
      </dsp:txXfrm>
    </dsp:sp>
    <dsp:sp modelId="{A2EE2039-C482-4F55-AA4D-23297AD99C4A}">
      <dsp:nvSpPr>
        <dsp:cNvPr id="0" name=""/>
        <dsp:cNvSpPr/>
      </dsp:nvSpPr>
      <dsp:spPr>
        <a:xfrm>
          <a:off x="4829176" y="1133694"/>
          <a:ext cx="2622356" cy="13864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EF86FA8-11EB-43CF-B530-F435BE02375D}">
      <dsp:nvSpPr>
        <dsp:cNvPr id="0" name=""/>
        <dsp:cNvSpPr/>
      </dsp:nvSpPr>
      <dsp:spPr>
        <a:xfrm rot="10800000">
          <a:off x="4214825" y="3038965"/>
          <a:ext cx="3682826" cy="94257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19050">
          <a:solidFill>
            <a:schemeClr val="accent2">
              <a:shade val="95000"/>
              <a:satMod val="10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Растительные</a:t>
          </a:r>
          <a:endParaRPr lang="ru-RU" sz="33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4214825" y="3038965"/>
        <a:ext cx="3682826" cy="94257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485AF2-1781-419E-901A-2C57D0992160}">
      <dsp:nvSpPr>
        <dsp:cNvPr id="0" name=""/>
        <dsp:cNvSpPr/>
      </dsp:nvSpPr>
      <dsp:spPr>
        <a:xfrm>
          <a:off x="1115038" y="2880626"/>
          <a:ext cx="6413920" cy="2333879"/>
        </a:xfrm>
        <a:prstGeom prst="ellipse">
          <a:avLst/>
        </a:prstGeom>
        <a:solidFill>
          <a:schemeClr val="accent2">
            <a:lumMod val="75000"/>
          </a:schemeClr>
        </a:solidFill>
        <a:ln w="19050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Изменения в составе жиров на различных стадиях кулинарной обработки</a:t>
          </a:r>
          <a:endParaRPr lang="ru-RU" sz="2900" kern="1200" dirty="0"/>
        </a:p>
      </dsp:txBody>
      <dsp:txXfrm>
        <a:off x="1115038" y="2880626"/>
        <a:ext cx="6413920" cy="2333879"/>
      </dsp:txXfrm>
    </dsp:sp>
    <dsp:sp modelId="{71ED3CFA-9BCF-4713-AAE7-DD3894BE891A}">
      <dsp:nvSpPr>
        <dsp:cNvPr id="0" name=""/>
        <dsp:cNvSpPr/>
      </dsp:nvSpPr>
      <dsp:spPr>
        <a:xfrm rot="13556568">
          <a:off x="1416057" y="1782827"/>
          <a:ext cx="2072686" cy="6651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1905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F78E05-ABB3-4DF4-9861-3C7C8A66E124}">
      <dsp:nvSpPr>
        <dsp:cNvPr id="0" name=""/>
        <dsp:cNvSpPr/>
      </dsp:nvSpPr>
      <dsp:spPr>
        <a:xfrm>
          <a:off x="623160" y="483767"/>
          <a:ext cx="2217185" cy="1773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19050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Варка</a:t>
          </a:r>
          <a:endParaRPr lang="ru-RU" sz="2600" kern="1200" dirty="0"/>
        </a:p>
      </dsp:txBody>
      <dsp:txXfrm>
        <a:off x="623160" y="483767"/>
        <a:ext cx="2217185" cy="1773748"/>
      </dsp:txXfrm>
    </dsp:sp>
    <dsp:sp modelId="{88245F28-15C2-4558-97BF-B736A5A1E287}">
      <dsp:nvSpPr>
        <dsp:cNvPr id="0" name=""/>
        <dsp:cNvSpPr/>
      </dsp:nvSpPr>
      <dsp:spPr>
        <a:xfrm rot="16220448">
          <a:off x="3430324" y="1538146"/>
          <a:ext cx="1809245" cy="6651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8D4A10A-9205-4200-B4CE-D4A08865512D}">
      <dsp:nvSpPr>
        <dsp:cNvPr id="0" name=""/>
        <dsp:cNvSpPr/>
      </dsp:nvSpPr>
      <dsp:spPr>
        <a:xfrm>
          <a:off x="3231735" y="79243"/>
          <a:ext cx="2217185" cy="1773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19050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Обжаривание</a:t>
          </a:r>
          <a:endParaRPr lang="ru-RU" sz="2600" kern="1200" dirty="0"/>
        </a:p>
      </dsp:txBody>
      <dsp:txXfrm>
        <a:off x="3231735" y="79243"/>
        <a:ext cx="2217185" cy="1773748"/>
      </dsp:txXfrm>
    </dsp:sp>
    <dsp:sp modelId="{BD285BC1-322A-4E18-986D-E3A3937CF5FB}">
      <dsp:nvSpPr>
        <dsp:cNvPr id="0" name=""/>
        <dsp:cNvSpPr/>
      </dsp:nvSpPr>
      <dsp:spPr>
        <a:xfrm rot="18803220">
          <a:off x="5113424" y="1735774"/>
          <a:ext cx="2158748" cy="6651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A6DB6C-7AB5-44E5-83BE-CC5F19D172CE}">
      <dsp:nvSpPr>
        <dsp:cNvPr id="0" name=""/>
        <dsp:cNvSpPr/>
      </dsp:nvSpPr>
      <dsp:spPr>
        <a:xfrm>
          <a:off x="5825652" y="397063"/>
          <a:ext cx="2217185" cy="1773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19050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Жарение во фритюре</a:t>
          </a:r>
          <a:endParaRPr lang="ru-RU" sz="2600" kern="1200" dirty="0"/>
        </a:p>
      </dsp:txBody>
      <dsp:txXfrm>
        <a:off x="5825652" y="397063"/>
        <a:ext cx="2217185" cy="1773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685C-BF6D-4921-8435-C8529BBB32B9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B31C-602A-4BBB-B71D-7B94B2B8C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685C-BF6D-4921-8435-C8529BBB32B9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B31C-602A-4BBB-B71D-7B94B2B8C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685C-BF6D-4921-8435-C8529BBB32B9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B31C-602A-4BBB-B71D-7B94B2B8C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685C-BF6D-4921-8435-C8529BBB32B9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B31C-602A-4BBB-B71D-7B94B2B8C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685C-BF6D-4921-8435-C8529BBB32B9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B31C-602A-4BBB-B71D-7B94B2B8C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685C-BF6D-4921-8435-C8529BBB32B9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B31C-602A-4BBB-B71D-7B94B2B8C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685C-BF6D-4921-8435-C8529BBB32B9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B31C-602A-4BBB-B71D-7B94B2B8C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685C-BF6D-4921-8435-C8529BBB32B9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B31C-602A-4BBB-B71D-7B94B2B8C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685C-BF6D-4921-8435-C8529BBB32B9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B31C-602A-4BBB-B71D-7B94B2B8C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685C-BF6D-4921-8435-C8529BBB32B9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B31C-602A-4BBB-B71D-7B94B2B8C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685C-BF6D-4921-8435-C8529BBB32B9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B31C-602A-4BBB-B71D-7B94B2B8C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4685C-BF6D-4921-8435-C8529BBB32B9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B31C-602A-4BBB-B71D-7B94B2B8C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school34.kubannet.ru/index.files/image2595.gi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hyperlink" Target="http://s2.rimg.info/a1359ec4d763d02b181ca9141305d355.gi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2.rimg.info/a1359ec4d763d02b181ca9141305d355.gif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gif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yjulia.ru/data/cache/2010/03/22/372868_4658nothumb500.jpg" TargetMode="External"/><Relationship Id="rId13" Type="http://schemas.openxmlformats.org/officeDocument/2006/relationships/hyperlink" Target="http://kuking.net/pictures/section/18/18_761.jpg" TargetMode="External"/><Relationship Id="rId3" Type="http://schemas.openxmlformats.org/officeDocument/2006/relationships/hyperlink" Target="http://ogon-yavlenie.narod.ru/abor2.jpg" TargetMode="External"/><Relationship Id="rId7" Type="http://schemas.openxmlformats.org/officeDocument/2006/relationships/hyperlink" Target="http://kuruan.blog.tut.by/lenta-druzey/" TargetMode="External"/><Relationship Id="rId12" Type="http://schemas.openxmlformats.org/officeDocument/2006/relationships/hyperlink" Target="http://malahov-plus.com/uploads/forum/images/1271441886.jpg" TargetMode="External"/><Relationship Id="rId17" Type="http://schemas.openxmlformats.org/officeDocument/2006/relationships/hyperlink" Target="http://www.myjulia.ru/data/cache/2010/02/20/346248_1544nothumb500.jpg" TargetMode="External"/><Relationship Id="rId2" Type="http://schemas.openxmlformats.org/officeDocument/2006/relationships/hyperlink" Target="http://fotki.yandex.ru/users/mopsivit/view/108282/?page=1" TargetMode="External"/><Relationship Id="rId16" Type="http://schemas.openxmlformats.org/officeDocument/2006/relationships/hyperlink" Target="http://img.66.ru/image/5e91016cc026d6cc45ce9b1450497151/47dd6289/0/67/72/677222_normal_700.jpg?1267318602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photoshope.ru/Uroki/LetoZima/4.jpg" TargetMode="External"/><Relationship Id="rId11" Type="http://schemas.openxmlformats.org/officeDocument/2006/relationships/hyperlink" Target="http://www.syrnikov.ru/LJ/Maslo/Maslo2.jpg" TargetMode="External"/><Relationship Id="rId5" Type="http://schemas.openxmlformats.org/officeDocument/2006/relationships/hyperlink" Target="http://molochnaya-adigeya.oml.ru/d/59857/d/31.jpg" TargetMode="External"/><Relationship Id="rId15" Type="http://schemas.openxmlformats.org/officeDocument/2006/relationships/hyperlink" Target="http://nutritiesifitness.files.wordpress.com/2010/01/coconut.jpg" TargetMode="External"/><Relationship Id="rId10" Type="http://schemas.openxmlformats.org/officeDocument/2006/relationships/hyperlink" Target="http://img-fotki.yandex.ru/get/3208/sunny-fanny.26/0_20a8d_f80fb384_XL" TargetMode="External"/><Relationship Id="rId4" Type="http://schemas.openxmlformats.org/officeDocument/2006/relationships/hyperlink" Target="http://ib1.keep4u.ru/b/2009/05/17/75/757e2b395b05068e593c849959a3648b.jpg" TargetMode="External"/><Relationship Id="rId9" Type="http://schemas.openxmlformats.org/officeDocument/2006/relationships/hyperlink" Target="http://s9.rimg.info/794112c6f70db06783f6a0e333cbde83.gif" TargetMode="External"/><Relationship Id="rId14" Type="http://schemas.openxmlformats.org/officeDocument/2006/relationships/hyperlink" Target="http://school34.kubannet.ru/index.files/image2595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olochnaya-adigeya.oml.ru/d/59857/d/31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hyperlink" Target="&#1051;&#1077;&#1090;&#1085;&#1077;&#1077;%20&#1084;&#1072;&#1089;&#1083;&#1086;%20&#1080;&#1084;&#1077;&#1077;&#1090;%20&#1073;&#1086;&#1083;&#1077;&#1077;%20&#1080;&#1085;&#1090;&#1077;&#1085;&#1089;&#1080;&#1074;&#1085;&#1091;&#1102;%20&#1086;&#1082;&#1088;&#1072;&#1089;&#1082;&#1091;.docx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642918"/>
            <a:ext cx="7929618" cy="35004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Я задаю себе вопрос.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Проблема требует решенья.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Вопрос жиров – прямой вопрос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 я пишу стихотворенье.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учебник свой смотрю я вновь,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 чего начать, увы, не знаю.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Но, жировой начну обзор…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4714884"/>
            <a:ext cx="7858180" cy="1285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Политова Светлана Викторовна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18691" y="1857364"/>
            <a:ext cx="4539061" cy="278608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 расходуется энергетический запас?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77" y="274638"/>
            <a:ext cx="8862646" cy="1143000"/>
          </a:xfrm>
          <a:prstGeom prst="flowChartAlternateProcess">
            <a:avLst/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Роль жиров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Блок-схема: задержка 12"/>
          <p:cNvSpPr/>
          <p:nvPr/>
        </p:nvSpPr>
        <p:spPr>
          <a:xfrm>
            <a:off x="4286248" y="4929198"/>
            <a:ext cx="3692795" cy="1343028"/>
          </a:xfrm>
          <a:prstGeom prst="flowChartDelay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остальное расходуется в процессе жизнедеятельности организма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Блок-схема: задержка 13"/>
          <p:cNvSpPr/>
          <p:nvPr/>
        </p:nvSpPr>
        <p:spPr>
          <a:xfrm>
            <a:off x="5929322" y="2143116"/>
            <a:ext cx="3000396" cy="1485904"/>
          </a:xfrm>
          <a:prstGeom prst="flowChartDela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совсем малое количество отправляется в запас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FF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Потребность человека в жирах 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FF33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5 июля\Все о жирах\Моя презентация\372868_4658nothumb500.jpg"/>
          <p:cNvPicPr>
            <a:picLocks noChangeAspect="1" noChangeArrowheads="1"/>
          </p:cNvPicPr>
          <p:nvPr/>
        </p:nvPicPr>
        <p:blipFill>
          <a:blip r:embed="rId2" cstate="print"/>
          <a:srcRect l="1962" t="1530" r="20558" b="11734"/>
          <a:stretch>
            <a:fillRect/>
          </a:stretch>
        </p:blipFill>
        <p:spPr bwMode="auto">
          <a:xfrm>
            <a:off x="2786050" y="1500174"/>
            <a:ext cx="3571900" cy="2428892"/>
          </a:xfrm>
          <a:prstGeom prst="rect">
            <a:avLst/>
          </a:prstGeom>
          <a:noFill/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1071538" y="4143380"/>
            <a:ext cx="7000924" cy="914400"/>
          </a:xfrm>
          <a:prstGeom prst="flowChartAlternateProcess">
            <a:avLst/>
          </a:prstGeom>
          <a:solidFill>
            <a:srgbClr val="DDD06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 ты думаешь?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071538" y="5214950"/>
            <a:ext cx="7072362" cy="990608"/>
          </a:xfrm>
          <a:prstGeom prst="flowChartAlternateProcess">
            <a:avLst/>
          </a:prstGeom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Каждые сутки растительное масло должно поступать в организм </a:t>
            </a:r>
            <a:r>
              <a:rPr lang="ru-RU" sz="2400" b="1" dirty="0" smtClean="0">
                <a:ln w="19050">
                  <a:noFill/>
                </a:ln>
                <a:solidFill>
                  <a:srgbClr val="66FF33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объемом:</a:t>
            </a:r>
            <a:endParaRPr lang="ru-RU" sz="2400" b="1" dirty="0">
              <a:ln w="19050">
                <a:noFill/>
              </a:ln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 bwMode="auto">
          <a:xfrm>
            <a:off x="357158" y="785794"/>
            <a:ext cx="428628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первоклассника –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ст. ложка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4572000" y="1928802"/>
            <a:ext cx="428628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выпускника средней школы –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2-3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лож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ек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4643438" y="4643446"/>
            <a:ext cx="428628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бухгалтеров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2,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ложки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357158" y="3429000"/>
            <a:ext cx="428628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Для докеров –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ложек</a:t>
            </a:r>
          </a:p>
        </p:txBody>
      </p:sp>
      <p:pic>
        <p:nvPicPr>
          <p:cNvPr id="9218" name="Picture 2" descr="Картинка 21 из 11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429132"/>
            <a:ext cx="2277743" cy="2124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572000" y="5643578"/>
            <a:ext cx="1301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9" grpId="0"/>
      <p:bldP spid="9" grpId="1"/>
      <p:bldP spid="9" grpId="6"/>
      <p:bldP spid="9" grpId="8"/>
      <p:bldP spid="9" grpId="9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Это интересно…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214282" y="1500174"/>
          <a:ext cx="864399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Это интересно…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85720" y="1571612"/>
            <a:ext cx="4786346" cy="14287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Как ускорить </a:t>
            </a:r>
            <a:r>
              <a:rPr lang="ru-RU" sz="3200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варку?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214810" y="3357562"/>
            <a:ext cx="4786346" cy="20717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Всякий ли жир годится </a:t>
            </a:r>
            <a:r>
              <a:rPr lang="ru-RU" sz="3200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для обжаривания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Картинка 26 из 34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908" y="3643314"/>
            <a:ext cx="3610575" cy="2232000"/>
          </a:xfrm>
          <a:prstGeom prst="rect">
            <a:avLst/>
          </a:prstGeom>
          <a:noFill/>
        </p:spPr>
      </p:pic>
      <p:pic>
        <p:nvPicPr>
          <p:cNvPr id="7172" name="Picture 4" descr="http://stat17.privet.ru/lr/0927a06b294ce01ad9d83e2dbb814c9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05" y="1571611"/>
            <a:ext cx="1597751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Из жизни блокадного Ленинграда..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643050"/>
            <a:ext cx="5540008" cy="30469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905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Анализ супа в одном из госпиталей </a:t>
            </a:r>
          </a:p>
          <a:p>
            <a:r>
              <a:rPr lang="ru-RU" sz="2400" b="1" dirty="0" smtClean="0">
                <a:ln w="1905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показал, что витамина С там совсем нет. Несколько раз меняли пробы – результат тот же. Решили поговорить с поварихой. Выяснилось: повариха добавляла в суп питьевую соду. Так суп варился быстрее и экономилась драгоценная энергия.</a:t>
            </a:r>
            <a:endParaRPr lang="ru-RU" sz="2400" b="1" dirty="0">
              <a:ln w="1905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5 июля\Все о жирах\Моя презентация\794112c6f70db06783f6a0e333cbde8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714884"/>
            <a:ext cx="1549236" cy="1908000"/>
          </a:xfrm>
          <a:prstGeom prst="rect">
            <a:avLst/>
          </a:prstGeom>
          <a:noFill/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1214414" y="2214554"/>
            <a:ext cx="4343424" cy="9144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чем была причина?</a:t>
            </a:r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57158" y="1571612"/>
            <a:ext cx="7643866" cy="3214710"/>
          </a:xfrm>
          <a:prstGeom prst="flowChartAlternateProcess">
            <a:avLst/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n w="76200">
                  <a:noFill/>
                </a:ln>
                <a:latin typeface="Arial" pitchFamily="34" charset="0"/>
                <a:cs typeface="Arial" pitchFamily="34" charset="0"/>
              </a:rPr>
              <a:t>Так суп варился быстрее, но при этом разрушалась аскорбиновая кислота, о чем женщина не подозревала.</a:t>
            </a:r>
            <a:endParaRPr lang="ru-RU" sz="2400" dirty="0">
              <a:ln w="76200">
                <a:noFill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Картинка 26 из 34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500570"/>
            <a:ext cx="3610575" cy="223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Для обжаривания годится не всякий жир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5 июля\Все о жирах\Моя презентация\Masl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71678"/>
            <a:ext cx="2884737" cy="2192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027" name="Picture 3" descr="D:\5 июля\Все о жирах\Моя презентация\12714418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286256"/>
            <a:ext cx="3076406" cy="1620000"/>
          </a:xfrm>
          <a:prstGeom prst="rect">
            <a:avLst/>
          </a:prstGeom>
          <a:noFill/>
          <a:ln w="19050">
            <a:solidFill>
              <a:srgbClr val="66FF33"/>
            </a:solidFill>
          </a:ln>
        </p:spPr>
      </p:pic>
      <p:pic>
        <p:nvPicPr>
          <p:cNvPr id="1028" name="Picture 4" descr="D:\5 июля\Все о жирах\Моя презентация\18_761.jpg"/>
          <p:cNvPicPr>
            <a:picLocks noChangeAspect="1" noChangeArrowheads="1"/>
          </p:cNvPicPr>
          <p:nvPr/>
        </p:nvPicPr>
        <p:blipFill>
          <a:blip r:embed="rId4" cstate="print"/>
          <a:srcRect l="7558" r="9307" b="9049"/>
          <a:stretch>
            <a:fillRect/>
          </a:stretch>
        </p:blipFill>
        <p:spPr bwMode="auto">
          <a:xfrm>
            <a:off x="5072066" y="2214554"/>
            <a:ext cx="2357454" cy="1571636"/>
          </a:xfrm>
          <a:prstGeom prst="rect">
            <a:avLst/>
          </a:prstGeom>
          <a:noFill/>
          <a:ln w="19050">
            <a:solidFill>
              <a:srgbClr val="66FF33"/>
            </a:solidFill>
          </a:ln>
        </p:spPr>
      </p:pic>
      <p:pic>
        <p:nvPicPr>
          <p:cNvPr id="10" name="Picture 2" descr="D:\5 июля\Все о жирах\Моя презентация\794112c6f70db06783f6a0e333cbde8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643446"/>
            <a:ext cx="1549236" cy="190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928794" y="642918"/>
          <a:ext cx="5429288" cy="56594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26454"/>
                <a:gridCol w="2702834"/>
              </a:tblGrid>
              <a:tr h="46767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Содержание жира в некоторых продуктах .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Говядина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10-25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Свинина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10-40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Телятина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5-10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Печень говяжья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5-10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Курица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3-6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Индейка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2-3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Масло сливочное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80-90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Масло растительное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96-99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Сало свиное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86-90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Рыба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0,3-10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Мука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1,5-2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Гречневая крупа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0,3-0,6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Капуста, картофель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0,1-0,2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Орехи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40-60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73050"/>
            <a:ext cx="8329642" cy="5853113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Для жидких растительных жиров характерны реакции присоединения (гидрирование). Гидрирование жидких растительных жиров лежит в основе производства маргарина. </a:t>
            </a: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73050"/>
            <a:ext cx="8472518" cy="58531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http://fotki.yandex.ru/users/mopsivit/view/108282/?page=1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http://ogon-yavlenie.narod.ru/abor2.jpg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первобытные люди;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http://ib1.keep4u.ru/b/2009/05/17/75/757e2b395b05068e593c849959a3648b.jpg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конопляное масло;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http://molochnaya-adigeya.oml.ru/d/59857/d/31.jpg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сливочное масло;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6"/>
              </a:rPr>
              <a:t>http://www.photoshope.ru/Uroki/LetoZima/4.jpg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дерево летом и зимой;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7"/>
              </a:rPr>
              <a:t>http://kuruan.blog.tut.by/lenta-druzey/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приемы рационального питания;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8"/>
              </a:rPr>
              <a:t>http://www.myjulia.ru/data/cache/2010/03/22/372868_4658nothumb500.jpg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растительное масло;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9"/>
              </a:rPr>
              <a:t>http://s9.rimg.info/794112c6f70db06783f6a0e333cbde83.gif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-анимация повар;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10"/>
              </a:rPr>
              <a:t>http://img-fotki.yandex.ru/get/3208/sunny-fanny.26/0_20a8d_f80fb384_XL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варка грибного супа;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11"/>
              </a:rPr>
              <a:t>http://www.syrnikov.ru/LJ/Maslo/Maslo2.jpg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-топленое масло;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12"/>
              </a:rPr>
              <a:t>http://malahov-plus.com/uploads/forum/images/1271441886.jpg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сливочное масло;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13"/>
              </a:rPr>
              <a:t>http://kuking.net/pictures/section/18/18_761.jpg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растительное масло;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14"/>
              </a:rPr>
              <a:t>http://school34.kubannet.ru/index.files/image2595.gif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пишущий первоклассник;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400" dirty="0" smtClean="0">
                <a:hlinkClick r:id="rId15"/>
              </a:rPr>
              <a:t>http://nutritiesifitness.files.wordpress.com/2010/01/coconut.jpg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>
                <a:hlinkClick r:id="rId16"/>
              </a:rPr>
              <a:t>http://img.66.ru/image/5e91016cc026d6cc45ce9b1450497151/47dd6289/0/67/72/677222_normal_700.jpg?1267318602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>
                <a:hlinkClick r:id="rId17"/>
              </a:rPr>
              <a:t>http://www.myjulia.ru/data/cache/2010/02/20/346248_1544nothumb500.jpg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214554"/>
            <a:ext cx="7772400" cy="1470025"/>
          </a:xfr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Жиры</a:t>
            </a:r>
            <a:endParaRPr lang="ru-RU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85728"/>
            <a:ext cx="1512000" cy="15120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256"/>
            <a:ext cx="1452562" cy="2047876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b="8235"/>
          <a:stretch>
            <a:fillRect/>
          </a:stretch>
        </p:blipFill>
        <p:spPr bwMode="auto">
          <a:xfrm>
            <a:off x="3500430" y="4286256"/>
            <a:ext cx="2024065" cy="185738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4286256"/>
            <a:ext cx="1857388" cy="2000264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Историческая справка</a:t>
            </a:r>
            <a:endParaRPr lang="ru-RU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50199" y="1643050"/>
            <a:ext cx="5643602" cy="914400"/>
          </a:xfrm>
          <a:prstGeom prst="round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Выделение жира из натуральных объектов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929058" y="2643182"/>
            <a:ext cx="484632" cy="978408"/>
          </a:xfrm>
          <a:prstGeom prst="downArrow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3643314"/>
          <a:ext cx="9144000" cy="321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Это интересно…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786446" y="1500174"/>
            <a:ext cx="484632" cy="97840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2500306"/>
            <a:ext cx="2986102" cy="9144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Пигменты - вещества, придающие окраску жирам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5 июля\Все о жирах\757e2b395b05068e593c849959a3648b.jpg"/>
          <p:cNvPicPr>
            <a:picLocks noChangeAspect="1" noChangeArrowheads="1"/>
          </p:cNvPicPr>
          <p:nvPr/>
        </p:nvPicPr>
        <p:blipFill>
          <a:blip r:embed="rId2" cstate="print"/>
          <a:srcRect b="10563"/>
          <a:stretch>
            <a:fillRect/>
          </a:stretch>
        </p:blipFill>
        <p:spPr bwMode="auto">
          <a:xfrm>
            <a:off x="4357686" y="4071942"/>
            <a:ext cx="2512033" cy="2286016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</p:pic>
      <p:cxnSp>
        <p:nvCxnSpPr>
          <p:cNvPr id="12" name="Прямая со стрелкой 11"/>
          <p:cNvCxnSpPr/>
          <p:nvPr/>
        </p:nvCxnSpPr>
        <p:spPr>
          <a:xfrm rot="5400000">
            <a:off x="5893603" y="3964785"/>
            <a:ext cx="1214446" cy="14287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858016" y="4071942"/>
            <a:ext cx="2057408" cy="2286016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Хлорофилл придает зеленый оттенок конопляному маслу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Картинка 62 из 20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5072074"/>
            <a:ext cx="3204546" cy="16920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</p:pic>
      <p:sp>
        <p:nvSpPr>
          <p:cNvPr id="24" name="Прямоугольник 23"/>
          <p:cNvSpPr/>
          <p:nvPr/>
        </p:nvSpPr>
        <p:spPr>
          <a:xfrm>
            <a:off x="785786" y="3786190"/>
            <a:ext cx="3214710" cy="1263372"/>
          </a:xfrm>
          <a:prstGeom prst="rect">
            <a:avLst/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Каротиноиды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окрашивают сливочное масло в желтый цвет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 стрелкой 18"/>
          <p:cNvCxnSpPr>
            <a:stCxn id="6" idx="1"/>
          </p:cNvCxnSpPr>
          <p:nvPr/>
        </p:nvCxnSpPr>
        <p:spPr>
          <a:xfrm rot="10800000" flipV="1">
            <a:off x="2357422" y="2957506"/>
            <a:ext cx="2357454" cy="75724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Горизонтальный свиток 25"/>
          <p:cNvSpPr/>
          <p:nvPr/>
        </p:nvSpPr>
        <p:spPr>
          <a:xfrm>
            <a:off x="500034" y="1857364"/>
            <a:ext cx="3857652" cy="914400"/>
          </a:xfrm>
          <a:prstGeom prst="horizontalScroll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Какое масло имеет окраску более </a:t>
            </a:r>
            <a:r>
              <a:rPr lang="ru-RU" dirty="0" smtClean="0">
                <a:latin typeface="Arial" pitchFamily="34" charset="0"/>
                <a:cs typeface="Arial" pitchFamily="34" charset="0"/>
                <a:hlinkClick r:id="rId5" action="ppaction://hlinkfile"/>
              </a:rPr>
              <a:t>интенсивную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 w="38100">
            <a:solidFill>
              <a:srgbClr val="00B050"/>
            </a:solidFill>
          </a:ln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Сливочное масло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://img1.liveinternet.ru/images/attach/c/2/70/15/70015247_Margarin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1622" y="1714488"/>
            <a:ext cx="5900756" cy="39338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2893" y="5929330"/>
            <a:ext cx="8358214" cy="691868"/>
          </a:xfrm>
          <a:prstGeom prst="rect">
            <a:avLst/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Букет аромата сливочного масла определяют по меньшей мере 27 соединений.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42982"/>
          </a:xfrm>
          <a:solidFill>
            <a:srgbClr val="92D050"/>
          </a:solidFill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Жиры – сложные эфиры трехатомного спирта глицерина и высших карбоновых кислот.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4500570"/>
            <a:ext cx="3429024" cy="9144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Общая формула жиров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786182" y="3786190"/>
            <a:ext cx="4643470" cy="2857520"/>
          </a:xfrm>
          <a:prstGeom prst="flowChartAlternateProcess">
            <a:avLst/>
          </a:prstGeom>
          <a:solidFill>
            <a:srgbClr val="92D050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─  O ─ CO ─ R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│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CH ─ O ─ CO ─ R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│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CH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─ O ─ CO ─ R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FFCC"/>
          </a:solidFill>
          <a:ln w="38100">
            <a:solidFill>
              <a:srgbClr val="00B050"/>
            </a:solidFill>
          </a:ln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Жиры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71472" y="2428868"/>
          <a:ext cx="8229600" cy="442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821141" y="1428736"/>
            <a:ext cx="5570820" cy="707886"/>
          </a:xfrm>
          <a:prstGeom prst="rect">
            <a:avLst/>
          </a:prstGeom>
          <a:solidFill>
            <a:srgbClr val="FFFFC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Классификация жиров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FFCC"/>
          </a:solidFill>
          <a:ln w="38100">
            <a:solidFill>
              <a:srgbClr val="00B050"/>
            </a:solidFill>
          </a:ln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Жиры в природе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prstGeom prst="verticalScroll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Растительные жиры богаты остатками непредельных высших карбоновых кислот, поэтому они жидкие. В семенах растений жиры накапливаются в качестве запасов питательных веществ.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гнутая вверх стрелка 3"/>
          <p:cNvSpPr/>
          <p:nvPr/>
        </p:nvSpPr>
        <p:spPr>
          <a:xfrm rot="2935371">
            <a:off x="5888699" y="952548"/>
            <a:ext cx="2611078" cy="1351899"/>
          </a:xfrm>
          <a:prstGeom prst="curvedDownArrow">
            <a:avLst>
              <a:gd name="adj1" fmla="val 25000"/>
              <a:gd name="adj2" fmla="val 60864"/>
              <a:gd name="adj3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Роль жиров</a:t>
            </a:r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4786322"/>
            <a:ext cx="2914664" cy="914400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«Химический комбинат»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2928934"/>
            <a:ext cx="2986102" cy="914400"/>
          </a:xfrm>
          <a:prstGeom prst="rect">
            <a:avLst/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Куда поступают жиры и что с ними происходит?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3223854">
            <a:off x="3998187" y="3213519"/>
            <a:ext cx="484632" cy="201188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5 июля\Все о жирах\Моя презентация\clip_image002_thumb.jpg"/>
          <p:cNvPicPr>
            <a:picLocks noChangeAspect="1" noChangeArrowheads="1"/>
          </p:cNvPicPr>
          <p:nvPr/>
        </p:nvPicPr>
        <p:blipFill>
          <a:blip r:embed="rId2" cstate="print"/>
          <a:srcRect r="5302" b="3492"/>
          <a:stretch>
            <a:fillRect/>
          </a:stretch>
        </p:blipFill>
        <p:spPr bwMode="auto">
          <a:xfrm>
            <a:off x="1071538" y="1928802"/>
            <a:ext cx="1785950" cy="2500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4</Template>
  <TotalTime>723</TotalTime>
  <Words>539</Words>
  <Application>Microsoft Office PowerPoint</Application>
  <PresentationFormat>Экран (4:3)</PresentationFormat>
  <Paragraphs>112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4</vt:lpstr>
      <vt:lpstr>Слайд 1</vt:lpstr>
      <vt:lpstr>Жиры</vt:lpstr>
      <vt:lpstr>Историческая справка</vt:lpstr>
      <vt:lpstr>Это интересно…</vt:lpstr>
      <vt:lpstr>Сливочное масло</vt:lpstr>
      <vt:lpstr>Жиры</vt:lpstr>
      <vt:lpstr>Жиры в природе</vt:lpstr>
      <vt:lpstr>Слайд 8</vt:lpstr>
      <vt:lpstr>Роль жиров</vt:lpstr>
      <vt:lpstr>Роль жиров</vt:lpstr>
      <vt:lpstr>Потребность человека в жирах </vt:lpstr>
      <vt:lpstr>Слайд 12</vt:lpstr>
      <vt:lpstr>Это интересно…</vt:lpstr>
      <vt:lpstr>Это интересно…</vt:lpstr>
      <vt:lpstr>Из жизни блокадного Ленинграда..</vt:lpstr>
      <vt:lpstr>Для обжаривания годится не всякий жир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Жиры</dc:title>
  <dc:creator>Политова С.В</dc:creator>
  <cp:lastModifiedBy>Admin</cp:lastModifiedBy>
  <cp:revision>85</cp:revision>
  <dcterms:created xsi:type="dcterms:W3CDTF">2010-06-04T18:19:05Z</dcterms:created>
  <dcterms:modified xsi:type="dcterms:W3CDTF">2014-02-25T18:02:51Z</dcterms:modified>
</cp:coreProperties>
</file>