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5715000" type="screen16x1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 autoAdjust="0"/>
    <p:restoredTop sz="94684" autoAdjust="0"/>
  </p:normalViewPr>
  <p:slideViewPr>
    <p:cSldViewPr>
      <p:cViewPr>
        <p:scale>
          <a:sx n="100" d="100"/>
          <a:sy n="100" d="100"/>
        </p:scale>
        <p:origin x="-750" y="-174"/>
      </p:cViewPr>
      <p:guideLst>
        <p:guide orient="horz" pos="180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775355"/>
            <a:ext cx="7772400" cy="1225021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238500"/>
            <a:ext cx="6400800" cy="14605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5CDDF2-9D4A-4F73-9348-41408C19FCD6}" type="datetimeFigureOut">
              <a:rPr lang="ru-RU" smtClean="0"/>
              <a:pPr/>
              <a:t>24.04.2012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DD2960-C41C-460E-B38C-FAAB79345F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5CDDF2-9D4A-4F73-9348-41408C19FCD6}" type="datetimeFigureOut">
              <a:rPr lang="ru-RU" smtClean="0"/>
              <a:pPr/>
              <a:t>24.04.2012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DD2960-C41C-460E-B38C-FAAB79345F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190500"/>
            <a:ext cx="2057400" cy="4064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90500"/>
            <a:ext cx="6019800" cy="40640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5CDDF2-9D4A-4F73-9348-41408C19FCD6}" type="datetimeFigureOut">
              <a:rPr lang="ru-RU" smtClean="0"/>
              <a:pPr/>
              <a:t>24.04.2012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DD2960-C41C-460E-B38C-FAAB79345F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5CDDF2-9D4A-4F73-9348-41408C19FCD6}" type="datetimeFigureOut">
              <a:rPr lang="ru-RU" smtClean="0"/>
              <a:pPr/>
              <a:t>24.04.2012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DD2960-C41C-460E-B38C-FAAB79345F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672417"/>
            <a:ext cx="7772400" cy="1135063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422261"/>
            <a:ext cx="7772400" cy="1250156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5CDDF2-9D4A-4F73-9348-41408C19FCD6}" type="datetimeFigureOut">
              <a:rPr lang="ru-RU" smtClean="0"/>
              <a:pPr/>
              <a:t>24.04.2012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DD2960-C41C-460E-B38C-FAAB79345F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111250"/>
            <a:ext cx="4038600" cy="3143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111250"/>
            <a:ext cx="4038600" cy="3143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5CDDF2-9D4A-4F73-9348-41408C19FCD6}" type="datetimeFigureOut">
              <a:rPr lang="ru-RU" smtClean="0"/>
              <a:pPr/>
              <a:t>24.04.2012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DD2960-C41C-460E-B38C-FAAB79345F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865"/>
            <a:ext cx="8229600" cy="9525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79261"/>
            <a:ext cx="4040188" cy="53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1812396"/>
            <a:ext cx="4040188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279261"/>
            <a:ext cx="4041775" cy="53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1812396"/>
            <a:ext cx="4041775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5CDDF2-9D4A-4F73-9348-41408C19FCD6}" type="datetimeFigureOut">
              <a:rPr lang="ru-RU" smtClean="0"/>
              <a:pPr/>
              <a:t>24.04.2012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DD2960-C41C-460E-B38C-FAAB79345F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5CDDF2-9D4A-4F73-9348-41408C19FCD6}" type="datetimeFigureOut">
              <a:rPr lang="ru-RU" smtClean="0"/>
              <a:pPr/>
              <a:t>24.04.2012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DD2960-C41C-460E-B38C-FAAB79345F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5CDDF2-9D4A-4F73-9348-41408C19FCD6}" type="datetimeFigureOut">
              <a:rPr lang="ru-RU" smtClean="0"/>
              <a:pPr/>
              <a:t>24.04.2012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DD2960-C41C-460E-B38C-FAAB79345F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27542"/>
            <a:ext cx="3008313" cy="9683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27542"/>
            <a:ext cx="5111750" cy="487759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195917"/>
            <a:ext cx="3008313" cy="390921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5CDDF2-9D4A-4F73-9348-41408C19FCD6}" type="datetimeFigureOut">
              <a:rPr lang="ru-RU" smtClean="0"/>
              <a:pPr/>
              <a:t>24.04.2012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DD2960-C41C-460E-B38C-FAAB79345F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000500"/>
            <a:ext cx="5486400" cy="47228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510646"/>
            <a:ext cx="5486400" cy="3429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472782"/>
            <a:ext cx="5486400" cy="6707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5CDDF2-9D4A-4F73-9348-41408C19FCD6}" type="datetimeFigureOut">
              <a:rPr lang="ru-RU" smtClean="0"/>
              <a:pPr/>
              <a:t>24.04.2012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DD2960-C41C-460E-B38C-FAAB79345F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865"/>
            <a:ext cx="8229600" cy="9525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33500"/>
            <a:ext cx="8229600" cy="37716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5296959"/>
            <a:ext cx="2133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5CDDF2-9D4A-4F73-9348-41408C19FCD6}" type="datetimeFigureOut">
              <a:rPr lang="ru-RU" smtClean="0"/>
              <a:pPr/>
              <a:t>24.04.2012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5296959"/>
            <a:ext cx="2895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5296959"/>
            <a:ext cx="2133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DD2960-C41C-460E-B38C-FAAB79345FC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openxmlformats.org/officeDocument/2006/relationships/image" Target="../media/image13.png"/><Relationship Id="rId18" Type="http://schemas.openxmlformats.org/officeDocument/2006/relationships/image" Target="../media/image18.png"/><Relationship Id="rId26" Type="http://schemas.openxmlformats.org/officeDocument/2006/relationships/image" Target="../media/image26.png"/><Relationship Id="rId3" Type="http://schemas.openxmlformats.org/officeDocument/2006/relationships/image" Target="../media/image3.png"/><Relationship Id="rId21" Type="http://schemas.openxmlformats.org/officeDocument/2006/relationships/image" Target="../media/image21.png"/><Relationship Id="rId7" Type="http://schemas.openxmlformats.org/officeDocument/2006/relationships/image" Target="../media/image7.png"/><Relationship Id="rId12" Type="http://schemas.openxmlformats.org/officeDocument/2006/relationships/image" Target="../media/image12.jpeg"/><Relationship Id="rId17" Type="http://schemas.openxmlformats.org/officeDocument/2006/relationships/image" Target="../media/image17.png"/><Relationship Id="rId25" Type="http://schemas.openxmlformats.org/officeDocument/2006/relationships/image" Target="../media/image25.png"/><Relationship Id="rId2" Type="http://schemas.openxmlformats.org/officeDocument/2006/relationships/image" Target="../media/image2.jpeg"/><Relationship Id="rId16" Type="http://schemas.openxmlformats.org/officeDocument/2006/relationships/image" Target="../media/image16.png"/><Relationship Id="rId20" Type="http://schemas.openxmlformats.org/officeDocument/2006/relationships/image" Target="../media/image20.png"/><Relationship Id="rId29" Type="http://schemas.openxmlformats.org/officeDocument/2006/relationships/image" Target="../media/image2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24" Type="http://schemas.openxmlformats.org/officeDocument/2006/relationships/image" Target="../media/image24.png"/><Relationship Id="rId5" Type="http://schemas.openxmlformats.org/officeDocument/2006/relationships/image" Target="../media/image5.png"/><Relationship Id="rId15" Type="http://schemas.openxmlformats.org/officeDocument/2006/relationships/image" Target="../media/image15.png"/><Relationship Id="rId23" Type="http://schemas.openxmlformats.org/officeDocument/2006/relationships/image" Target="../media/image23.png"/><Relationship Id="rId28" Type="http://schemas.openxmlformats.org/officeDocument/2006/relationships/image" Target="../media/image28.png"/><Relationship Id="rId10" Type="http://schemas.openxmlformats.org/officeDocument/2006/relationships/image" Target="../media/image10.png"/><Relationship Id="rId19" Type="http://schemas.openxmlformats.org/officeDocument/2006/relationships/image" Target="../media/image19.jpeg"/><Relationship Id="rId4" Type="http://schemas.openxmlformats.org/officeDocument/2006/relationships/image" Target="../media/image4.jpeg"/><Relationship Id="rId9" Type="http://schemas.openxmlformats.org/officeDocument/2006/relationships/image" Target="../media/image9.png"/><Relationship Id="rId14" Type="http://schemas.openxmlformats.org/officeDocument/2006/relationships/image" Target="../media/image14.png"/><Relationship Id="rId22" Type="http://schemas.openxmlformats.org/officeDocument/2006/relationships/image" Target="../media/image22.png"/><Relationship Id="rId27" Type="http://schemas.openxmlformats.org/officeDocument/2006/relationships/image" Target="../media/image2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форзац 1" descr="Атлас  Биология 6 класс0002.jpg"/>
          <p:cNvPicPr>
            <a:picLocks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89260" y="7577"/>
            <a:ext cx="4284000" cy="5699846"/>
          </a:xfrm>
          <a:prstGeom prst="rect">
            <a:avLst/>
          </a:prstGeom>
        </p:spPr>
      </p:pic>
      <p:pic>
        <p:nvPicPr>
          <p:cNvPr id="8" name="страница 02" descr="Атлас  Биология 6 класс0002.jpg"/>
          <p:cNvPicPr>
            <a:picLocks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92662" y="6037"/>
            <a:ext cx="4277195" cy="5702926"/>
          </a:xfrm>
          <a:prstGeom prst="rect">
            <a:avLst/>
          </a:prstGeom>
        </p:spPr>
      </p:pic>
      <p:pic>
        <p:nvPicPr>
          <p:cNvPr id="12" name="страница 04" descr="Атлас  Биология 6 класс0002.jpg"/>
          <p:cNvPicPr>
            <a:picLocks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92662" y="4500"/>
            <a:ext cx="4277195" cy="5706000"/>
          </a:xfrm>
          <a:prstGeom prst="rect">
            <a:avLst/>
          </a:prstGeom>
        </p:spPr>
      </p:pic>
      <p:pic>
        <p:nvPicPr>
          <p:cNvPr id="10" name="страница 06"/>
          <p:cNvPicPr>
            <a:picLocks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292662" y="4500"/>
            <a:ext cx="4277195" cy="5706000"/>
          </a:xfrm>
          <a:prstGeom prst="rect">
            <a:avLst/>
          </a:prstGeom>
        </p:spPr>
      </p:pic>
      <p:pic>
        <p:nvPicPr>
          <p:cNvPr id="14" name="страница 08"/>
          <p:cNvPicPr>
            <a:picLocks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292662" y="4500"/>
            <a:ext cx="4277195" cy="5706000"/>
          </a:xfrm>
          <a:prstGeom prst="rect">
            <a:avLst/>
          </a:prstGeom>
        </p:spPr>
      </p:pic>
      <p:pic>
        <p:nvPicPr>
          <p:cNvPr id="16" name="страница 10"/>
          <p:cNvPicPr>
            <a:picLocks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292662" y="4500"/>
            <a:ext cx="4277195" cy="5706000"/>
          </a:xfrm>
          <a:prstGeom prst="rect">
            <a:avLst/>
          </a:prstGeom>
        </p:spPr>
      </p:pic>
      <p:pic>
        <p:nvPicPr>
          <p:cNvPr id="18" name="страница 12"/>
          <p:cNvPicPr>
            <a:picLocks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292662" y="4500"/>
            <a:ext cx="4277195" cy="5706000"/>
          </a:xfrm>
          <a:prstGeom prst="rect">
            <a:avLst/>
          </a:prstGeom>
        </p:spPr>
      </p:pic>
      <p:pic>
        <p:nvPicPr>
          <p:cNvPr id="20" name="страница 14"/>
          <p:cNvPicPr>
            <a:picLocks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292662" y="4500"/>
            <a:ext cx="4277195" cy="5706000"/>
          </a:xfrm>
          <a:prstGeom prst="rect">
            <a:avLst/>
          </a:prstGeom>
        </p:spPr>
      </p:pic>
      <p:pic>
        <p:nvPicPr>
          <p:cNvPr id="22" name="страница 16"/>
          <p:cNvPicPr>
            <a:picLocks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292662" y="4500"/>
            <a:ext cx="4277195" cy="5706000"/>
          </a:xfrm>
          <a:prstGeom prst="rect">
            <a:avLst/>
          </a:prstGeom>
        </p:spPr>
      </p:pic>
      <p:pic>
        <p:nvPicPr>
          <p:cNvPr id="24" name="страница 18"/>
          <p:cNvPicPr>
            <a:picLocks/>
          </p:cNvPicPr>
          <p:nvPr/>
        </p:nvPicPr>
        <p:blipFill>
          <a:blip r:embed="rId12" cstate="print"/>
          <a:stretch>
            <a:fillRect/>
          </a:stretch>
        </p:blipFill>
        <p:spPr>
          <a:xfrm>
            <a:off x="292662" y="6037"/>
            <a:ext cx="4277195" cy="5702926"/>
          </a:xfrm>
          <a:prstGeom prst="rect">
            <a:avLst/>
          </a:prstGeom>
        </p:spPr>
      </p:pic>
      <p:pic>
        <p:nvPicPr>
          <p:cNvPr id="26" name="страница 20"/>
          <p:cNvPicPr>
            <a:picLocks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294955" y="4500"/>
            <a:ext cx="4272608" cy="5706000"/>
          </a:xfrm>
          <a:prstGeom prst="rect">
            <a:avLst/>
          </a:prstGeom>
        </p:spPr>
      </p:pic>
      <p:pic>
        <p:nvPicPr>
          <p:cNvPr id="28" name="страница 22"/>
          <p:cNvPicPr>
            <a:picLocks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311098" y="4500"/>
            <a:ext cx="4240323" cy="5706000"/>
          </a:xfrm>
          <a:prstGeom prst="rect">
            <a:avLst/>
          </a:prstGeom>
        </p:spPr>
      </p:pic>
      <p:pic>
        <p:nvPicPr>
          <p:cNvPr id="30" name="страница 24"/>
          <p:cNvPicPr>
            <a:picLocks/>
          </p:cNvPicPr>
          <p:nvPr/>
        </p:nvPicPr>
        <p:blipFill>
          <a:blip r:embed="rId15" cstate="print"/>
          <a:stretch>
            <a:fillRect/>
          </a:stretch>
        </p:blipFill>
        <p:spPr>
          <a:xfrm>
            <a:off x="292662" y="4500"/>
            <a:ext cx="4277195" cy="5706000"/>
          </a:xfrm>
          <a:prstGeom prst="rect">
            <a:avLst/>
          </a:prstGeom>
        </p:spPr>
      </p:pic>
      <p:pic>
        <p:nvPicPr>
          <p:cNvPr id="32" name="обложка 2"/>
          <p:cNvPicPr>
            <a:picLocks/>
          </p:cNvPicPr>
          <p:nvPr/>
        </p:nvPicPr>
        <p:blipFill>
          <a:blip r:embed="rId16" cstate="print"/>
          <a:stretch>
            <a:fillRect/>
          </a:stretch>
        </p:blipFill>
        <p:spPr>
          <a:xfrm>
            <a:off x="298435" y="4500"/>
            <a:ext cx="4265649" cy="5706000"/>
          </a:xfrm>
          <a:prstGeom prst="rect">
            <a:avLst/>
          </a:prstGeom>
        </p:spPr>
      </p:pic>
      <p:pic>
        <p:nvPicPr>
          <p:cNvPr id="33" name="форзац 2"/>
          <p:cNvPicPr>
            <a:picLocks/>
          </p:cNvPicPr>
          <p:nvPr/>
        </p:nvPicPr>
        <p:blipFill>
          <a:blip r:embed="rId17" cstate="print"/>
          <a:stretch>
            <a:fillRect/>
          </a:stretch>
        </p:blipFill>
        <p:spPr>
          <a:xfrm>
            <a:off x="4589228" y="4500"/>
            <a:ext cx="4249541" cy="5706000"/>
          </a:xfrm>
          <a:prstGeom prst="rect">
            <a:avLst/>
          </a:prstGeom>
        </p:spPr>
      </p:pic>
      <p:pic>
        <p:nvPicPr>
          <p:cNvPr id="31" name="страница 23"/>
          <p:cNvPicPr>
            <a:picLocks/>
          </p:cNvPicPr>
          <p:nvPr/>
        </p:nvPicPr>
        <p:blipFill>
          <a:blip r:embed="rId18" cstate="print"/>
          <a:stretch>
            <a:fillRect/>
          </a:stretch>
        </p:blipFill>
        <p:spPr>
          <a:xfrm>
            <a:off x="4575401" y="4500"/>
            <a:ext cx="4277195" cy="5706000"/>
          </a:xfrm>
          <a:prstGeom prst="rect">
            <a:avLst/>
          </a:prstGeom>
        </p:spPr>
      </p:pic>
      <p:pic>
        <p:nvPicPr>
          <p:cNvPr id="29" name="страница 21"/>
          <p:cNvPicPr>
            <a:picLocks/>
          </p:cNvPicPr>
          <p:nvPr/>
        </p:nvPicPr>
        <p:blipFill>
          <a:blip r:embed="rId19" cstate="print"/>
          <a:stretch>
            <a:fillRect/>
          </a:stretch>
        </p:blipFill>
        <p:spPr>
          <a:xfrm>
            <a:off x="4575401" y="6037"/>
            <a:ext cx="4277195" cy="5702926"/>
          </a:xfrm>
          <a:prstGeom prst="rect">
            <a:avLst/>
          </a:prstGeom>
        </p:spPr>
      </p:pic>
      <p:pic>
        <p:nvPicPr>
          <p:cNvPr id="27" name="страница 19"/>
          <p:cNvPicPr>
            <a:picLocks/>
          </p:cNvPicPr>
          <p:nvPr/>
        </p:nvPicPr>
        <p:blipFill>
          <a:blip r:embed="rId20" cstate="print"/>
          <a:stretch>
            <a:fillRect/>
          </a:stretch>
        </p:blipFill>
        <p:spPr>
          <a:xfrm>
            <a:off x="4575401" y="4500"/>
            <a:ext cx="4277195" cy="5706000"/>
          </a:xfrm>
          <a:prstGeom prst="rect">
            <a:avLst/>
          </a:prstGeom>
        </p:spPr>
      </p:pic>
      <p:pic>
        <p:nvPicPr>
          <p:cNvPr id="25" name="страница 17"/>
          <p:cNvPicPr>
            <a:picLocks/>
          </p:cNvPicPr>
          <p:nvPr/>
        </p:nvPicPr>
        <p:blipFill>
          <a:blip r:embed="rId21" cstate="print"/>
          <a:stretch>
            <a:fillRect/>
          </a:stretch>
        </p:blipFill>
        <p:spPr>
          <a:xfrm>
            <a:off x="4584619" y="4500"/>
            <a:ext cx="4258759" cy="5706000"/>
          </a:xfrm>
          <a:prstGeom prst="rect">
            <a:avLst/>
          </a:prstGeom>
        </p:spPr>
      </p:pic>
      <p:pic>
        <p:nvPicPr>
          <p:cNvPr id="23" name="страница 15"/>
          <p:cNvPicPr>
            <a:picLocks/>
          </p:cNvPicPr>
          <p:nvPr/>
        </p:nvPicPr>
        <p:blipFill>
          <a:blip r:embed="rId22" cstate="print"/>
          <a:stretch>
            <a:fillRect/>
          </a:stretch>
        </p:blipFill>
        <p:spPr>
          <a:xfrm>
            <a:off x="4584619" y="4500"/>
            <a:ext cx="4258759" cy="5706000"/>
          </a:xfrm>
          <a:prstGeom prst="rect">
            <a:avLst/>
          </a:prstGeom>
        </p:spPr>
      </p:pic>
      <p:pic>
        <p:nvPicPr>
          <p:cNvPr id="21" name="страница 13"/>
          <p:cNvPicPr>
            <a:picLocks/>
          </p:cNvPicPr>
          <p:nvPr/>
        </p:nvPicPr>
        <p:blipFill>
          <a:blip r:embed="rId23" cstate="print"/>
          <a:stretch>
            <a:fillRect/>
          </a:stretch>
        </p:blipFill>
        <p:spPr>
          <a:xfrm>
            <a:off x="4575401" y="4500"/>
            <a:ext cx="4277195" cy="5706000"/>
          </a:xfrm>
          <a:prstGeom prst="rect">
            <a:avLst/>
          </a:prstGeom>
        </p:spPr>
      </p:pic>
      <p:pic>
        <p:nvPicPr>
          <p:cNvPr id="19" name="страница 11"/>
          <p:cNvPicPr>
            <a:picLocks/>
          </p:cNvPicPr>
          <p:nvPr/>
        </p:nvPicPr>
        <p:blipFill>
          <a:blip r:embed="rId24" cstate="print"/>
          <a:stretch>
            <a:fillRect/>
          </a:stretch>
        </p:blipFill>
        <p:spPr>
          <a:xfrm>
            <a:off x="4575401" y="4500"/>
            <a:ext cx="4277195" cy="5706000"/>
          </a:xfrm>
          <a:prstGeom prst="rect">
            <a:avLst/>
          </a:prstGeom>
        </p:spPr>
      </p:pic>
      <p:pic>
        <p:nvPicPr>
          <p:cNvPr id="17" name="страница 09"/>
          <p:cNvPicPr>
            <a:picLocks/>
          </p:cNvPicPr>
          <p:nvPr/>
        </p:nvPicPr>
        <p:blipFill>
          <a:blip r:embed="rId25" cstate="print"/>
          <a:stretch>
            <a:fillRect/>
          </a:stretch>
        </p:blipFill>
        <p:spPr>
          <a:xfrm>
            <a:off x="4571999" y="13810"/>
            <a:ext cx="4284000" cy="5687379"/>
          </a:xfrm>
          <a:prstGeom prst="rect">
            <a:avLst/>
          </a:prstGeom>
        </p:spPr>
      </p:pic>
      <p:pic>
        <p:nvPicPr>
          <p:cNvPr id="15" name="страница 07"/>
          <p:cNvPicPr>
            <a:picLocks/>
          </p:cNvPicPr>
          <p:nvPr/>
        </p:nvPicPr>
        <p:blipFill>
          <a:blip r:embed="rId26" cstate="print"/>
          <a:stretch>
            <a:fillRect/>
          </a:stretch>
        </p:blipFill>
        <p:spPr>
          <a:xfrm>
            <a:off x="4575401" y="4500"/>
            <a:ext cx="4277195" cy="5706000"/>
          </a:xfrm>
          <a:prstGeom prst="rect">
            <a:avLst/>
          </a:prstGeom>
        </p:spPr>
      </p:pic>
      <p:pic>
        <p:nvPicPr>
          <p:cNvPr id="11" name="страница 05"/>
          <p:cNvPicPr>
            <a:picLocks/>
          </p:cNvPicPr>
          <p:nvPr/>
        </p:nvPicPr>
        <p:blipFill>
          <a:blip r:embed="rId27" cstate="print"/>
          <a:stretch>
            <a:fillRect/>
          </a:stretch>
        </p:blipFill>
        <p:spPr>
          <a:xfrm>
            <a:off x="4575401" y="4500"/>
            <a:ext cx="4277195" cy="5706000"/>
          </a:xfrm>
          <a:prstGeom prst="rect">
            <a:avLst/>
          </a:prstGeom>
        </p:spPr>
      </p:pic>
      <p:pic>
        <p:nvPicPr>
          <p:cNvPr id="13" name="страница 03" descr="Атлас  Биология 6 класс0001.jpg"/>
          <p:cNvPicPr>
            <a:picLocks/>
          </p:cNvPicPr>
          <p:nvPr/>
        </p:nvPicPr>
        <p:blipFill>
          <a:blip r:embed="rId28" cstate="print"/>
          <a:stretch>
            <a:fillRect/>
          </a:stretch>
        </p:blipFill>
        <p:spPr>
          <a:xfrm>
            <a:off x="4575401" y="4500"/>
            <a:ext cx="4277195" cy="5706000"/>
          </a:xfrm>
          <a:prstGeom prst="rect">
            <a:avLst/>
          </a:prstGeom>
        </p:spPr>
      </p:pic>
      <p:pic>
        <p:nvPicPr>
          <p:cNvPr id="9" name="страница 01" descr="Атлас  Биология 6 класс0001.jpg"/>
          <p:cNvPicPr>
            <a:picLocks/>
          </p:cNvPicPr>
          <p:nvPr/>
        </p:nvPicPr>
        <p:blipFill>
          <a:blip r:embed="rId29" cstate="print"/>
          <a:stretch>
            <a:fillRect/>
          </a:stretch>
        </p:blipFill>
        <p:spPr>
          <a:xfrm>
            <a:off x="4575401" y="4500"/>
            <a:ext cx="4277195" cy="5706000"/>
          </a:xfrm>
          <a:prstGeom prst="rect">
            <a:avLst/>
          </a:prstGeom>
        </p:spPr>
      </p:pic>
      <p:pic>
        <p:nvPicPr>
          <p:cNvPr id="7" name="обложка 1" descr="Атлас  Биология 6 класс0001.jpg"/>
          <p:cNvPicPr>
            <a:picLocks/>
          </p:cNvPicPr>
          <p:nvPr/>
        </p:nvPicPr>
        <p:blipFill>
          <a:blip r:embed="rId16" cstate="print"/>
          <a:stretch>
            <a:fillRect/>
          </a:stretch>
        </p:blipFill>
        <p:spPr>
          <a:xfrm>
            <a:off x="4581174" y="4500"/>
            <a:ext cx="4265649" cy="5706000"/>
          </a:xfrm>
          <a:prstGeom prst="rect">
            <a:avLst/>
          </a:prstGeom>
        </p:spPr>
      </p:pic>
      <p:grpSp>
        <p:nvGrpSpPr>
          <p:cNvPr id="4" name="Закрыть"/>
          <p:cNvGrpSpPr>
            <a:grpSpLocks/>
          </p:cNvGrpSpPr>
          <p:nvPr/>
        </p:nvGrpSpPr>
        <p:grpSpPr>
          <a:xfrm>
            <a:off x="8964000" y="0"/>
            <a:ext cx="180000" cy="180000"/>
            <a:chOff x="8964000" y="0"/>
            <a:chExt cx="180000" cy="180000"/>
          </a:xfrm>
        </p:grpSpPr>
        <p:sp>
          <p:nvSpPr>
            <p:cNvPr id="2" name="Прямоугольник 1"/>
            <p:cNvSpPr>
              <a:spLocks noChangeAspect="1"/>
            </p:cNvSpPr>
            <p:nvPr/>
          </p:nvSpPr>
          <p:spPr>
            <a:xfrm>
              <a:off x="8964000" y="0"/>
              <a:ext cx="180000" cy="1800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" name="Умножение 2">
              <a:hlinkClick r:id="" action="ppaction://hlinkshowjump?jump=endshow"/>
            </p:cNvPr>
            <p:cNvSpPr>
              <a:spLocks noChangeAspect="1"/>
            </p:cNvSpPr>
            <p:nvPr/>
          </p:nvSpPr>
          <p:spPr>
            <a:xfrm>
              <a:off x="8964000" y="0"/>
              <a:ext cx="180000" cy="180000"/>
            </a:xfrm>
            <a:prstGeom prst="mathMultiply">
              <a:avLst>
                <a:gd name="adj1" fmla="val 14782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xit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7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7" presetClass="exit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17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7" presetClass="exit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8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00"/>
                            </p:stCondLst>
                            <p:childTnLst>
                              <p:par>
                                <p:cTn id="44" presetID="17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7" presetClass="exit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4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00"/>
                            </p:stCondLst>
                            <p:childTnLst>
                              <p:par>
                                <p:cTn id="60" presetID="17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66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7" fill="hold">
                      <p:stCondLst>
                        <p:cond delay="0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7" presetClass="exit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0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500"/>
                            </p:stCondLst>
                            <p:childTnLst>
                              <p:par>
                                <p:cTn id="76" presetID="17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8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3" fill="hold">
                      <p:stCondLst>
                        <p:cond delay="0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7" presetClass="exit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86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500"/>
                            </p:stCondLst>
                            <p:childTnLst>
                              <p:par>
                                <p:cTn id="92" presetID="17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98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9" fill="hold">
                      <p:stCondLst>
                        <p:cond delay="0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7" presetClass="exit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2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500"/>
                            </p:stCondLst>
                            <p:childTnLst>
                              <p:par>
                                <p:cTn id="108" presetID="17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14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5" fill="hold">
                      <p:stCondLst>
                        <p:cond delay="0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7" presetClass="exit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8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" fill="hold">
                            <p:stCondLst>
                              <p:cond delay="500"/>
                            </p:stCondLst>
                            <p:childTnLst>
                              <p:par>
                                <p:cTn id="124" presetID="17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130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1" fill="hold">
                      <p:stCondLst>
                        <p:cond delay="0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17" presetClass="exit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4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" fill="hold">
                            <p:stCondLst>
                              <p:cond delay="500"/>
                            </p:stCondLst>
                            <p:childTnLst>
                              <p:par>
                                <p:cTn id="140" presetID="17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146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7" fill="hold">
                      <p:stCondLst>
                        <p:cond delay="0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17" presetClass="exit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50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2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5" fill="hold">
                            <p:stCondLst>
                              <p:cond delay="500"/>
                            </p:stCondLst>
                            <p:childTnLst>
                              <p:par>
                                <p:cTn id="156" presetID="17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162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3" fill="hold">
                      <p:stCondLst>
                        <p:cond delay="0"/>
                      </p:stCondLst>
                      <p:childTnLst>
                        <p:par>
                          <p:cTn id="164" fill="hold">
                            <p:stCondLst>
                              <p:cond delay="0"/>
                            </p:stCondLst>
                            <p:childTnLst>
                              <p:par>
                                <p:cTn id="165" presetID="17" presetClass="exit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6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7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8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1" fill="hold">
                            <p:stCondLst>
                              <p:cond delay="500"/>
                            </p:stCondLst>
                            <p:childTnLst>
                              <p:par>
                                <p:cTn id="172" presetID="17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178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9" fill="hold">
                      <p:stCondLst>
                        <p:cond delay="0"/>
                      </p:stCondLst>
                      <p:childTnLst>
                        <p:par>
                          <p:cTn id="180" fill="hold">
                            <p:stCondLst>
                              <p:cond delay="0"/>
                            </p:stCondLst>
                            <p:childTnLst>
                              <p:par>
                                <p:cTn id="181" presetID="17" presetClass="exit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82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3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4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5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7" fill="hold">
                            <p:stCondLst>
                              <p:cond delay="500"/>
                            </p:stCondLst>
                            <p:childTnLst>
                              <p:par>
                                <p:cTn id="188" presetID="17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194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5" fill="hold">
                      <p:stCondLst>
                        <p:cond delay="0"/>
                      </p:stCondLst>
                      <p:childTnLst>
                        <p:par>
                          <p:cTn id="196" fill="hold">
                            <p:stCondLst>
                              <p:cond delay="0"/>
                            </p:stCondLst>
                            <p:childTnLst>
                              <p:par>
                                <p:cTn id="197" presetID="17" presetClass="exit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98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9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0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1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3" fill="hold">
                            <p:stCondLst>
                              <p:cond delay="500"/>
                            </p:stCondLst>
                            <p:childTnLst>
                              <p:par>
                                <p:cTn id="204" presetID="17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210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1" fill="hold">
                      <p:stCondLst>
                        <p:cond delay="0"/>
                      </p:stCondLst>
                      <p:childTnLst>
                        <p:par>
                          <p:cTn id="212" fill="hold">
                            <p:stCondLst>
                              <p:cond delay="0"/>
                            </p:stCondLst>
                            <p:childTnLst>
                              <p:par>
                                <p:cTn id="213" presetID="17" presetClass="exit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14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5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6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7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9" fill="hold">
                            <p:stCondLst>
                              <p:cond delay="500"/>
                            </p:stCondLst>
                            <p:childTnLst>
                              <p:par>
                                <p:cTn id="220" presetID="17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226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7" fill="hold">
                      <p:stCondLst>
                        <p:cond delay="0"/>
                      </p:stCondLst>
                      <p:childTnLst>
                        <p:par>
                          <p:cTn id="228" fill="hold">
                            <p:stCondLst>
                              <p:cond delay="0"/>
                            </p:stCondLst>
                            <p:childTnLst>
                              <p:par>
                                <p:cTn id="229" presetID="17" presetClass="exit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30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1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2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3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5" fill="hold">
                            <p:stCondLst>
                              <p:cond delay="500"/>
                            </p:stCondLst>
                            <p:childTnLst>
                              <p:par>
                                <p:cTn id="236" presetID="17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242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3" fill="hold">
                      <p:stCondLst>
                        <p:cond delay="0"/>
                      </p:stCondLst>
                      <p:childTnLst>
                        <p:par>
                          <p:cTn id="244" fill="hold">
                            <p:stCondLst>
                              <p:cond delay="0"/>
                            </p:stCondLst>
                            <p:childTnLst>
                              <p:par>
                                <p:cTn id="245" presetID="17" presetClass="exit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46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7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8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9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1" fill="hold">
                            <p:stCondLst>
                              <p:cond delay="500"/>
                            </p:stCondLst>
                            <p:childTnLst>
                              <p:par>
                                <p:cTn id="252" presetID="17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258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9" fill="hold">
                      <p:stCondLst>
                        <p:cond delay="0"/>
                      </p:stCondLst>
                      <p:childTnLst>
                        <p:par>
                          <p:cTn id="260" fill="hold">
                            <p:stCondLst>
                              <p:cond delay="0"/>
                            </p:stCondLst>
                            <p:childTnLst>
                              <p:par>
                                <p:cTn id="261" presetID="17" presetClass="exit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62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3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4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5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7" fill="hold">
                            <p:stCondLst>
                              <p:cond delay="500"/>
                            </p:stCondLst>
                            <p:childTnLst>
                              <p:par>
                                <p:cTn id="268" presetID="17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274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5" fill="hold">
                      <p:stCondLst>
                        <p:cond delay="0"/>
                      </p:stCondLst>
                      <p:childTnLst>
                        <p:par>
                          <p:cTn id="276" fill="hold">
                            <p:stCondLst>
                              <p:cond delay="0"/>
                            </p:stCondLst>
                            <p:childTnLst>
                              <p:par>
                                <p:cTn id="277" presetID="17" presetClass="exit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78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9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0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1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3" fill="hold">
                            <p:stCondLst>
                              <p:cond delay="500"/>
                            </p:stCondLst>
                            <p:childTnLst>
                              <p:par>
                                <p:cTn id="284" presetID="17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290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1" fill="hold">
                      <p:stCondLst>
                        <p:cond delay="0"/>
                      </p:stCondLst>
                      <p:childTnLst>
                        <p:par>
                          <p:cTn id="292" fill="hold">
                            <p:stCondLst>
                              <p:cond delay="0"/>
                            </p:stCondLst>
                            <p:childTnLst>
                              <p:par>
                                <p:cTn id="293" presetID="17" presetClass="exit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94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5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6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7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9" fill="hold">
                            <p:stCondLst>
                              <p:cond delay="500"/>
                            </p:stCondLst>
                            <p:childTnLst>
                              <p:par>
                                <p:cTn id="300" presetID="17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306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7" fill="hold">
                      <p:stCondLst>
                        <p:cond delay="0"/>
                      </p:stCondLst>
                      <p:childTnLst>
                        <p:par>
                          <p:cTn id="308" fill="hold">
                            <p:stCondLst>
                              <p:cond delay="0"/>
                            </p:stCondLst>
                            <p:childTnLst>
                              <p:par>
                                <p:cTn id="309" presetID="17" presetClass="exit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10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1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2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3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5" fill="hold">
                            <p:stCondLst>
                              <p:cond delay="500"/>
                            </p:stCondLst>
                            <p:childTnLst>
                              <p:par>
                                <p:cTn id="316" presetID="17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322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3" fill="hold">
                      <p:stCondLst>
                        <p:cond delay="0"/>
                      </p:stCondLst>
                      <p:childTnLst>
                        <p:par>
                          <p:cTn id="324" fill="hold">
                            <p:stCondLst>
                              <p:cond delay="0"/>
                            </p:stCondLst>
                            <p:childTnLst>
                              <p:par>
                                <p:cTn id="325" presetID="17" presetClass="exit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26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7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8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9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1" fill="hold">
                            <p:stCondLst>
                              <p:cond delay="500"/>
                            </p:stCondLst>
                            <p:childTnLst>
                              <p:par>
                                <p:cTn id="332" presetID="17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338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9" fill="hold">
                      <p:stCondLst>
                        <p:cond delay="0"/>
                      </p:stCondLst>
                      <p:childTnLst>
                        <p:par>
                          <p:cTn id="340" fill="hold">
                            <p:stCondLst>
                              <p:cond delay="0"/>
                            </p:stCondLst>
                            <p:childTnLst>
                              <p:par>
                                <p:cTn id="341" presetID="17" presetClass="exit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42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3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4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5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7" fill="hold">
                            <p:stCondLst>
                              <p:cond delay="500"/>
                            </p:stCondLst>
                            <p:childTnLst>
                              <p:par>
                                <p:cTn id="348" presetID="17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354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5" fill="hold">
                      <p:stCondLst>
                        <p:cond delay="0"/>
                      </p:stCondLst>
                      <p:childTnLst>
                        <p:par>
                          <p:cTn id="356" fill="hold">
                            <p:stCondLst>
                              <p:cond delay="0"/>
                            </p:stCondLst>
                            <p:childTnLst>
                              <p:par>
                                <p:cTn id="357" presetID="17" presetClass="exit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58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9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0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1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3" fill="hold">
                            <p:stCondLst>
                              <p:cond delay="500"/>
                            </p:stCondLst>
                            <p:childTnLst>
                              <p:par>
                                <p:cTn id="364" presetID="17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seq concurrent="1" nextAc="seek">
              <p:cTn id="370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71" fill="hold">
                      <p:stCondLst>
                        <p:cond delay="0"/>
                      </p:stCondLst>
                      <p:childTnLst>
                        <p:par>
                          <p:cTn id="372" fill="hold">
                            <p:stCondLst>
                              <p:cond delay="0"/>
                            </p:stCondLst>
                            <p:childTnLst>
                              <p:par>
                                <p:cTn id="373" presetID="17" presetClass="exit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74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5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6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7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7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9" fill="hold">
                            <p:stCondLst>
                              <p:cond delay="500"/>
                            </p:stCondLst>
                            <p:childTnLst>
                              <p:par>
                                <p:cTn id="380" presetID="17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386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7" fill="hold">
                      <p:stCondLst>
                        <p:cond delay="0"/>
                      </p:stCondLst>
                      <p:childTnLst>
                        <p:par>
                          <p:cTn id="388" fill="hold">
                            <p:stCondLst>
                              <p:cond delay="0"/>
                            </p:stCondLst>
                            <p:childTnLst>
                              <p:par>
                                <p:cTn id="389" presetID="17" presetClass="exit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90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1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2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3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5" fill="hold">
                            <p:stCondLst>
                              <p:cond delay="500"/>
                            </p:stCondLst>
                            <p:childTnLst>
                              <p:par>
                                <p:cTn id="396" presetID="17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  <p:seq concurrent="1" nextAc="seek">
              <p:cTn id="402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03" fill="hold">
                      <p:stCondLst>
                        <p:cond delay="0"/>
                      </p:stCondLst>
                      <p:childTnLst>
                        <p:par>
                          <p:cTn id="404" fill="hold">
                            <p:stCondLst>
                              <p:cond delay="0"/>
                            </p:stCondLst>
                            <p:childTnLst>
                              <p:par>
                                <p:cTn id="405" presetID="17" presetClass="exit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06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7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8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9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1" fill="hold">
                            <p:stCondLst>
                              <p:cond delay="500"/>
                            </p:stCondLst>
                            <p:childTnLst>
                              <p:par>
                                <p:cTn id="412" presetID="17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418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19" fill="hold">
                      <p:stCondLst>
                        <p:cond delay="0"/>
                      </p:stCondLst>
                      <p:childTnLst>
                        <p:par>
                          <p:cTn id="420" fill="hold">
                            <p:stCondLst>
                              <p:cond delay="0"/>
                            </p:stCondLst>
                            <p:childTnLst>
                              <p:par>
                                <p:cTn id="421" presetID="17" presetClass="exit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22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3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4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5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7" fill="hold">
                            <p:stCondLst>
                              <p:cond delay="500"/>
                            </p:stCondLst>
                            <p:childTnLst>
                              <p:par>
                                <p:cTn id="428" presetID="17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  <p:seq concurrent="1" nextAc="seek">
              <p:cTn id="434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5" fill="hold">
                      <p:stCondLst>
                        <p:cond delay="0"/>
                      </p:stCondLst>
                      <p:childTnLst>
                        <p:par>
                          <p:cTn id="436" fill="hold">
                            <p:stCondLst>
                              <p:cond delay="0"/>
                            </p:stCondLst>
                            <p:childTnLst>
                              <p:par>
                                <p:cTn id="437" presetID="17" presetClass="exit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38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9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0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1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3" fill="hold">
                            <p:stCondLst>
                              <p:cond delay="500"/>
                            </p:stCondLst>
                            <p:childTnLst>
                              <p:par>
                                <p:cTn id="444" presetID="17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Атлас  Биология 6 класс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Атлас  Биология 6 класс</Template>
  <TotalTime>250</TotalTime>
  <Words>0</Words>
  <Application>Microsoft Office PowerPoint</Application>
  <PresentationFormat>Экран (16:10)</PresentationFormat>
  <Paragraphs>0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Атлас  Биология 6 класс</vt:lpstr>
      <vt:lpstr>Слайд 1</vt:lpstr>
    </vt:vector>
  </TitlesOfParts>
  <Company>DG Win&amp;Soft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Тела, вещества, частицы.</dc:title>
  <dc:creator>Политова Светлана Викторовна.</dc:creator>
  <cp:lastModifiedBy>Admin</cp:lastModifiedBy>
  <cp:revision>14</cp:revision>
  <dcterms:created xsi:type="dcterms:W3CDTF">2011-12-12T14:25:35Z</dcterms:created>
  <dcterms:modified xsi:type="dcterms:W3CDTF">2012-04-24T13:23:36Z</dcterms:modified>
</cp:coreProperties>
</file>