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4" r:id="rId3"/>
    <p:sldId id="265" r:id="rId4"/>
    <p:sldId id="281" r:id="rId5"/>
    <p:sldId id="276" r:id="rId6"/>
    <p:sldId id="285" r:id="rId7"/>
    <p:sldId id="266" r:id="rId8"/>
    <p:sldId id="314" r:id="rId9"/>
    <p:sldId id="315" r:id="rId10"/>
    <p:sldId id="279" r:id="rId11"/>
    <p:sldId id="282" r:id="rId12"/>
    <p:sldId id="283" r:id="rId13"/>
    <p:sldId id="293" r:id="rId14"/>
    <p:sldId id="295" r:id="rId15"/>
    <p:sldId id="294" r:id="rId16"/>
    <p:sldId id="301" r:id="rId17"/>
    <p:sldId id="303" r:id="rId18"/>
    <p:sldId id="296" r:id="rId19"/>
    <p:sldId id="300" r:id="rId20"/>
    <p:sldId id="306" r:id="rId21"/>
    <p:sldId id="304" r:id="rId22"/>
    <p:sldId id="305" r:id="rId23"/>
    <p:sldId id="309" r:id="rId24"/>
    <p:sldId id="310" r:id="rId25"/>
    <p:sldId id="316" r:id="rId26"/>
    <p:sldId id="264" r:id="rId27"/>
    <p:sldId id="317" r:id="rId28"/>
    <p:sldId id="311" r:id="rId29"/>
    <p:sldId id="312" r:id="rId30"/>
    <p:sldId id="318" r:id="rId31"/>
    <p:sldId id="286" r:id="rId32"/>
    <p:sldId id="269" r:id="rId33"/>
    <p:sldId id="271" r:id="rId34"/>
    <p:sldId id="319" r:id="rId35"/>
    <p:sldId id="320" r:id="rId36"/>
    <p:sldId id="267" r:id="rId37"/>
    <p:sldId id="321" r:id="rId38"/>
    <p:sldId id="274" r:id="rId39"/>
    <p:sldId id="313" r:id="rId40"/>
    <p:sldId id="278" r:id="rId41"/>
    <p:sldId id="299" r:id="rId42"/>
    <p:sldId id="290" r:id="rId43"/>
    <p:sldId id="287" r:id="rId44"/>
    <p:sldId id="30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66FF33"/>
    <a:srgbClr val="006600"/>
    <a:srgbClr val="663300"/>
    <a:srgbClr val="996633"/>
    <a:srgbClr val="8EB4E3"/>
    <a:srgbClr val="DCE6F2"/>
    <a:srgbClr val="008000"/>
    <a:srgbClr val="00CC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3" autoAdjust="0"/>
    <p:restoredTop sz="94660"/>
  </p:normalViewPr>
  <p:slideViewPr>
    <p:cSldViewPr>
      <p:cViewPr varScale="1">
        <p:scale>
          <a:sx n="87" d="100"/>
          <a:sy n="87" d="100"/>
        </p:scale>
        <p:origin x="-9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2B3D3-A4D1-4467-B0B4-3FEA585502D8}" type="datetimeFigureOut">
              <a:rPr lang="ru-RU" smtClean="0"/>
              <a:pPr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AFBBC-E367-4E7F-9047-90ACC9527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slide" Target="slide11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53.png"/><Relationship Id="rId11" Type="http://schemas.openxmlformats.org/officeDocument/2006/relationships/image" Target="../media/image70.png"/><Relationship Id="rId5" Type="http://schemas.openxmlformats.org/officeDocument/2006/relationships/image" Target="../media/image61.png"/><Relationship Id="rId10" Type="http://schemas.openxmlformats.org/officeDocument/2006/relationships/image" Target="../media/image69.png"/><Relationship Id="rId4" Type="http://schemas.openxmlformats.org/officeDocument/2006/relationships/image" Target="../media/image65.png"/><Relationship Id="rId9" Type="http://schemas.openxmlformats.org/officeDocument/2006/relationships/image" Target="../media/image68.png"/><Relationship Id="rId1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slide" Target="slide12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3.png"/><Relationship Id="rId12" Type="http://schemas.openxmlformats.org/officeDocument/2006/relationships/image" Target="../media/image76.png"/><Relationship Id="rId2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72.png"/><Relationship Id="rId11" Type="http://schemas.openxmlformats.org/officeDocument/2006/relationships/image" Target="../media/image38.png"/><Relationship Id="rId5" Type="http://schemas.openxmlformats.org/officeDocument/2006/relationships/image" Target="../media/image57.png"/><Relationship Id="rId10" Type="http://schemas.openxmlformats.org/officeDocument/2006/relationships/image" Target="../media/image75.png"/><Relationship Id="rId4" Type="http://schemas.openxmlformats.org/officeDocument/2006/relationships/image" Target="../media/image65.png"/><Relationship Id="rId9" Type="http://schemas.openxmlformats.org/officeDocument/2006/relationships/image" Target="../media/image69.png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9.png"/><Relationship Id="rId12" Type="http://schemas.openxmlformats.org/officeDocument/2006/relationships/slide" Target="slide13.xml"/><Relationship Id="rId2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78.png"/><Relationship Id="rId11" Type="http://schemas.openxmlformats.org/officeDocument/2006/relationships/image" Target="../media/image26.png"/><Relationship Id="rId5" Type="http://schemas.openxmlformats.org/officeDocument/2006/relationships/image" Target="../media/image50.png"/><Relationship Id="rId10" Type="http://schemas.openxmlformats.org/officeDocument/2006/relationships/image" Target="../media/image75.png"/><Relationship Id="rId4" Type="http://schemas.openxmlformats.org/officeDocument/2006/relationships/image" Target="../media/image77.png"/><Relationship Id="rId9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5" Type="http://schemas.openxmlformats.org/officeDocument/2006/relationships/slide" Target="slide14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5" Type="http://schemas.openxmlformats.org/officeDocument/2006/relationships/slide" Target="slide15.xml"/><Relationship Id="rId4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5" Type="http://schemas.openxmlformats.org/officeDocument/2006/relationships/image" Target="../media/image26.png"/><Relationship Id="rId4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slide" Target="slide17.xml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52.png"/><Relationship Id="rId7" Type="http://schemas.openxmlformats.org/officeDocument/2006/relationships/image" Target="../media/image88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3.png"/><Relationship Id="rId4" Type="http://schemas.openxmlformats.org/officeDocument/2006/relationships/image" Target="../media/image8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26.png"/><Relationship Id="rId3" Type="http://schemas.openxmlformats.org/officeDocument/2006/relationships/image" Target="../media/image90.png"/><Relationship Id="rId7" Type="http://schemas.openxmlformats.org/officeDocument/2006/relationships/image" Target="../media/image87.png"/><Relationship Id="rId12" Type="http://schemas.openxmlformats.org/officeDocument/2006/relationships/slide" Target="slide19.xml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.png"/><Relationship Id="rId11" Type="http://schemas.openxmlformats.org/officeDocument/2006/relationships/image" Target="../media/image96.png"/><Relationship Id="rId5" Type="http://schemas.openxmlformats.org/officeDocument/2006/relationships/image" Target="../media/image92.png"/><Relationship Id="rId10" Type="http://schemas.openxmlformats.org/officeDocument/2006/relationships/image" Target="../media/image86.png"/><Relationship Id="rId4" Type="http://schemas.openxmlformats.org/officeDocument/2006/relationships/image" Target="../media/image91.png"/><Relationship Id="rId9" Type="http://schemas.openxmlformats.org/officeDocument/2006/relationships/image" Target="../media/image9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26.png"/><Relationship Id="rId3" Type="http://schemas.openxmlformats.org/officeDocument/2006/relationships/image" Target="../media/image88.png"/><Relationship Id="rId7" Type="http://schemas.openxmlformats.org/officeDocument/2006/relationships/image" Target="../media/image99.png"/><Relationship Id="rId12" Type="http://schemas.openxmlformats.org/officeDocument/2006/relationships/slide" Target="slide20.xml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.png"/><Relationship Id="rId11" Type="http://schemas.openxmlformats.org/officeDocument/2006/relationships/image" Target="../media/image102.png"/><Relationship Id="rId5" Type="http://schemas.openxmlformats.org/officeDocument/2006/relationships/image" Target="../media/image97.png"/><Relationship Id="rId10" Type="http://schemas.openxmlformats.org/officeDocument/2006/relationships/image" Target="../media/image80.png"/><Relationship Id="rId4" Type="http://schemas.openxmlformats.org/officeDocument/2006/relationships/image" Target="../media/image47.png"/><Relationship Id="rId9" Type="http://schemas.openxmlformats.org/officeDocument/2006/relationships/image" Target="../media/image10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34.xml"/><Relationship Id="rId5" Type="http://schemas.openxmlformats.org/officeDocument/2006/relationships/image" Target="../media/image12.png"/><Relationship Id="rId15" Type="http://schemas.openxmlformats.org/officeDocument/2006/relationships/image" Target="../media/image19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slide" Target="slide3.xml"/><Relationship Id="rId14" Type="http://schemas.openxmlformats.org/officeDocument/2006/relationships/slide" Target="slide3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26.png"/><Relationship Id="rId3" Type="http://schemas.openxmlformats.org/officeDocument/2006/relationships/image" Target="../media/image103.png"/><Relationship Id="rId7" Type="http://schemas.openxmlformats.org/officeDocument/2006/relationships/image" Target="../media/image106.png"/><Relationship Id="rId12" Type="http://schemas.openxmlformats.org/officeDocument/2006/relationships/slide" Target="slide21.xml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11" Type="http://schemas.openxmlformats.org/officeDocument/2006/relationships/image" Target="../media/image48.png"/><Relationship Id="rId5" Type="http://schemas.openxmlformats.org/officeDocument/2006/relationships/image" Target="../media/image105.png"/><Relationship Id="rId10" Type="http://schemas.openxmlformats.org/officeDocument/2006/relationships/image" Target="../media/image108.png"/><Relationship Id="rId4" Type="http://schemas.openxmlformats.org/officeDocument/2006/relationships/image" Target="../media/image104.png"/><Relationship Id="rId9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slide" Target="slide23.xml"/><Relationship Id="rId4" Type="http://schemas.openxmlformats.org/officeDocument/2006/relationships/image" Target="../media/image1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7" Type="http://schemas.openxmlformats.org/officeDocument/2006/relationships/slide" Target="slide24.xml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7" Type="http://schemas.openxmlformats.org/officeDocument/2006/relationships/slide" Target="slide25.xml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92.png"/><Relationship Id="rId4" Type="http://schemas.openxmlformats.org/officeDocument/2006/relationships/image" Target="../media/image1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20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5.png"/><Relationship Id="rId5" Type="http://schemas.openxmlformats.org/officeDocument/2006/relationships/image" Target="../media/image124.jpeg"/><Relationship Id="rId4" Type="http://schemas.openxmlformats.org/officeDocument/2006/relationships/image" Target="../media/image123.png"/><Relationship Id="rId9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jpe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16.png"/><Relationship Id="rId4" Type="http://schemas.openxmlformats.org/officeDocument/2006/relationships/slide" Target="slide4.xml"/><Relationship Id="rId9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6.xml"/><Relationship Id="rId5" Type="http://schemas.openxmlformats.org/officeDocument/2006/relationships/slide" Target="slide37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8.png"/><Relationship Id="rId18" Type="http://schemas.openxmlformats.org/officeDocument/2006/relationships/image" Target="../media/image26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32.png"/><Relationship Id="rId12" Type="http://schemas.openxmlformats.org/officeDocument/2006/relationships/image" Target="../media/image137.png"/><Relationship Id="rId17" Type="http://schemas.openxmlformats.org/officeDocument/2006/relationships/image" Target="../media/image75.png"/><Relationship Id="rId2" Type="http://schemas.openxmlformats.org/officeDocument/2006/relationships/audio" Target="../media/audio1.wav"/><Relationship Id="rId16" Type="http://schemas.openxmlformats.org/officeDocument/2006/relationships/image" Target="../media/image140.png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0.png"/><Relationship Id="rId15" Type="http://schemas.openxmlformats.org/officeDocument/2006/relationships/image" Target="../media/image139.png"/><Relationship Id="rId10" Type="http://schemas.openxmlformats.org/officeDocument/2006/relationships/image" Target="../media/image135.png"/><Relationship Id="rId19" Type="http://schemas.openxmlformats.org/officeDocument/2006/relationships/slide" Target="slide8.xml"/><Relationship Id="rId4" Type="http://schemas.openxmlformats.org/officeDocument/2006/relationships/image" Target="../media/image129.png"/><Relationship Id="rId9" Type="http://schemas.openxmlformats.org/officeDocument/2006/relationships/image" Target="../media/image134.png"/><Relationship Id="rId14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&#1060;&#1072;&#1082;&#1090;&#1099;%20&#1086;%20&#1074;&#1086;&#1076;&#1077;\Kapel.mp3" TargetMode="External"/><Relationship Id="rId6" Type="http://schemas.openxmlformats.org/officeDocument/2006/relationships/image" Target="../media/image145.png"/><Relationship Id="rId5" Type="http://schemas.openxmlformats.org/officeDocument/2006/relationships/slide" Target="slide2.xml"/><Relationship Id="rId4" Type="http://schemas.openxmlformats.org/officeDocument/2006/relationships/image" Target="../media/image14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46.gif"/><Relationship Id="rId7" Type="http://schemas.openxmlformats.org/officeDocument/2006/relationships/image" Target="../media/image15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2019Dozhdia_ne_boimsia.www.kidmusic.ru.mp3" TargetMode="External"/><Relationship Id="rId6" Type="http://schemas.openxmlformats.org/officeDocument/2006/relationships/image" Target="../media/image149.gif"/><Relationship Id="rId5" Type="http://schemas.openxmlformats.org/officeDocument/2006/relationships/image" Target="../media/image148.gif"/><Relationship Id="rId4" Type="http://schemas.openxmlformats.org/officeDocument/2006/relationships/image" Target="../media/image147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12.xml"/><Relationship Id="rId6" Type="http://schemas.openxmlformats.org/officeDocument/2006/relationships/slide" Target="slide38.xml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12176.html" TargetMode="External"/><Relationship Id="rId13" Type="http://schemas.openxmlformats.org/officeDocument/2006/relationships/hyperlink" Target="http://www.clker.com/clipart-1998.html" TargetMode="External"/><Relationship Id="rId18" Type="http://schemas.openxmlformats.org/officeDocument/2006/relationships/image" Target="../media/image26.png"/><Relationship Id="rId3" Type="http://schemas.openxmlformats.org/officeDocument/2006/relationships/hyperlink" Target="http://www.clker.com/clipart-12199.html" TargetMode="External"/><Relationship Id="rId7" Type="http://schemas.openxmlformats.org/officeDocument/2006/relationships/hyperlink" Target="http://www.clker.com/clipart-smiling-girl-with-dark-ponytails.html" TargetMode="External"/><Relationship Id="rId12" Type="http://schemas.openxmlformats.org/officeDocument/2006/relationships/hyperlink" Target="http://www.clker.com/clipart-wave-2.html" TargetMode="External"/><Relationship Id="rId17" Type="http://schemas.openxmlformats.org/officeDocument/2006/relationships/hyperlink" Target="http://www.clker.com/clipart-red-armless-chair.html" TargetMode="External"/><Relationship Id="rId2" Type="http://schemas.openxmlformats.org/officeDocument/2006/relationships/hyperlink" Target="http://fotki.yandex.ru/users/svetlera/view/454492/?page=2" TargetMode="External"/><Relationship Id="rId16" Type="http://schemas.openxmlformats.org/officeDocument/2006/relationships/hyperlink" Target="http://www.clker.com/clipart-4349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ker.com/clipart-12210.html" TargetMode="External"/><Relationship Id="rId11" Type="http://schemas.openxmlformats.org/officeDocument/2006/relationships/hyperlink" Target="http://www.clker.com/clipart-water-droplet.html" TargetMode="External"/><Relationship Id="rId5" Type="http://schemas.openxmlformats.org/officeDocument/2006/relationships/hyperlink" Target="http://www.clker.com/clipart-smiling-red-head-boy.html" TargetMode="External"/><Relationship Id="rId15" Type="http://schemas.openxmlformats.org/officeDocument/2006/relationships/hyperlink" Target="http://www.clker.com/clipart-23376.html" TargetMode="External"/><Relationship Id="rId10" Type="http://schemas.openxmlformats.org/officeDocument/2006/relationships/hyperlink" Target="http://www.clker.com/clipart-9227.html" TargetMode="External"/><Relationship Id="rId19" Type="http://schemas.openxmlformats.org/officeDocument/2006/relationships/slide" Target="slide39.xml"/><Relationship Id="rId4" Type="http://schemas.openxmlformats.org/officeDocument/2006/relationships/hyperlink" Target="http://www.clker.com/clipart-12201.html" TargetMode="External"/><Relationship Id="rId9" Type="http://schemas.openxmlformats.org/officeDocument/2006/relationships/hyperlink" Target="http://www.clker.com/clipart-15943.html" TargetMode="External"/><Relationship Id="rId14" Type="http://schemas.openxmlformats.org/officeDocument/2006/relationships/hyperlink" Target="http://www.clker.com/clipart-2548.html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fotki.yandex.ru/users/ladyo2004/view/491362/?page=0" TargetMode="External"/><Relationship Id="rId13" Type="http://schemas.openxmlformats.org/officeDocument/2006/relationships/hyperlink" Target="http://www.clker.com/clipart-63669.html" TargetMode="External"/><Relationship Id="rId18" Type="http://schemas.openxmlformats.org/officeDocument/2006/relationships/slide" Target="slide40.xml"/><Relationship Id="rId3" Type="http://schemas.openxmlformats.org/officeDocument/2006/relationships/hyperlink" Target="http://www.clker.com/clipart-bear-2.html" TargetMode="External"/><Relationship Id="rId7" Type="http://schemas.openxmlformats.org/officeDocument/2006/relationships/hyperlink" Target="http://fotki.yandex.ru/users/ladyo2004/view/491352/?page=0" TargetMode="External"/><Relationship Id="rId12" Type="http://schemas.openxmlformats.org/officeDocument/2006/relationships/hyperlink" Target="http://www.clker.com/clipart-wooden-barrel.html" TargetMode="External"/><Relationship Id="rId17" Type="http://schemas.openxmlformats.org/officeDocument/2006/relationships/image" Target="../media/image26.png"/><Relationship Id="rId2" Type="http://schemas.openxmlformats.org/officeDocument/2006/relationships/hyperlink" Target="http://www.clker.com/clipart-3328.html" TargetMode="External"/><Relationship Id="rId16" Type="http://schemas.openxmlformats.org/officeDocument/2006/relationships/hyperlink" Target="http://pda.privet.ru/post/1119597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0.liveinternet.ru/images/attach/c/2/64/175/64175672_1284820789_11.png" TargetMode="External"/><Relationship Id="rId11" Type="http://schemas.openxmlformats.org/officeDocument/2006/relationships/hyperlink" Target="http://www.clker.com/clipart-3492.html" TargetMode="External"/><Relationship Id="rId5" Type="http://schemas.openxmlformats.org/officeDocument/2006/relationships/hyperlink" Target="http://www.clker.com/clipart-158535.html" TargetMode="External"/><Relationship Id="rId15" Type="http://schemas.openxmlformats.org/officeDocument/2006/relationships/hyperlink" Target="http://www.wallpapers4all.ru/img2037.htm" TargetMode="External"/><Relationship Id="rId10" Type="http://schemas.openxmlformats.org/officeDocument/2006/relationships/hyperlink" Target="http://www.clker.com/clipart-big-leap.html" TargetMode="External"/><Relationship Id="rId4" Type="http://schemas.openxmlformats.org/officeDocument/2006/relationships/hyperlink" Target="http://www.clker.com/clipart-8447.html" TargetMode="External"/><Relationship Id="rId9" Type="http://schemas.openxmlformats.org/officeDocument/2006/relationships/hyperlink" Target="http://www.clker.com/clipart-red-go-down.html%20-%20&#1082;&#1088;&#1072;&#1089;&#1085;&#1072;&#1103;%20&#1089;&#1090;&#1088;&#1077;&#1083;&#1082;&#1072;4" TargetMode="External"/><Relationship Id="rId14" Type="http://schemas.openxmlformats.org/officeDocument/2006/relationships/hyperlink" Target="http://www.thewallpapers.org/photo/35146/butterfly-043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slide" Target="slide26.xml"/><Relationship Id="rId4" Type="http://schemas.openxmlformats.org/officeDocument/2006/relationships/image" Target="../media/image29.png"/><Relationship Id="rId9" Type="http://schemas.openxmlformats.org/officeDocument/2006/relationships/image" Target="../media/image2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26798.html" TargetMode="External"/><Relationship Id="rId13" Type="http://schemas.openxmlformats.org/officeDocument/2006/relationships/slide" Target="slide41.xml"/><Relationship Id="rId3" Type="http://schemas.openxmlformats.org/officeDocument/2006/relationships/hyperlink" Target="http://www.clker.com/clipart-10913.html" TargetMode="External"/><Relationship Id="rId7" Type="http://schemas.openxmlformats.org/officeDocument/2006/relationships/hyperlink" Target="http://www.clker.com/clipart-14607.html" TargetMode="External"/><Relationship Id="rId12" Type="http://schemas.openxmlformats.org/officeDocument/2006/relationships/image" Target="../media/image26.png"/><Relationship Id="rId2" Type="http://schemas.openxmlformats.org/officeDocument/2006/relationships/hyperlink" Target="http://www.clker.com/clipart-3284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ker.com/clipart-4214.html" TargetMode="External"/><Relationship Id="rId11" Type="http://schemas.openxmlformats.org/officeDocument/2006/relationships/hyperlink" Target="http://www.clker.com/clipart-6870.html" TargetMode="External"/><Relationship Id="rId5" Type="http://schemas.openxmlformats.org/officeDocument/2006/relationships/hyperlink" Target="http://www.clker.com/clipart-2546.html" TargetMode="External"/><Relationship Id="rId10" Type="http://schemas.openxmlformats.org/officeDocument/2006/relationships/hyperlink" Target="http://www.clker.com/clipart-alarm-clock-1.html" TargetMode="External"/><Relationship Id="rId4" Type="http://schemas.openxmlformats.org/officeDocument/2006/relationships/hyperlink" Target="http://www.clker.com/clipart-16162.html" TargetMode="External"/><Relationship Id="rId9" Type="http://schemas.openxmlformats.org/officeDocument/2006/relationships/hyperlink" Target="http://www.clker.com/clipart-10982.html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artoonclipartworld.com/christmasclipart/images/snowman_clipart_15.gif" TargetMode="External"/><Relationship Id="rId13" Type="http://schemas.openxmlformats.org/officeDocument/2006/relationships/hyperlink" Target="http://www.cartoonclipartfree.com/Cliparts_Free/Weltraum_Free/Cartoon-Clipart-Free-12.gif" TargetMode="External"/><Relationship Id="rId18" Type="http://schemas.openxmlformats.org/officeDocument/2006/relationships/hyperlink" Target="http://www.clker.com/clipart-red-go-next.html" TargetMode="External"/><Relationship Id="rId3" Type="http://schemas.openxmlformats.org/officeDocument/2006/relationships/hyperlink" Target="http://www.clker.com/clipart-alphabet-block-b--1.html" TargetMode="External"/><Relationship Id="rId21" Type="http://schemas.openxmlformats.org/officeDocument/2006/relationships/slide" Target="slide42.xml"/><Relationship Id="rId7" Type="http://schemas.openxmlformats.org/officeDocument/2006/relationships/hyperlink" Target="http://img1.liveinternet.ru/images/attach/c/2/70/3/70003451_post2901941281415971.png" TargetMode="External"/><Relationship Id="rId12" Type="http://schemas.openxmlformats.org/officeDocument/2006/relationships/hyperlink" Target="http://img1.liveinternet.ru/images/attach/c/0/42/956/42956050_1240523595_05.png" TargetMode="External"/><Relationship Id="rId17" Type="http://schemas.openxmlformats.org/officeDocument/2006/relationships/hyperlink" Target="http://www.clker.com/clipart-3592.html" TargetMode="External"/><Relationship Id="rId2" Type="http://schemas.openxmlformats.org/officeDocument/2006/relationships/hyperlink" Target="http://www.clker.com/clipart-4596.html" TargetMode="External"/><Relationship Id="rId16" Type="http://schemas.openxmlformats.org/officeDocument/2006/relationships/hyperlink" Target="http://i064.radikal.ru/0810/1d/d8843be771f1.png" TargetMode="External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ksinfo.com/clipart/nature/weather/icicles.png" TargetMode="External"/><Relationship Id="rId11" Type="http://schemas.openxmlformats.org/officeDocument/2006/relationships/hyperlink" Target="http://i040.radikal.ru/0911/5f/eeba91863af0.jpg" TargetMode="External"/><Relationship Id="rId5" Type="http://schemas.openxmlformats.org/officeDocument/2006/relationships/hyperlink" Target="http://www.clker.com/clipart-magnifying-glass-2.html" TargetMode="External"/><Relationship Id="rId15" Type="http://schemas.openxmlformats.org/officeDocument/2006/relationships/hyperlink" Target="http://img-fotki.yandex.ru/get/5603/michaelsmirnoff.8c/0_4e796_c0893387_XL" TargetMode="External"/><Relationship Id="rId10" Type="http://schemas.openxmlformats.org/officeDocument/2006/relationships/hyperlink" Target="http://journeyguy.typepad.com/photos/uncategorized/rain.jpg" TargetMode="External"/><Relationship Id="rId19" Type="http://schemas.openxmlformats.org/officeDocument/2006/relationships/hyperlink" Target="http://www.clker.com/clipart-3593.html" TargetMode="External"/><Relationship Id="rId4" Type="http://schemas.openxmlformats.org/officeDocument/2006/relationships/hyperlink" Target="http://www.clker.com/clipart-15847.html" TargetMode="External"/><Relationship Id="rId9" Type="http://schemas.openxmlformats.org/officeDocument/2006/relationships/hyperlink" Target="http://www.iloveclipart.com/downloads/blue-bird-clip-art.jpg" TargetMode="External"/><Relationship Id="rId14" Type="http://schemas.openxmlformats.org/officeDocument/2006/relationships/hyperlink" Target="http://rh.foto.radikal.ru/0707/93/0c9eafa0b4a5.png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meat-mincing-machine.html" TargetMode="External"/><Relationship Id="rId13" Type="http://schemas.openxmlformats.org/officeDocument/2006/relationships/hyperlink" Target="http://www.clker.com/clipart-10355.html" TargetMode="External"/><Relationship Id="rId18" Type="http://schemas.openxmlformats.org/officeDocument/2006/relationships/hyperlink" Target="http://www.clker.com/clipart-15687.html" TargetMode="External"/><Relationship Id="rId3" Type="http://schemas.openxmlformats.org/officeDocument/2006/relationships/hyperlink" Target="http://www.clker.com/clipart-24966.html" TargetMode="External"/><Relationship Id="rId7" Type="http://schemas.openxmlformats.org/officeDocument/2006/relationships/hyperlink" Target="http://www.clker.com/clipart-10826.html" TargetMode="External"/><Relationship Id="rId12" Type="http://schemas.openxmlformats.org/officeDocument/2006/relationships/hyperlink" Target="http://www.clker.com/clipart-2286.html" TargetMode="External"/><Relationship Id="rId17" Type="http://schemas.openxmlformats.org/officeDocument/2006/relationships/hyperlink" Target="http://www.clker.com/clipart-2066.html" TargetMode="External"/><Relationship Id="rId2" Type="http://schemas.openxmlformats.org/officeDocument/2006/relationships/hyperlink" Target="http://www.clker.com/clipart-scissors.html" TargetMode="External"/><Relationship Id="rId16" Type="http://schemas.openxmlformats.org/officeDocument/2006/relationships/hyperlink" Target="http://www.clker.com/clipart-3259.html" TargetMode="External"/><Relationship Id="rId20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ker.com/clipart-9231.html" TargetMode="External"/><Relationship Id="rId11" Type="http://schemas.openxmlformats.org/officeDocument/2006/relationships/hyperlink" Target="http://www.clker.com/clipart-search-8.html" TargetMode="External"/><Relationship Id="rId5" Type="http://schemas.openxmlformats.org/officeDocument/2006/relationships/hyperlink" Target="http://www.clker.com/clipart-2945.html" TargetMode="External"/><Relationship Id="rId15" Type="http://schemas.openxmlformats.org/officeDocument/2006/relationships/hyperlink" Target="http://www.clker.com/clipart-jar-with-blue-lid.html" TargetMode="External"/><Relationship Id="rId10" Type="http://schemas.openxmlformats.org/officeDocument/2006/relationships/hyperlink" Target="http://www.clker.com/clipart-2252.html" TargetMode="External"/><Relationship Id="rId19" Type="http://schemas.openxmlformats.org/officeDocument/2006/relationships/image" Target="../media/image26.png"/><Relationship Id="rId4" Type="http://schemas.openxmlformats.org/officeDocument/2006/relationships/hyperlink" Target="http://www.clker.com/clipart-15848.html" TargetMode="External"/><Relationship Id="rId9" Type="http://schemas.openxmlformats.org/officeDocument/2006/relationships/hyperlink" Target="http://www.clker.com/clipart-2557.html" TargetMode="External"/><Relationship Id="rId14" Type="http://schemas.openxmlformats.org/officeDocument/2006/relationships/hyperlink" Target="http://www.clker.com/clipart-jar-with-red-lid.html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gold-key.html" TargetMode="External"/><Relationship Id="rId13" Type="http://schemas.openxmlformats.org/officeDocument/2006/relationships/hyperlink" Target="http://www.clker.com/clipart-pail-bucket.html" TargetMode="External"/><Relationship Id="rId18" Type="http://schemas.openxmlformats.org/officeDocument/2006/relationships/hyperlink" Target="http://www.clker.com/clipart-3256.html" TargetMode="External"/><Relationship Id="rId3" Type="http://schemas.openxmlformats.org/officeDocument/2006/relationships/hyperlink" Target="http://www.clker.com/clipart-jewelery-wedding-ring.html" TargetMode="External"/><Relationship Id="rId21" Type="http://schemas.openxmlformats.org/officeDocument/2006/relationships/hyperlink" Target="http://www.clker.com/clipart-3037.html" TargetMode="External"/><Relationship Id="rId7" Type="http://schemas.openxmlformats.org/officeDocument/2006/relationships/hyperlink" Target="http://www.clker.com/clipart-88953.html" TargetMode="External"/><Relationship Id="rId12" Type="http://schemas.openxmlformats.org/officeDocument/2006/relationships/hyperlink" Target="http://www.clker.com/clipart-14519.html" TargetMode="External"/><Relationship Id="rId17" Type="http://schemas.openxmlformats.org/officeDocument/2006/relationships/hyperlink" Target="http://www.clker.com/clipart-plant-in-pot.html" TargetMode="External"/><Relationship Id="rId2" Type="http://schemas.openxmlformats.org/officeDocument/2006/relationships/hyperlink" Target="http://www.clker.com/clipart-26038.html" TargetMode="External"/><Relationship Id="rId16" Type="http://schemas.openxmlformats.org/officeDocument/2006/relationships/hyperlink" Target="http://www.clker.com/clipart-briefcase-1.html" TargetMode="External"/><Relationship Id="rId20" Type="http://schemas.openxmlformats.org/officeDocument/2006/relationships/hyperlink" Target="http://www.clker.com/clipart-11007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ker.com/clipart-10240.html" TargetMode="External"/><Relationship Id="rId11" Type="http://schemas.openxmlformats.org/officeDocument/2006/relationships/hyperlink" Target="http://www.clker.com/clipart-4217.html" TargetMode="External"/><Relationship Id="rId5" Type="http://schemas.openxmlformats.org/officeDocument/2006/relationships/hyperlink" Target="http://www.clker.com/clipart-4451.html" TargetMode="External"/><Relationship Id="rId15" Type="http://schemas.openxmlformats.org/officeDocument/2006/relationships/hyperlink" Target="http://www.clker.com/clipart-2905.html" TargetMode="External"/><Relationship Id="rId23" Type="http://schemas.openxmlformats.org/officeDocument/2006/relationships/slide" Target="slide44.xml"/><Relationship Id="rId10" Type="http://schemas.openxmlformats.org/officeDocument/2006/relationships/hyperlink" Target="http://www.clker.com/clipart-2689.html" TargetMode="External"/><Relationship Id="rId19" Type="http://schemas.openxmlformats.org/officeDocument/2006/relationships/hyperlink" Target="http://www.clker.com/clipart-rubik-cube-game.html" TargetMode="External"/><Relationship Id="rId4" Type="http://schemas.openxmlformats.org/officeDocument/2006/relationships/hyperlink" Target="http://www.clker.com/clipart-24033.html" TargetMode="External"/><Relationship Id="rId9" Type="http://schemas.openxmlformats.org/officeDocument/2006/relationships/hyperlink" Target="http://www.clker.com/clipart-1726.html" TargetMode="External"/><Relationship Id="rId14" Type="http://schemas.openxmlformats.org/officeDocument/2006/relationships/hyperlink" Target="http://www.clker.com/clipart-kitchen-scales.html" TargetMode="External"/><Relationship Id="rId22" Type="http://schemas.openxmlformats.org/officeDocument/2006/relationships/image" Target="../media/image26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3284.html" TargetMode="External"/><Relationship Id="rId13" Type="http://schemas.openxmlformats.org/officeDocument/2006/relationships/hyperlink" Target="http://flowerclipart.net/images/stories/flowerclipart/pot-plants/Plant_in_Pot3_Flower_Clipart.png" TargetMode="External"/><Relationship Id="rId18" Type="http://schemas.openxmlformats.org/officeDocument/2006/relationships/image" Target="../media/image26.png"/><Relationship Id="rId3" Type="http://schemas.openxmlformats.org/officeDocument/2006/relationships/hyperlink" Target="http://www.clker.com/clipart-15848.html" TargetMode="External"/><Relationship Id="rId7" Type="http://schemas.openxmlformats.org/officeDocument/2006/relationships/hyperlink" Target="http://www.clker.com/clipart-12286.html" TargetMode="External"/><Relationship Id="rId12" Type="http://schemas.openxmlformats.org/officeDocument/2006/relationships/hyperlink" Target="http://www.lenagold.ru/fon/clipart/o/obl/oblaka03.png" TargetMode="External"/><Relationship Id="rId17" Type="http://schemas.openxmlformats.org/officeDocument/2006/relationships/hyperlink" Target="http://www.psdgraphics.com/file/shopping-basket-icon.jpg" TargetMode="External"/><Relationship Id="rId2" Type="http://schemas.openxmlformats.org/officeDocument/2006/relationships/hyperlink" Target="http://www.clker.com/clipart-4490.html" TargetMode="External"/><Relationship Id="rId16" Type="http://schemas.openxmlformats.org/officeDocument/2006/relationships/hyperlink" Target="http://www.clker.com/cliparts/8/f/4/c/1197154602576284536drunken_duck_old_styled_tv_set.svg.hi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ker.com/clipart-hand-pointer-1.html" TargetMode="External"/><Relationship Id="rId11" Type="http://schemas.openxmlformats.org/officeDocument/2006/relationships/hyperlink" Target="http://i008.radikal.ru/0802/3b/9f8df214eece.png" TargetMode="External"/><Relationship Id="rId5" Type="http://schemas.openxmlformats.org/officeDocument/2006/relationships/hyperlink" Target="http://www.clker.com/clipart-red-arrows-set-right.html" TargetMode="External"/><Relationship Id="rId15" Type="http://schemas.openxmlformats.org/officeDocument/2006/relationships/hyperlink" Target="http://www.wblibrary.org/images-and-clip-art/Computer.gif/image_preview" TargetMode="External"/><Relationship Id="rId10" Type="http://schemas.openxmlformats.org/officeDocument/2006/relationships/hyperlink" Target="http://s44.radikal.ru/i106/0810/56/18d8db7ab4a1.png" TargetMode="External"/><Relationship Id="rId4" Type="http://schemas.openxmlformats.org/officeDocument/2006/relationships/hyperlink" Target="http://www.zankov.ru/print/article=344" TargetMode="External"/><Relationship Id="rId9" Type="http://schemas.openxmlformats.org/officeDocument/2006/relationships/hyperlink" Target="http://www.clker.com/clipart-10913.html" TargetMode="External"/><Relationship Id="rId14" Type="http://schemas.openxmlformats.org/officeDocument/2006/relationships/hyperlink" Target="http://i056.radikal.ru/1005/d2/70bf06efa2a6.p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image" Target="../media/image26.png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37.png"/><Relationship Id="rId5" Type="http://schemas.openxmlformats.org/officeDocument/2006/relationships/slide" Target="slide8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11" Type="http://schemas.openxmlformats.org/officeDocument/2006/relationships/slide" Target="slide32.xml"/><Relationship Id="rId5" Type="http://schemas.openxmlformats.org/officeDocument/2006/relationships/image" Target="../media/image41.png"/><Relationship Id="rId10" Type="http://schemas.openxmlformats.org/officeDocument/2006/relationships/slide" Target="slide9.xml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46.png"/><Relationship Id="rId21" Type="http://schemas.openxmlformats.org/officeDocument/2006/relationships/image" Target="../media/image62.gif"/><Relationship Id="rId7" Type="http://schemas.openxmlformats.org/officeDocument/2006/relationships/image" Target="../media/image50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45.png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11" Type="http://schemas.openxmlformats.org/officeDocument/2006/relationships/image" Target="../media/image26.png"/><Relationship Id="rId24" Type="http://schemas.openxmlformats.org/officeDocument/2006/relationships/slide" Target="slide10.xml"/><Relationship Id="rId5" Type="http://schemas.openxmlformats.org/officeDocument/2006/relationships/image" Target="../media/image48.png"/><Relationship Id="rId15" Type="http://schemas.openxmlformats.org/officeDocument/2006/relationships/image" Target="../media/image56.png"/><Relationship Id="rId23" Type="http://schemas.openxmlformats.org/officeDocument/2006/relationships/image" Target="../media/image64.jpeg"/><Relationship Id="rId10" Type="http://schemas.openxmlformats.org/officeDocument/2006/relationships/image" Target="../media/image52.png"/><Relationship Id="rId19" Type="http://schemas.openxmlformats.org/officeDocument/2006/relationships/image" Target="../media/image60.png"/><Relationship Id="rId4" Type="http://schemas.openxmlformats.org/officeDocument/2006/relationships/image" Target="../media/image47.png"/><Relationship Id="rId9" Type="http://schemas.openxmlformats.org/officeDocument/2006/relationships/image" Target="../media/image32.png"/><Relationship Id="rId14" Type="http://schemas.openxmlformats.org/officeDocument/2006/relationships/image" Target="../media/image55.png"/><Relationship Id="rId22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3918" y="678637"/>
            <a:ext cx="2664000" cy="2916000"/>
          </a:xfrm>
          <a:prstGeom prst="rect">
            <a:avLst/>
          </a:prstGeom>
          <a:solidFill>
            <a:srgbClr val="0066FF">
              <a:alpha val="54902"/>
            </a:srgbClr>
          </a:solidFill>
          <a:scene3d>
            <a:camera prst="isometricOffAxis1Right">
              <a:rot lat="1080000" lon="21000000" rev="0"/>
            </a:camera>
            <a:lightRig rig="threePt" dir="t"/>
          </a:scene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678637"/>
            <a:ext cx="2857520" cy="2772000"/>
          </a:xfr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Тела, </a:t>
            </a:r>
            <a:r>
              <a:rPr lang="en-US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вещества, </a:t>
            </a:r>
            <a:r>
              <a:rPr lang="en-US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частицы</a:t>
            </a:r>
            <a:endParaRPr lang="ru-R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Равнобедренный треугольник 5">
            <a:hlinkClick r:id="rId2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1714480" y="3714752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Урок окружающего мира, 3 класс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594000" y="4929198"/>
            <a:ext cx="7956000" cy="1071570"/>
          </a:xfrm>
          <a:prstGeom prst="doubleWav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eaLnBrk="0" hangingPunct="0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Политова Светлана Викторовна, учитель химии МБОУ СОШ № 11 </a:t>
            </a:r>
          </a:p>
          <a:p>
            <a:pPr algn="ctr" eaLnBrk="0" hangingPunct="0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им. Г.С.Титова г. Щелково Московской области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6" name="Группа 125"/>
          <p:cNvGrpSpPr/>
          <p:nvPr/>
        </p:nvGrpSpPr>
        <p:grpSpPr>
          <a:xfrm>
            <a:off x="571472" y="714356"/>
            <a:ext cx="2468600" cy="2757388"/>
            <a:chOff x="571472" y="714356"/>
            <a:chExt cx="2468600" cy="2757388"/>
          </a:xfrm>
        </p:grpSpPr>
        <p:pic>
          <p:nvPicPr>
            <p:cNvPr id="1026" name="Picture 2" descr="C:\Documents and Settings\Admin\Рабочий стол\16 апреля\Мусор\временная папка\13304550841620884031Detailed Brown Bear Art.svg.med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57356" y="2571744"/>
              <a:ext cx="1103675" cy="900000"/>
            </a:xfrm>
            <a:prstGeom prst="rect">
              <a:avLst/>
            </a:prstGeom>
            <a:noFill/>
          </p:spPr>
        </p:pic>
        <p:pic>
          <p:nvPicPr>
            <p:cNvPr id="1027" name="Picture 3" descr="C:\Documents and Settings\Admin\Рабочий стол\16 апреля\Мусор\временная папка\11949898042019629779gatto_cat_architetto_fra_04.svg.med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1472" y="2571744"/>
              <a:ext cx="416900" cy="900000"/>
            </a:xfrm>
            <a:prstGeom prst="rect">
              <a:avLst/>
            </a:prstGeom>
            <a:noFill/>
          </p:spPr>
        </p:pic>
        <p:pic>
          <p:nvPicPr>
            <p:cNvPr id="1028" name="Picture 4" descr="C:\Documents and Settings\Admin\Рабочий стол\16 апреля\Мусор\11954432211045781933technoargia_peugeot206blue.svg.med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57224" y="2000240"/>
              <a:ext cx="1137500" cy="900000"/>
            </a:xfrm>
            <a:prstGeom prst="rect">
              <a:avLst/>
            </a:prstGeom>
            <a:noFill/>
          </p:spPr>
        </p:pic>
        <p:pic>
          <p:nvPicPr>
            <p:cNvPr id="1029" name="Picture 5" descr="C:\Documents and Settings\Admin\Рабочий стол\16 апреля\Мусор\1240169659847133699rg1024_simple_tree.svg.med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00166" y="1214422"/>
              <a:ext cx="720450" cy="900000"/>
            </a:xfrm>
            <a:prstGeom prst="rect">
              <a:avLst/>
            </a:prstGeom>
            <a:noFill/>
          </p:spPr>
        </p:pic>
        <p:pic>
          <p:nvPicPr>
            <p:cNvPr id="1030" name="Picture 6" descr="C:\Documents and Settings\Admin\Рабочий стол\16 апреля\Мусор\1321393689511437786Sheep Side View.svg.hi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42910" y="928670"/>
              <a:ext cx="901600" cy="900000"/>
            </a:xfrm>
            <a:prstGeom prst="rect">
              <a:avLst/>
            </a:prstGeom>
            <a:noFill/>
          </p:spPr>
        </p:pic>
        <p:pic>
          <p:nvPicPr>
            <p:cNvPr id="1031" name="Picture 7" descr="C:\Documents and Settings\Admin\Рабочий стол\16 апреля\Мусор\11949844971468298061lamp_sergio_luiz_araujo__01.svg.med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500287" y="714356"/>
              <a:ext cx="510675" cy="900000"/>
            </a:xfrm>
            <a:prstGeom prst="rect">
              <a:avLst/>
            </a:prstGeom>
            <a:noFill/>
          </p:spPr>
        </p:pic>
        <p:pic>
          <p:nvPicPr>
            <p:cNvPr id="1032" name="Picture 8" descr="C:\Documents and Settings\Admin\Рабочий стол\16 апреля\Мусор\11949850601793037291magnifing_glass_gino_riv_01.svg.med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143097" y="1785926"/>
              <a:ext cx="896975" cy="900000"/>
            </a:xfrm>
            <a:prstGeom prst="rect">
              <a:avLst/>
            </a:prstGeom>
            <a:noFill/>
          </p:spPr>
        </p:pic>
      </p:grpSp>
      <p:grpSp>
        <p:nvGrpSpPr>
          <p:cNvPr id="127" name="Группа 126"/>
          <p:cNvGrpSpPr/>
          <p:nvPr/>
        </p:nvGrpSpPr>
        <p:grpSpPr>
          <a:xfrm>
            <a:off x="6026082" y="678637"/>
            <a:ext cx="2664000" cy="2916000"/>
            <a:chOff x="6026082" y="678637"/>
            <a:chExt cx="2664000" cy="2916000"/>
          </a:xfrm>
        </p:grpSpPr>
        <p:sp>
          <p:nvSpPr>
            <p:cNvPr id="10" name="Заголовок 1"/>
            <p:cNvSpPr txBox="1">
              <a:spLocks/>
            </p:cNvSpPr>
            <p:nvPr/>
          </p:nvSpPr>
          <p:spPr>
            <a:xfrm flipH="1">
              <a:off x="6026082" y="678637"/>
              <a:ext cx="2664000" cy="2916000"/>
            </a:xfrm>
            <a:prstGeom prst="rect">
              <a:avLst/>
            </a:prstGeom>
            <a:solidFill>
              <a:srgbClr val="0066FF">
                <a:alpha val="54902"/>
              </a:srgbClr>
            </a:solidFill>
            <a:scene3d>
              <a:camera prst="isometricOffAxis2Left">
                <a:rot lat="1080000" lon="600000" rev="0"/>
              </a:camera>
              <a:lightRig rig="threePt" dir="t"/>
            </a:scene3d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12" name="Группа 20"/>
            <p:cNvGrpSpPr>
              <a:grpSpLocks noChangeAspect="1"/>
            </p:cNvGrpSpPr>
            <p:nvPr/>
          </p:nvGrpSpPr>
          <p:grpSpPr>
            <a:xfrm>
              <a:off x="6072198" y="2857496"/>
              <a:ext cx="1305816" cy="504000"/>
              <a:chOff x="4214810" y="4857759"/>
              <a:chExt cx="2052000" cy="648000"/>
            </a:xfrm>
          </p:grpSpPr>
          <p:sp>
            <p:nvSpPr>
              <p:cNvPr id="14" name="Блок-схема: узел 16"/>
              <p:cNvSpPr/>
              <p:nvPr/>
            </p:nvSpPr>
            <p:spPr>
              <a:xfrm>
                <a:off x="4214810" y="4857759"/>
                <a:ext cx="2052000" cy="648000"/>
              </a:xfrm>
              <a:prstGeom prst="cloud">
                <a:avLst/>
              </a:prstGeom>
              <a:gradFill flip="none" rotWithShape="1">
                <a:gsLst>
                  <a:gs pos="0">
                    <a:srgbClr val="996633">
                      <a:shade val="30000"/>
                      <a:satMod val="115000"/>
                    </a:srgbClr>
                  </a:gs>
                  <a:gs pos="50000">
                    <a:srgbClr val="996633">
                      <a:shade val="67500"/>
                      <a:satMod val="115000"/>
                    </a:srgbClr>
                  </a:gs>
                  <a:gs pos="100000">
                    <a:srgbClr val="996633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Блок-схема: узел 18"/>
              <p:cNvSpPr>
                <a:spLocks noChangeAspect="1"/>
              </p:cNvSpPr>
              <p:nvPr/>
            </p:nvSpPr>
            <p:spPr>
              <a:xfrm>
                <a:off x="4857752" y="4953010"/>
                <a:ext cx="684000" cy="357189"/>
              </a:xfrm>
              <a:prstGeom prst="cloud">
                <a:avLst/>
              </a:prstGeom>
              <a:solidFill>
                <a:srgbClr val="663300"/>
              </a:soli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Блок-схема: узел 19"/>
              <p:cNvSpPr>
                <a:spLocks noChangeAspect="1"/>
              </p:cNvSpPr>
              <p:nvPr/>
            </p:nvSpPr>
            <p:spPr>
              <a:xfrm rot="19625455">
                <a:off x="5173055" y="5077218"/>
                <a:ext cx="684000" cy="397250"/>
              </a:xfrm>
              <a:prstGeom prst="ellipse">
                <a:avLst/>
              </a:prstGeom>
              <a:gradFill flip="none" rotWithShape="1">
                <a:gsLst>
                  <a:gs pos="0">
                    <a:srgbClr val="996633">
                      <a:shade val="30000"/>
                      <a:satMod val="115000"/>
                    </a:srgbClr>
                  </a:gs>
                  <a:gs pos="50000">
                    <a:srgbClr val="996633">
                      <a:shade val="67500"/>
                      <a:satMod val="115000"/>
                    </a:srgbClr>
                  </a:gs>
                  <a:gs pos="100000">
                    <a:srgbClr val="996633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Блок-схема: узел 17"/>
              <p:cNvSpPr>
                <a:spLocks noChangeAspect="1"/>
              </p:cNvSpPr>
              <p:nvPr/>
            </p:nvSpPr>
            <p:spPr>
              <a:xfrm>
                <a:off x="4367210" y="5010158"/>
                <a:ext cx="684000" cy="419105"/>
              </a:xfrm>
              <a:prstGeom prst="ellipse">
                <a:avLst/>
              </a:prstGeom>
              <a:gradFill flip="none" rotWithShape="1">
                <a:gsLst>
                  <a:gs pos="0">
                    <a:srgbClr val="996633">
                      <a:shade val="30000"/>
                      <a:satMod val="115000"/>
                    </a:srgbClr>
                  </a:gs>
                  <a:gs pos="50000">
                    <a:srgbClr val="996633">
                      <a:shade val="67500"/>
                      <a:satMod val="115000"/>
                    </a:srgbClr>
                  </a:gs>
                  <a:gs pos="100000">
                    <a:srgbClr val="996633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0" name="Блок-схема: данные 19"/>
            <p:cNvSpPr>
              <a:spLocks noChangeAspect="1"/>
            </p:cNvSpPr>
            <p:nvPr/>
          </p:nvSpPr>
          <p:spPr>
            <a:xfrm>
              <a:off x="6929454" y="1928802"/>
              <a:ext cx="1657024" cy="648000"/>
            </a:xfrm>
            <a:prstGeom prst="flowChartInputOutput">
              <a:avLst/>
            </a:pr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dist="76200" dir="2400000" algn="ctr" rotWithShape="0">
                <a:schemeClr val="bg2">
                  <a:lumMod val="2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2" name="Группа 21"/>
            <p:cNvGrpSpPr>
              <a:grpSpLocks noChangeAspect="1"/>
            </p:cNvGrpSpPr>
            <p:nvPr/>
          </p:nvGrpSpPr>
          <p:grpSpPr>
            <a:xfrm>
              <a:off x="7786710" y="2714620"/>
              <a:ext cx="720000" cy="720000"/>
              <a:chOff x="1428728" y="4286256"/>
              <a:chExt cx="2232000" cy="2232000"/>
            </a:xfrm>
          </p:grpSpPr>
          <p:sp>
            <p:nvSpPr>
              <p:cNvPr id="23" name="Прямоугольник 22"/>
              <p:cNvSpPr>
                <a:spLocks noChangeAspect="1"/>
              </p:cNvSpPr>
              <p:nvPr/>
            </p:nvSpPr>
            <p:spPr>
              <a:xfrm>
                <a:off x="1428728" y="4286256"/>
                <a:ext cx="2232000" cy="2232000"/>
              </a:xfrm>
              <a:prstGeom prst="rect">
                <a:avLst/>
              </a:prstGeom>
              <a:noFill/>
              <a:ln w="9525"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4" name="Группа 132"/>
              <p:cNvGrpSpPr/>
              <p:nvPr/>
            </p:nvGrpSpPr>
            <p:grpSpPr>
              <a:xfrm>
                <a:off x="1525472" y="4383000"/>
                <a:ext cx="2038512" cy="2038512"/>
                <a:chOff x="1500166" y="4429132"/>
                <a:chExt cx="2038512" cy="2038512"/>
              </a:xfrm>
            </p:grpSpPr>
            <p:grpSp>
              <p:nvGrpSpPr>
                <p:cNvPr id="25" name="Группа 94"/>
                <p:cNvGrpSpPr/>
                <p:nvPr/>
              </p:nvGrpSpPr>
              <p:grpSpPr>
                <a:xfrm>
                  <a:off x="1500166" y="5114936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61" name="Блок-схема: узел 60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2" name="Блок-схема: узел 61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3" name="Блок-схема: узел 62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4" name="Блок-схема: узел 63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5" name="Блок-схема: узел 64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6" name="Блок-схема: узел 65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6" name="Группа 95"/>
                <p:cNvGrpSpPr/>
                <p:nvPr/>
              </p:nvGrpSpPr>
              <p:grpSpPr>
                <a:xfrm>
                  <a:off x="1500166" y="6143644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6" name="Блок-схема: узел 55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7" name="Блок-схема: узел 56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8" name="Блок-схема: узел 57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9" name="Блок-схема: узел 58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0" name="Блок-схема: узел 59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7" name="Группа 102"/>
                <p:cNvGrpSpPr/>
                <p:nvPr/>
              </p:nvGrpSpPr>
              <p:grpSpPr>
                <a:xfrm>
                  <a:off x="1500166" y="5800740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49" name="Блок-схема: узел 48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0" name="Блок-схема: узел 49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1" name="Блок-схема: узел 50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2" name="Блок-схема: узел 51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3" name="Блок-схема: узел 52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54" name="Блок-схема: узел 53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8" name="Группа 109"/>
                <p:cNvGrpSpPr/>
                <p:nvPr/>
              </p:nvGrpSpPr>
              <p:grpSpPr>
                <a:xfrm>
                  <a:off x="1500166" y="4772034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43" name="Блок-схема: узел 42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4" name="Блок-схема: узел 43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5" name="Блок-схема: узел 44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6" name="Блок-схема: узел 45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7" name="Блок-схема: узел 46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9" name="Группа 116"/>
                <p:cNvGrpSpPr/>
                <p:nvPr/>
              </p:nvGrpSpPr>
              <p:grpSpPr>
                <a:xfrm>
                  <a:off x="1500166" y="5457838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37" name="Блок-схема: узел 36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8" name="Блок-схема: узел 37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9" name="Блок-схема: узел 38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0" name="Блок-схема: узел 39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1" name="Блок-схема: узел 40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2" name="Блок-схема: узел 41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30" name="Группа 123"/>
                <p:cNvGrpSpPr/>
                <p:nvPr/>
              </p:nvGrpSpPr>
              <p:grpSpPr>
                <a:xfrm>
                  <a:off x="1500166" y="4429132"/>
                  <a:ext cx="2038512" cy="324000"/>
                  <a:chOff x="1571604" y="5000636"/>
                  <a:chExt cx="2038512" cy="324000"/>
                </a:xfrm>
              </p:grpSpPr>
              <p:sp>
                <p:nvSpPr>
                  <p:cNvPr id="31" name="Блок-схема: узел 30"/>
                  <p:cNvSpPr>
                    <a:spLocks noChangeAspect="1"/>
                  </p:cNvSpPr>
                  <p:nvPr/>
                </p:nvSpPr>
                <p:spPr>
                  <a:xfrm>
                    <a:off x="1571604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2" name="Блок-схема: узел 31"/>
                  <p:cNvSpPr>
                    <a:spLocks noChangeAspect="1"/>
                  </p:cNvSpPr>
                  <p:nvPr/>
                </p:nvSpPr>
                <p:spPr>
                  <a:xfrm>
                    <a:off x="191450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3" name="Блок-схема: узел 32"/>
                  <p:cNvSpPr>
                    <a:spLocks noChangeAspect="1"/>
                  </p:cNvSpPr>
                  <p:nvPr/>
                </p:nvSpPr>
                <p:spPr>
                  <a:xfrm>
                    <a:off x="2257408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4" name="Блок-схема: узел 33"/>
                  <p:cNvSpPr>
                    <a:spLocks noChangeAspect="1"/>
                  </p:cNvSpPr>
                  <p:nvPr/>
                </p:nvSpPr>
                <p:spPr>
                  <a:xfrm>
                    <a:off x="2600310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2943212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6" name="Блок-схема: узел 35"/>
                  <p:cNvSpPr>
                    <a:spLocks noChangeAspect="1"/>
                  </p:cNvSpPr>
                  <p:nvPr/>
                </p:nvSpPr>
                <p:spPr>
                  <a:xfrm>
                    <a:off x="3286116" y="5000636"/>
                    <a:ext cx="324000" cy="324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grpSp>
          <p:nvGrpSpPr>
            <p:cNvPr id="67" name="Группа 66"/>
            <p:cNvGrpSpPr>
              <a:grpSpLocks noChangeAspect="1"/>
            </p:cNvGrpSpPr>
            <p:nvPr/>
          </p:nvGrpSpPr>
          <p:grpSpPr>
            <a:xfrm>
              <a:off x="6143636" y="1928802"/>
              <a:ext cx="720000" cy="720000"/>
              <a:chOff x="285720" y="2214554"/>
              <a:chExt cx="2088000" cy="2088000"/>
            </a:xfrm>
          </p:grpSpPr>
          <p:sp>
            <p:nvSpPr>
              <p:cNvPr id="68" name="Блок-схема: узел 6"/>
              <p:cNvSpPr>
                <a:spLocks noChangeAspect="1"/>
              </p:cNvSpPr>
              <p:nvPr/>
            </p:nvSpPr>
            <p:spPr>
              <a:xfrm>
                <a:off x="1000100" y="3214686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Блок-схема: узел 7"/>
              <p:cNvSpPr>
                <a:spLocks noChangeAspect="1"/>
              </p:cNvSpPr>
              <p:nvPr/>
            </p:nvSpPr>
            <p:spPr>
              <a:xfrm>
                <a:off x="785786" y="2500306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Блок-схема: узел 8"/>
              <p:cNvSpPr>
                <a:spLocks noChangeAspect="1"/>
              </p:cNvSpPr>
              <p:nvPr/>
            </p:nvSpPr>
            <p:spPr>
              <a:xfrm>
                <a:off x="285720" y="2214554"/>
                <a:ext cx="2088000" cy="2088000"/>
              </a:xfrm>
              <a:prstGeom prst="flowChartConnector">
                <a:avLst/>
              </a:prstGeom>
              <a:noFill/>
              <a:ln w="9525"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Блок-схема: узел 70"/>
              <p:cNvSpPr>
                <a:spLocks noChangeAspect="1"/>
              </p:cNvSpPr>
              <p:nvPr/>
            </p:nvSpPr>
            <p:spPr>
              <a:xfrm>
                <a:off x="1571604" y="2500306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Блок-схема: узел 71"/>
              <p:cNvSpPr>
                <a:spLocks noChangeAspect="1"/>
              </p:cNvSpPr>
              <p:nvPr/>
            </p:nvSpPr>
            <p:spPr>
              <a:xfrm>
                <a:off x="1714480" y="3071810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Блок-схема: узел 72"/>
              <p:cNvSpPr>
                <a:spLocks noChangeAspect="1"/>
              </p:cNvSpPr>
              <p:nvPr/>
            </p:nvSpPr>
            <p:spPr>
              <a:xfrm>
                <a:off x="642910" y="3714752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Блок-схема: узел 73"/>
              <p:cNvSpPr>
                <a:spLocks noChangeAspect="1"/>
              </p:cNvSpPr>
              <p:nvPr/>
            </p:nvSpPr>
            <p:spPr>
              <a:xfrm>
                <a:off x="1571604" y="3786190"/>
                <a:ext cx="324000" cy="324000"/>
              </a:xfrm>
              <a:prstGeom prst="flowChartConnector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5" name="Группа 74"/>
            <p:cNvGrpSpPr>
              <a:grpSpLocks noChangeAspect="1"/>
            </p:cNvGrpSpPr>
            <p:nvPr/>
          </p:nvGrpSpPr>
          <p:grpSpPr>
            <a:xfrm>
              <a:off x="7715272" y="1142984"/>
              <a:ext cx="738380" cy="720000"/>
              <a:chOff x="357158" y="1928802"/>
              <a:chExt cx="2088000" cy="2088000"/>
            </a:xfrm>
          </p:grpSpPr>
          <p:sp>
            <p:nvSpPr>
              <p:cNvPr id="76" name="Блок-схема: узел 75"/>
              <p:cNvSpPr>
                <a:spLocks noChangeAspect="1"/>
              </p:cNvSpPr>
              <p:nvPr/>
            </p:nvSpPr>
            <p:spPr>
              <a:xfrm>
                <a:off x="857224" y="214311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7" name="Группа 167"/>
              <p:cNvGrpSpPr/>
              <p:nvPr/>
            </p:nvGrpSpPr>
            <p:grpSpPr>
              <a:xfrm>
                <a:off x="357158" y="1928802"/>
                <a:ext cx="2088000" cy="2088000"/>
                <a:chOff x="357158" y="1928802"/>
                <a:chExt cx="2088000" cy="2088000"/>
              </a:xfrm>
            </p:grpSpPr>
            <p:sp>
              <p:nvSpPr>
                <p:cNvPr id="78" name="Блок-схема: узел 77"/>
                <p:cNvSpPr>
                  <a:spLocks noChangeAspect="1"/>
                </p:cNvSpPr>
                <p:nvPr/>
              </p:nvSpPr>
              <p:spPr>
                <a:xfrm>
                  <a:off x="357158" y="1928802"/>
                  <a:ext cx="2088000" cy="2088000"/>
                </a:xfrm>
                <a:prstGeom prst="flowChartConnector">
                  <a:avLst/>
                </a:prstGeom>
                <a:noFill/>
                <a:ln w="9525">
                  <a:solidFill>
                    <a:srgbClr val="C00000"/>
                  </a:soli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79" name="Группа 139"/>
                <p:cNvGrpSpPr/>
                <p:nvPr/>
              </p:nvGrpSpPr>
              <p:grpSpPr>
                <a:xfrm>
                  <a:off x="428596" y="2571744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95" name="Блок-схема: узел 94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6" name="Блок-схема: узел 95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7" name="Блок-схема: узел 96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80" name="Блок-схема: узел 79"/>
                <p:cNvSpPr>
                  <a:spLocks noChangeAspect="1"/>
                </p:cNvSpPr>
                <p:nvPr/>
              </p:nvSpPr>
              <p:spPr>
                <a:xfrm>
                  <a:off x="1928794" y="285749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1" name="Блок-схема: узел 80"/>
                <p:cNvSpPr>
                  <a:spLocks noChangeAspect="1"/>
                </p:cNvSpPr>
                <p:nvPr/>
              </p:nvSpPr>
              <p:spPr>
                <a:xfrm>
                  <a:off x="1785918" y="3286124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Блок-схема: узел 81"/>
                <p:cNvSpPr>
                  <a:spLocks noChangeAspect="1"/>
                </p:cNvSpPr>
                <p:nvPr/>
              </p:nvSpPr>
              <p:spPr>
                <a:xfrm>
                  <a:off x="571472" y="3286124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3" name="Блок-схема: узел 82"/>
                <p:cNvSpPr>
                  <a:spLocks noChangeAspect="1"/>
                </p:cNvSpPr>
                <p:nvPr/>
              </p:nvSpPr>
              <p:spPr>
                <a:xfrm>
                  <a:off x="1357290" y="2000240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84" name="Группа 140"/>
                <p:cNvGrpSpPr/>
                <p:nvPr/>
              </p:nvGrpSpPr>
              <p:grpSpPr>
                <a:xfrm>
                  <a:off x="1500166" y="2143116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92" name="Блок-схема: узел 91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3" name="Блок-схема: узел 92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4" name="Блок-схема: узел 93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85" name="Группа 159"/>
                <p:cNvGrpSpPr/>
                <p:nvPr/>
              </p:nvGrpSpPr>
              <p:grpSpPr>
                <a:xfrm rot="2120337">
                  <a:off x="984889" y="3155280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89" name="Блок-схема: узел 88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0" name="Блок-схема: узел 89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1" name="Блок-схема: узел 90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86" name="Блок-схема: узел 85"/>
                <p:cNvSpPr>
                  <a:spLocks noChangeAspect="1"/>
                </p:cNvSpPr>
                <p:nvPr/>
              </p:nvSpPr>
              <p:spPr>
                <a:xfrm>
                  <a:off x="1071538" y="250030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7" name="Блок-схема: узел 86"/>
                <p:cNvSpPr>
                  <a:spLocks noChangeAspect="1"/>
                </p:cNvSpPr>
                <p:nvPr/>
              </p:nvSpPr>
              <p:spPr>
                <a:xfrm>
                  <a:off x="1571604" y="2928934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8" name="Блок-схема: узел 87"/>
                <p:cNvSpPr>
                  <a:spLocks noChangeAspect="1"/>
                </p:cNvSpPr>
                <p:nvPr/>
              </p:nvSpPr>
              <p:spPr>
                <a:xfrm>
                  <a:off x="1214414" y="285749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102" name="Группа 101"/>
            <p:cNvGrpSpPr>
              <a:grpSpLocks noChangeAspect="1"/>
            </p:cNvGrpSpPr>
            <p:nvPr/>
          </p:nvGrpSpPr>
          <p:grpSpPr>
            <a:xfrm>
              <a:off x="6286512" y="785794"/>
              <a:ext cx="1144503" cy="1116000"/>
              <a:chOff x="357158" y="1928802"/>
              <a:chExt cx="2088000" cy="2088000"/>
            </a:xfrm>
          </p:grpSpPr>
          <p:sp>
            <p:nvSpPr>
              <p:cNvPr id="103" name="Блок-схема: узел 102"/>
              <p:cNvSpPr>
                <a:spLocks noChangeAspect="1"/>
              </p:cNvSpPr>
              <p:nvPr/>
            </p:nvSpPr>
            <p:spPr>
              <a:xfrm>
                <a:off x="857224" y="214311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04" name="Группа 167"/>
              <p:cNvGrpSpPr/>
              <p:nvPr/>
            </p:nvGrpSpPr>
            <p:grpSpPr>
              <a:xfrm>
                <a:off x="357158" y="1928802"/>
                <a:ext cx="2088000" cy="2088000"/>
                <a:chOff x="357158" y="1928802"/>
                <a:chExt cx="2088000" cy="2088000"/>
              </a:xfrm>
            </p:grpSpPr>
            <p:sp>
              <p:nvSpPr>
                <p:cNvPr id="105" name="Блок-схема: узел 104"/>
                <p:cNvSpPr>
                  <a:spLocks noChangeAspect="1"/>
                </p:cNvSpPr>
                <p:nvPr/>
              </p:nvSpPr>
              <p:spPr>
                <a:xfrm>
                  <a:off x="357158" y="1928802"/>
                  <a:ext cx="2088000" cy="2088000"/>
                </a:xfrm>
                <a:prstGeom prst="flowChartConnector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solidFill>
                    <a:srgbClr val="C00000"/>
                  </a:soli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06" name="Группа 139"/>
                <p:cNvGrpSpPr/>
                <p:nvPr/>
              </p:nvGrpSpPr>
              <p:grpSpPr>
                <a:xfrm>
                  <a:off x="428596" y="2571744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123" name="Блок-схема: узел 122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4" name="Блок-схема: узел 123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5" name="Блок-схема: узел 124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07" name="Блок-схема: узел 106"/>
                <p:cNvSpPr>
                  <a:spLocks noChangeAspect="1"/>
                </p:cNvSpPr>
                <p:nvPr/>
              </p:nvSpPr>
              <p:spPr>
                <a:xfrm>
                  <a:off x="1928794" y="285749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8" name="Блок-схема: узел 107"/>
                <p:cNvSpPr>
                  <a:spLocks noChangeAspect="1"/>
                </p:cNvSpPr>
                <p:nvPr/>
              </p:nvSpPr>
              <p:spPr>
                <a:xfrm>
                  <a:off x="1785918" y="3286124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9" name="Блок-схема: узел 108"/>
                <p:cNvSpPr>
                  <a:spLocks noChangeAspect="1"/>
                </p:cNvSpPr>
                <p:nvPr/>
              </p:nvSpPr>
              <p:spPr>
                <a:xfrm>
                  <a:off x="571472" y="3286124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0" name="Блок-схема: узел 109"/>
                <p:cNvSpPr>
                  <a:spLocks noChangeAspect="1"/>
                </p:cNvSpPr>
                <p:nvPr/>
              </p:nvSpPr>
              <p:spPr>
                <a:xfrm>
                  <a:off x="1367481" y="2205101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11" name="Группа 140"/>
                <p:cNvGrpSpPr/>
                <p:nvPr/>
              </p:nvGrpSpPr>
              <p:grpSpPr>
                <a:xfrm>
                  <a:off x="1500166" y="2143116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120" name="Блок-схема: узел 119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1" name="Блок-схема: узел 120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2" name="Блок-схема: узел 121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12" name="Группа 159"/>
                <p:cNvGrpSpPr/>
                <p:nvPr/>
              </p:nvGrpSpPr>
              <p:grpSpPr>
                <a:xfrm rot="2120337">
                  <a:off x="984889" y="3155280"/>
                  <a:ext cx="752628" cy="681190"/>
                  <a:chOff x="428596" y="2428868"/>
                  <a:chExt cx="752628" cy="681190"/>
                </a:xfrm>
              </p:grpSpPr>
              <p:sp>
                <p:nvSpPr>
                  <p:cNvPr id="117" name="Блок-схема: узел 116"/>
                  <p:cNvSpPr>
                    <a:spLocks noChangeAspect="1"/>
                  </p:cNvSpPr>
                  <p:nvPr/>
                </p:nvSpPr>
                <p:spPr>
                  <a:xfrm>
                    <a:off x="428596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8" name="Блок-схема: узел 117"/>
                  <p:cNvSpPr>
                    <a:spLocks noChangeAspect="1"/>
                  </p:cNvSpPr>
                  <p:nvPr/>
                </p:nvSpPr>
                <p:spPr>
                  <a:xfrm>
                    <a:off x="857224" y="2786058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9" name="Блок-схема: узел 118"/>
                  <p:cNvSpPr>
                    <a:spLocks noChangeAspect="1"/>
                  </p:cNvSpPr>
                  <p:nvPr/>
                </p:nvSpPr>
                <p:spPr>
                  <a:xfrm>
                    <a:off x="642910" y="2428868"/>
                    <a:ext cx="324000" cy="324000"/>
                  </a:xfrm>
                  <a:prstGeom prst="flowChartConnector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13" name="Блок-схема: узел 112"/>
                <p:cNvSpPr>
                  <a:spLocks noChangeAspect="1"/>
                </p:cNvSpPr>
                <p:nvPr/>
              </p:nvSpPr>
              <p:spPr>
                <a:xfrm>
                  <a:off x="1071538" y="2500306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4" name="Блок-схема: узел 113"/>
                <p:cNvSpPr>
                  <a:spLocks noChangeAspect="1"/>
                </p:cNvSpPr>
                <p:nvPr/>
              </p:nvSpPr>
              <p:spPr>
                <a:xfrm>
                  <a:off x="1571604" y="2928934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5" name="Блок-схема: узел 114"/>
                <p:cNvSpPr>
                  <a:spLocks noChangeAspect="1"/>
                </p:cNvSpPr>
                <p:nvPr/>
              </p:nvSpPr>
              <p:spPr>
                <a:xfrm>
                  <a:off x="1214414" y="2857496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6" name="Блок-схема: узел 115"/>
                <p:cNvSpPr>
                  <a:spLocks noChangeAspect="1"/>
                </p:cNvSpPr>
                <p:nvPr/>
              </p:nvSpPr>
              <p:spPr>
                <a:xfrm>
                  <a:off x="1030706" y="1997877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7" name="Группа 36"/>
          <p:cNvGrpSpPr/>
          <p:nvPr/>
        </p:nvGrpSpPr>
        <p:grpSpPr>
          <a:xfrm>
            <a:off x="3914788" y="1481446"/>
            <a:ext cx="1296000" cy="1524704"/>
            <a:chOff x="3914788" y="1481446"/>
            <a:chExt cx="1296000" cy="1524704"/>
          </a:xfrm>
        </p:grpSpPr>
        <p:pic>
          <p:nvPicPr>
            <p:cNvPr id="2050" name="Picture 2" descr="C:\Documents and Settings\Admin\Рабочий стол\11949849771043985234traffic_light_red_dan_ge_01.svg.med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14788" y="1481446"/>
              <a:ext cx="1296000" cy="1524704"/>
            </a:xfrm>
            <a:prstGeom prst="rect">
              <a:avLst/>
            </a:prstGeom>
            <a:noFill/>
          </p:spPr>
        </p:pic>
        <p:sp>
          <p:nvSpPr>
            <p:cNvPr id="36" name="Блок-схема: узел 35"/>
            <p:cNvSpPr>
              <a:spLocks noChangeAspect="1"/>
            </p:cNvSpPr>
            <p:nvPr/>
          </p:nvSpPr>
          <p:spPr>
            <a:xfrm>
              <a:off x="4382788" y="1643050"/>
              <a:ext cx="360000" cy="360000"/>
            </a:xfrm>
            <a:prstGeom prst="flowChartConnector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Блок-схема: узел 24"/>
          <p:cNvSpPr>
            <a:spLocks noChangeAspect="1"/>
          </p:cNvSpPr>
          <p:nvPr/>
        </p:nvSpPr>
        <p:spPr>
          <a:xfrm>
            <a:off x="4382788" y="1643050"/>
            <a:ext cx="360000" cy="3600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2052000" y="428604"/>
            <a:ext cx="5112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Светофор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gray">
          <a:xfrm>
            <a:off x="6858016" y="5947189"/>
            <a:ext cx="1357322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1000100" y="4500570"/>
            <a:ext cx="57912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Найди естественные тела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8" name="Группа 17"/>
          <p:cNvGrpSpPr>
            <a:grpSpLocks noChangeAspect="1"/>
          </p:cNvGrpSpPr>
          <p:nvPr/>
        </p:nvGrpSpPr>
        <p:grpSpPr>
          <a:xfrm>
            <a:off x="578848" y="1361798"/>
            <a:ext cx="1252685" cy="1764000"/>
            <a:chOff x="500034" y="1357298"/>
            <a:chExt cx="1764000" cy="248400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500034" y="1357298"/>
              <a:ext cx="1764000" cy="248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Picture 2" descr="C:\Documents and Settings\Admin\Рабочий стол\1194984733759158166flowers_jonathan_dietric_01.svg.med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0034" y="1714488"/>
              <a:ext cx="1404000" cy="1660064"/>
            </a:xfrm>
            <a:prstGeom prst="rect">
              <a:avLst/>
            </a:prstGeom>
            <a:noFill/>
          </p:spPr>
        </p:pic>
      </p:grpSp>
      <p:grpSp>
        <p:nvGrpSpPr>
          <p:cNvPr id="19" name="Группа 18"/>
          <p:cNvGrpSpPr>
            <a:grpSpLocks noChangeAspect="1"/>
          </p:cNvGrpSpPr>
          <p:nvPr/>
        </p:nvGrpSpPr>
        <p:grpSpPr>
          <a:xfrm>
            <a:off x="2246818" y="1361798"/>
            <a:ext cx="1252685" cy="1764000"/>
            <a:chOff x="2583642" y="1357298"/>
            <a:chExt cx="1764000" cy="2484000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583642" y="1357298"/>
              <a:ext cx="1764000" cy="248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8" name="Picture 4" descr="C:\Documents and Settings\Admin\Рабочий стол\11954329291743204660panier-shopping_basket_a_01.svg.med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781642" y="1714489"/>
              <a:ext cx="1368000" cy="1487947"/>
            </a:xfrm>
            <a:prstGeom prst="rect">
              <a:avLst/>
            </a:prstGeom>
            <a:noFill/>
          </p:spPr>
        </p:pic>
      </p:grpSp>
      <p:grpSp>
        <p:nvGrpSpPr>
          <p:cNvPr id="20" name="Группа 19"/>
          <p:cNvGrpSpPr>
            <a:grpSpLocks noChangeAspect="1"/>
          </p:cNvGrpSpPr>
          <p:nvPr/>
        </p:nvGrpSpPr>
        <p:grpSpPr>
          <a:xfrm>
            <a:off x="5626073" y="1361798"/>
            <a:ext cx="1252685" cy="1764000"/>
            <a:chOff x="4359634" y="1357298"/>
            <a:chExt cx="1764000" cy="248400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4359634" y="1357298"/>
              <a:ext cx="1764000" cy="248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Documents and Settings\Admin\Рабочий стол\11949853801640399181bird_of_peace_mauro_oliv_01.svg.me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4431634" y="1857367"/>
              <a:ext cx="1620000" cy="1269293"/>
            </a:xfrm>
            <a:prstGeom prst="rect">
              <a:avLst/>
            </a:prstGeom>
            <a:noFill/>
          </p:spPr>
        </p:pic>
      </p:grpSp>
      <p:grpSp>
        <p:nvGrpSpPr>
          <p:cNvPr id="21" name="Группа 20"/>
          <p:cNvGrpSpPr>
            <a:grpSpLocks noChangeAspect="1"/>
          </p:cNvGrpSpPr>
          <p:nvPr/>
        </p:nvGrpSpPr>
        <p:grpSpPr>
          <a:xfrm>
            <a:off x="7294043" y="1361798"/>
            <a:ext cx="1271109" cy="1764000"/>
            <a:chOff x="6734434" y="1357298"/>
            <a:chExt cx="1764000" cy="244800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6734434" y="1357298"/>
              <a:ext cx="1764000" cy="2448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9"/>
            <p:cNvGrpSpPr>
              <a:grpSpLocks noChangeAspect="1"/>
            </p:cNvGrpSpPr>
            <p:nvPr/>
          </p:nvGrpSpPr>
          <p:grpSpPr>
            <a:xfrm flipH="1">
              <a:off x="6896434" y="2000240"/>
              <a:ext cx="1440000" cy="917100"/>
              <a:chOff x="6094413" y="1928802"/>
              <a:chExt cx="1638807" cy="1043719"/>
            </a:xfrm>
          </p:grpSpPr>
          <p:pic>
            <p:nvPicPr>
              <p:cNvPr id="9" name="Picture 3" descr="C:\Documents and Settings\Admin\Рабочий стол\11971624452037367643TheresaKnott_Red_Shoe.svg.med.p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715140" y="1928802"/>
                <a:ext cx="1018080" cy="1008000"/>
              </a:xfrm>
              <a:prstGeom prst="rect">
                <a:avLst/>
              </a:prstGeom>
              <a:noFill/>
            </p:spPr>
          </p:pic>
          <p:pic>
            <p:nvPicPr>
              <p:cNvPr id="1027" name="Picture 3" descr="C:\Documents and Settings\Admin\Рабочий стол\11971624452037367643TheresaKnott_Red_Shoe.svg.med.p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094413" y="1964521"/>
                <a:ext cx="1018080" cy="1008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6" name="Блок-схема: узел 25"/>
          <p:cNvSpPr>
            <a:spLocks noChangeAspect="1"/>
          </p:cNvSpPr>
          <p:nvPr/>
        </p:nvSpPr>
        <p:spPr>
          <a:xfrm>
            <a:off x="4382788" y="2571744"/>
            <a:ext cx="360000" cy="360000"/>
          </a:xfrm>
          <a:prstGeom prst="flowChartConnector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gray">
          <a:xfrm>
            <a:off x="5429256" y="5947189"/>
            <a:ext cx="1357322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Начать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gray">
          <a:xfrm>
            <a:off x="785786" y="5715016"/>
            <a:ext cx="4500594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Нажми на рисунок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SCALES.WAV">
            <a:hlinkClick r:id="" action="ppaction://media"/>
          </p:cNvPr>
          <p:cNvPicPr>
            <a:picLocks noRot="1" noChangeAspect="1"/>
          </p:cNvPicPr>
          <p:nvPr>
            <a:wavAudioFile r:embed="rId1" name="SCALES.WAV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3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4" name="SCALES.WAV">
            <a:hlinkClick r:id="" action="ppaction://media"/>
          </p:cNvPr>
          <p:cNvPicPr>
            <a:picLocks noRot="1" noChangeAspect="1"/>
          </p:cNvPicPr>
          <p:nvPr>
            <a:wavAudioFile r:embed="rId1" name="SCALES.WAV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5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39" name="Равнобедренный треугольник 38">
            <a:hlinkClick r:id="rId13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Умножение 39"/>
          <p:cNvSpPr>
            <a:spLocks noChangeAspect="1"/>
          </p:cNvSpPr>
          <p:nvPr/>
        </p:nvSpPr>
        <p:spPr>
          <a:xfrm>
            <a:off x="4714876" y="5643578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97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75"/>
                            </p:stCondLst>
                            <p:childTnLst>
                              <p:par>
                                <p:cTn id="3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315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15"/>
                            </p:stCondLst>
                            <p:childTnLst>
                              <p:par>
                                <p:cTn id="5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975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75"/>
                            </p:stCondLst>
                            <p:childTnLst>
                              <p:par>
                                <p:cTn id="6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331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315"/>
                            </p:stCondLst>
                            <p:childTnLst>
                              <p:par>
                                <p:cTn id="85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showWhenStopped="0">
                <p:cTn id="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showWhenStopped="0">
                <p:cTn id="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showWhenStopped="0">
                <p:cTn id="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showWhenStopped="0"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5" grpId="3" animBg="1"/>
      <p:bldP spid="23" grpId="0" animBg="1"/>
      <p:bldP spid="24" grpId="0" animBg="1"/>
      <p:bldP spid="24" grpId="1" animBg="1"/>
      <p:bldP spid="26" grpId="0" animBg="1"/>
      <p:bldP spid="26" grpId="1" animBg="1"/>
      <p:bldP spid="26" grpId="2" animBg="1"/>
      <p:bldP spid="26" grpId="3" animBg="1"/>
      <p:bldP spid="28" grpId="0" animBg="1"/>
      <p:bldP spid="29" grpId="0" animBg="1"/>
      <p:bldP spid="29" grpId="1" animBg="1"/>
      <p:bldP spid="40" grpId="0" animBg="1"/>
      <p:bldP spid="40" grpId="1" animBg="1"/>
      <p:bldP spid="40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3925276" y="1514915"/>
            <a:ext cx="1296000" cy="1524704"/>
            <a:chOff x="3914788" y="1481446"/>
            <a:chExt cx="1296000" cy="1524704"/>
          </a:xfrm>
        </p:grpSpPr>
        <p:pic>
          <p:nvPicPr>
            <p:cNvPr id="28" name="Picture 2" descr="C:\Documents and Settings\Admin\Рабочий стол\11949849771043985234traffic_light_red_dan_ge_01.svg.med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14788" y="1481446"/>
              <a:ext cx="1296000" cy="1524704"/>
            </a:xfrm>
            <a:prstGeom prst="rect">
              <a:avLst/>
            </a:prstGeom>
            <a:noFill/>
          </p:spPr>
        </p:pic>
        <p:sp>
          <p:nvSpPr>
            <p:cNvPr id="29" name="Блок-схема: узел 28"/>
            <p:cNvSpPr>
              <a:spLocks noChangeAspect="1"/>
            </p:cNvSpPr>
            <p:nvPr/>
          </p:nvSpPr>
          <p:spPr>
            <a:xfrm>
              <a:off x="4382788" y="1681019"/>
              <a:ext cx="360000" cy="360000"/>
            </a:xfrm>
            <a:prstGeom prst="flowChartConnector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Блок-схема: узел 30"/>
          <p:cNvSpPr>
            <a:spLocks noChangeAspect="1"/>
          </p:cNvSpPr>
          <p:nvPr/>
        </p:nvSpPr>
        <p:spPr>
          <a:xfrm>
            <a:off x="4382788" y="1643050"/>
            <a:ext cx="360000" cy="3600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" name="Группа 36"/>
          <p:cNvGrpSpPr/>
          <p:nvPr/>
        </p:nvGrpSpPr>
        <p:grpSpPr>
          <a:xfrm>
            <a:off x="627479" y="1395267"/>
            <a:ext cx="1252685" cy="1764000"/>
            <a:chOff x="627479" y="1395267"/>
            <a:chExt cx="1252685" cy="176400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627479" y="1395267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60" name="Picture 12" descr="C:\Documents and Settings\Admin\Рабочий стол\1240169659847133699rg1024_simple_tree.svg.med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78315" y="1714488"/>
              <a:ext cx="951012" cy="1188000"/>
            </a:xfrm>
            <a:prstGeom prst="rect">
              <a:avLst/>
            </a:prstGeom>
            <a:noFill/>
          </p:spPr>
        </p:pic>
      </p:grp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2052000" y="428604"/>
            <a:ext cx="5112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Светофор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7263837" y="1395267"/>
            <a:ext cx="1252685" cy="1764000"/>
            <a:chOff x="6357950" y="1428736"/>
            <a:chExt cx="1252685" cy="176400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6357950" y="1428736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8" name="Picture 10" descr="C:\Documents and Settings\Admin\Рабочий стол\1197148238634476339johnny_automatic_tote_bag.svg.med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38231" y="1643050"/>
              <a:ext cx="1092122" cy="1296000"/>
            </a:xfrm>
            <a:prstGeom prst="rect">
              <a:avLst/>
            </a:prstGeom>
            <a:noFill/>
          </p:spPr>
        </p:pic>
      </p:grpSp>
      <p:grpSp>
        <p:nvGrpSpPr>
          <p:cNvPr id="25" name="Группа 24"/>
          <p:cNvGrpSpPr/>
          <p:nvPr/>
        </p:nvGrpSpPr>
        <p:grpSpPr>
          <a:xfrm>
            <a:off x="5616213" y="1395267"/>
            <a:ext cx="1252685" cy="1764000"/>
            <a:chOff x="3969044" y="1357299"/>
            <a:chExt cx="1252685" cy="1764000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969044" y="1357299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7" name="Picture 9" descr="C:\Documents and Settings\Admin\Рабочий стол\1194986432495548228pimp_hat_james_birkett_01.svg.me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48548" y="1643050"/>
              <a:ext cx="1046904" cy="1044000"/>
            </a:xfrm>
            <a:prstGeom prst="rect">
              <a:avLst/>
            </a:prstGeom>
            <a:noFill/>
          </p:spPr>
        </p:pic>
      </p:grpSp>
      <p:grpSp>
        <p:nvGrpSpPr>
          <p:cNvPr id="26" name="Группа 25"/>
          <p:cNvGrpSpPr/>
          <p:nvPr/>
        </p:nvGrpSpPr>
        <p:grpSpPr>
          <a:xfrm>
            <a:off x="2275101" y="1395267"/>
            <a:ext cx="1255238" cy="1764000"/>
            <a:chOff x="2285984" y="1428736"/>
            <a:chExt cx="1255238" cy="1764000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2287261" y="1428736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9" name="Picture 11" descr="C:\Documents and Settings\Admin\Рабочий стол\1197105103444360005biswajyotim_bed.svg.med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85984" y="2214554"/>
              <a:ext cx="1255238" cy="540000"/>
            </a:xfrm>
            <a:prstGeom prst="rect">
              <a:avLst/>
            </a:prstGeom>
            <a:noFill/>
          </p:spPr>
        </p:pic>
      </p:grpSp>
      <p:sp>
        <p:nvSpPr>
          <p:cNvPr id="32" name="Блок-схема: узел 31"/>
          <p:cNvSpPr>
            <a:spLocks noChangeAspect="1"/>
          </p:cNvSpPr>
          <p:nvPr/>
        </p:nvSpPr>
        <p:spPr>
          <a:xfrm>
            <a:off x="4382788" y="2571744"/>
            <a:ext cx="360000" cy="360000"/>
          </a:xfrm>
          <a:prstGeom prst="flowChartConnector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gray">
          <a:xfrm>
            <a:off x="5429256" y="5956119"/>
            <a:ext cx="1357322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Начать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gray">
          <a:xfrm>
            <a:off x="1000100" y="4500570"/>
            <a:ext cx="57912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Найди искусственные тела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gray">
          <a:xfrm>
            <a:off x="785786" y="5715016"/>
            <a:ext cx="4500594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Нажми на рисунок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8" name="SCALES.WAV">
            <a:hlinkClick r:id="" action="ppaction://media"/>
          </p:cNvPr>
          <p:cNvPicPr>
            <a:picLocks noRot="1" noChangeAspect="1"/>
          </p:cNvPicPr>
          <p:nvPr>
            <a:wavAudioFile r:embed="rId1" name="SCALES.WAV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9" name="SCALES.WAV">
            <a:hlinkClick r:id="" action="ppaction://media"/>
          </p:cNvPr>
          <p:cNvPicPr>
            <a:picLocks noRot="1" noChangeAspect="1"/>
          </p:cNvPicPr>
          <p:nvPr>
            <a:wavAudioFile r:embed="rId1" name="SCALES.WAV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0" name="SCALES.WAV">
            <a:hlinkClick r:id="" action="ppaction://media"/>
          </p:cNvPr>
          <p:cNvPicPr>
            <a:picLocks noRot="1" noChangeAspect="1"/>
          </p:cNvPicPr>
          <p:nvPr>
            <a:wavAudioFile r:embed="rId1" name="SCALES.WAV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1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44" name="AutoShape 6"/>
          <p:cNvSpPr>
            <a:spLocks noChangeArrowheads="1"/>
          </p:cNvSpPr>
          <p:nvPr/>
        </p:nvSpPr>
        <p:spPr bwMode="gray">
          <a:xfrm>
            <a:off x="6858016" y="5956119"/>
            <a:ext cx="1357322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Равнобедренный треугольник 44">
            <a:hlinkClick r:id="rId13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Умножение 47"/>
          <p:cNvSpPr>
            <a:spLocks noChangeAspect="1"/>
          </p:cNvSpPr>
          <p:nvPr/>
        </p:nvSpPr>
        <p:spPr>
          <a:xfrm>
            <a:off x="4714876" y="5643578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0" repeatCount="3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975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75"/>
                            </p:stCondLst>
                            <p:childTnLst>
                              <p:par>
                                <p:cTn id="2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315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15"/>
                            </p:stCondLst>
                            <p:childTnLst>
                              <p:par>
                                <p:cTn id="42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975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975"/>
                            </p:stCondLst>
                            <p:childTnLst>
                              <p:par>
                                <p:cTn id="5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53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975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975"/>
                            </p:stCondLst>
                            <p:childTnLst>
                              <p:par>
                                <p:cTn id="74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showWhenStopped="0"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showWhenStopped="0"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showWhenStopped="0"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31" grpId="1" animBg="1"/>
      <p:bldP spid="31" grpId="3" animBg="1"/>
      <p:bldP spid="32" grpId="0" animBg="1"/>
      <p:bldP spid="32" grpId="1" animBg="1"/>
      <p:bldP spid="32" grpId="2" animBg="1"/>
      <p:bldP spid="32" grpId="3" animBg="1"/>
      <p:bldP spid="32" grpId="4" animBg="1"/>
      <p:bldP spid="32" grpId="5" animBg="1"/>
      <p:bldP spid="34" grpId="0" animBg="1"/>
      <p:bldP spid="35" grpId="0" animBg="1"/>
      <p:bldP spid="35" grpId="1" animBg="1"/>
      <p:bldP spid="36" grpId="0" animBg="1"/>
      <p:bldP spid="36" grpId="1" animBg="1"/>
      <p:bldP spid="44" grpId="0" animBg="1"/>
      <p:bldP spid="48" grpId="0" animBg="1"/>
      <p:bldP spid="48" grpId="1" animBg="1"/>
      <p:bldP spid="48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6"/>
          <p:cNvSpPr>
            <a:spLocks noChangeArrowheads="1"/>
          </p:cNvSpPr>
          <p:nvPr/>
        </p:nvSpPr>
        <p:spPr bwMode="gray">
          <a:xfrm>
            <a:off x="5429256" y="5956119"/>
            <a:ext cx="1357322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Начать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5493810" y="1302874"/>
            <a:ext cx="1764000" cy="1290095"/>
            <a:chOff x="4162259" y="1612955"/>
            <a:chExt cx="1764000" cy="1290095"/>
          </a:xfrm>
        </p:grpSpPr>
        <p:sp>
          <p:nvSpPr>
            <p:cNvPr id="16" name="Скругленный прямоугольник 15"/>
            <p:cNvSpPr/>
            <p:nvPr/>
          </p:nvSpPr>
          <p:spPr>
            <a:xfrm rot="16200000">
              <a:off x="4417916" y="1357298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1" name="Picture 3" descr="C:\Documents and Settings\Admin\Рабочий стол\1195433607792649830Machovka_horse.svg.med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9124" y="1643050"/>
              <a:ext cx="1230268" cy="1260000"/>
            </a:xfrm>
            <a:prstGeom prst="rect">
              <a:avLst/>
            </a:prstGeom>
            <a:noFill/>
          </p:spPr>
        </p:pic>
      </p:grpSp>
      <p:grpSp>
        <p:nvGrpSpPr>
          <p:cNvPr id="22" name="Группа 21"/>
          <p:cNvGrpSpPr/>
          <p:nvPr/>
        </p:nvGrpSpPr>
        <p:grpSpPr>
          <a:xfrm>
            <a:off x="5493810" y="2857496"/>
            <a:ext cx="1764000" cy="1324971"/>
            <a:chOff x="6816673" y="1684393"/>
            <a:chExt cx="1764000" cy="1324971"/>
          </a:xfrm>
        </p:grpSpPr>
        <p:sp>
          <p:nvSpPr>
            <p:cNvPr id="17" name="Скругленный прямоугольник 16"/>
            <p:cNvSpPr/>
            <p:nvPr/>
          </p:nvSpPr>
          <p:spPr>
            <a:xfrm rot="16200000">
              <a:off x="7072330" y="1428736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4" name="Picture 6" descr="C:\Documents and Settings\Admin\Рабочий стол\build-md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04680" y="1857364"/>
              <a:ext cx="1387984" cy="1152000"/>
            </a:xfrm>
            <a:prstGeom prst="rect">
              <a:avLst/>
            </a:prstGeom>
            <a:noFill/>
          </p:spPr>
        </p:pic>
      </p:grpSp>
      <p:grpSp>
        <p:nvGrpSpPr>
          <p:cNvPr id="23" name="Группа 22"/>
          <p:cNvGrpSpPr/>
          <p:nvPr/>
        </p:nvGrpSpPr>
        <p:grpSpPr>
          <a:xfrm>
            <a:off x="1886191" y="1321579"/>
            <a:ext cx="1764000" cy="1252685"/>
            <a:chOff x="323191" y="1617455"/>
            <a:chExt cx="1764000" cy="1252685"/>
          </a:xfrm>
        </p:grpSpPr>
        <p:sp>
          <p:nvSpPr>
            <p:cNvPr id="14" name="Скругленный прямоугольник 13"/>
            <p:cNvSpPr/>
            <p:nvPr/>
          </p:nvSpPr>
          <p:spPr>
            <a:xfrm rot="16200000" flipH="1">
              <a:off x="578848" y="1361798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2" name="Picture 4" descr="C:\Documents and Settings\Admin\Рабочий стол\alarm-clock-md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90734" y="1643050"/>
              <a:ext cx="828912" cy="1116000"/>
            </a:xfrm>
            <a:prstGeom prst="rect">
              <a:avLst/>
            </a:prstGeom>
            <a:noFill/>
          </p:spPr>
        </p:pic>
      </p:grpSp>
      <p:grpSp>
        <p:nvGrpSpPr>
          <p:cNvPr id="20" name="Группа 19"/>
          <p:cNvGrpSpPr/>
          <p:nvPr/>
        </p:nvGrpSpPr>
        <p:grpSpPr>
          <a:xfrm>
            <a:off x="1886191" y="2893639"/>
            <a:ext cx="1764000" cy="1252685"/>
            <a:chOff x="3255426" y="4470475"/>
            <a:chExt cx="1764000" cy="1252685"/>
          </a:xfrm>
        </p:grpSpPr>
        <p:sp>
          <p:nvSpPr>
            <p:cNvPr id="15" name="Скругленный прямоугольник 14"/>
            <p:cNvSpPr/>
            <p:nvPr/>
          </p:nvSpPr>
          <p:spPr>
            <a:xfrm rot="16200000">
              <a:off x="3511083" y="4214818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C:\Documents and Settings\Admin\Рабочий стол\1194989595495765934car.svg.me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381425" y="4643446"/>
              <a:ext cx="1512000" cy="756000"/>
            </a:xfrm>
            <a:prstGeom prst="rect">
              <a:avLst/>
            </a:prstGeom>
            <a:noFill/>
          </p:spPr>
        </p:pic>
      </p:grp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2052000" y="428604"/>
            <a:ext cx="5112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Светофор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3925276" y="1514915"/>
            <a:ext cx="1296000" cy="1524704"/>
            <a:chOff x="3914788" y="1481446"/>
            <a:chExt cx="1296000" cy="1524704"/>
          </a:xfrm>
        </p:grpSpPr>
        <p:pic>
          <p:nvPicPr>
            <p:cNvPr id="29" name="Picture 2" descr="C:\Documents and Settings\Admin\Рабочий стол\11949849771043985234traffic_light_red_dan_ge_01.svg.med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14788" y="1481446"/>
              <a:ext cx="1296000" cy="1524704"/>
            </a:xfrm>
            <a:prstGeom prst="rect">
              <a:avLst/>
            </a:prstGeom>
            <a:noFill/>
          </p:spPr>
        </p:pic>
        <p:sp>
          <p:nvSpPr>
            <p:cNvPr id="30" name="Блок-схема: узел 29"/>
            <p:cNvSpPr>
              <a:spLocks noChangeAspect="1"/>
            </p:cNvSpPr>
            <p:nvPr/>
          </p:nvSpPr>
          <p:spPr>
            <a:xfrm>
              <a:off x="4382788" y="1681019"/>
              <a:ext cx="360000" cy="360000"/>
            </a:xfrm>
            <a:prstGeom prst="flowChartConnector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" name="Блок-схема: узел 30"/>
          <p:cNvSpPr>
            <a:spLocks noChangeAspect="1"/>
          </p:cNvSpPr>
          <p:nvPr/>
        </p:nvSpPr>
        <p:spPr>
          <a:xfrm>
            <a:off x="4382788" y="1643050"/>
            <a:ext cx="360000" cy="3600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/>
          <p:cNvSpPr>
            <a:spLocks noChangeAspect="1"/>
          </p:cNvSpPr>
          <p:nvPr/>
        </p:nvSpPr>
        <p:spPr>
          <a:xfrm>
            <a:off x="4382788" y="2571744"/>
            <a:ext cx="360000" cy="360000"/>
          </a:xfrm>
          <a:prstGeom prst="flowChartConnector">
            <a:avLst/>
          </a:prstGeom>
          <a:solidFill>
            <a:srgbClr val="66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gray">
          <a:xfrm>
            <a:off x="1000100" y="4500570"/>
            <a:ext cx="57912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Найди искусственные тела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gray">
          <a:xfrm>
            <a:off x="785786" y="5715016"/>
            <a:ext cx="4500594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Нажми на рисунок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SCALES.WAV">
            <a:hlinkClick r:id="" action="ppaction://media"/>
          </p:cNvPr>
          <p:cNvPicPr>
            <a:picLocks noRot="1" noChangeAspect="1"/>
          </p:cNvPicPr>
          <p:nvPr>
            <a:wavAudioFile r:embed="rId1" name="SCALES.WAV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8" name="SCALES.WAV">
            <a:hlinkClick r:id="" action="ppaction://media"/>
          </p:cNvPr>
          <p:cNvPicPr>
            <a:picLocks noRot="1" noChangeAspect="1"/>
          </p:cNvPicPr>
          <p:nvPr>
            <a:wavAudioFile r:embed="rId1" name="SCALES.WAV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9" name="SCALES.WAV">
            <a:hlinkClick r:id="" action="ppaction://media"/>
          </p:cNvPr>
          <p:cNvPicPr>
            <a:picLocks noRot="1" noChangeAspect="1"/>
          </p:cNvPicPr>
          <p:nvPr>
            <a:wavAudioFile r:embed="rId1" name="SCALES.WAV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0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43" name="AutoShape 6"/>
          <p:cNvSpPr>
            <a:spLocks noChangeArrowheads="1"/>
          </p:cNvSpPr>
          <p:nvPr/>
        </p:nvSpPr>
        <p:spPr bwMode="gray">
          <a:xfrm>
            <a:off x="6858016" y="5956119"/>
            <a:ext cx="1357322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Умножение 44"/>
          <p:cNvSpPr>
            <a:spLocks noChangeAspect="1"/>
          </p:cNvSpPr>
          <p:nvPr/>
        </p:nvSpPr>
        <p:spPr>
          <a:xfrm>
            <a:off x="4714876" y="5643578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33" name="Равнобедренный треугольник 32">
            <a:hlinkClick r:id="rId12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0" repeatCount="3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975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75"/>
                            </p:stCondLst>
                            <p:childTnLst>
                              <p:par>
                                <p:cTn id="1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975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75"/>
                            </p:stCondLst>
                            <p:childTnLst>
                              <p:par>
                                <p:cTn id="32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315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15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975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975"/>
                            </p:stCondLst>
                            <p:childTnLst>
                              <p:par>
                                <p:cTn id="6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showWhenStopped="0"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showWhenStopped="0">
                <p:cTn id="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44" grpId="0" animBg="1"/>
      <p:bldP spid="31" grpId="0" animBg="1"/>
      <p:bldP spid="31" grpId="1" animBg="1"/>
      <p:bldP spid="32" grpId="0" animBg="1"/>
      <p:bldP spid="32" grpId="1" animBg="1"/>
      <p:bldP spid="32" grpId="2" animBg="1"/>
      <p:bldP spid="32" grpId="3" animBg="1"/>
      <p:bldP spid="32" grpId="4" animBg="1"/>
      <p:bldP spid="32" grpId="5" animBg="1"/>
      <p:bldP spid="35" grpId="0" animBg="1"/>
      <p:bldP spid="35" grpId="1" animBg="1"/>
      <p:bldP spid="36" grpId="0" animBg="1"/>
      <p:bldP spid="36" grpId="2" animBg="1"/>
      <p:bldP spid="43" grpId="0" animBg="1"/>
      <p:bldP spid="45" grpId="0" animBg="1"/>
      <p:bldP spid="45" grpId="1" animBg="1"/>
      <p:bldP spid="45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 состоят из веществ  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971889" y="1393017"/>
            <a:ext cx="2700000" cy="3217881"/>
            <a:chOff x="642910" y="1285860"/>
            <a:chExt cx="2700000" cy="3217881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gray">
            <a:xfrm>
              <a:off x="642910" y="1285860"/>
              <a:ext cx="2700000" cy="574675"/>
            </a:xfrm>
            <a:prstGeom prst="rect">
              <a:avLst/>
            </a:prstGeom>
            <a:noFill/>
            <a:ln w="63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Вещество: железо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1110910" y="1855205"/>
              <a:ext cx="1764000" cy="2648536"/>
              <a:chOff x="428596" y="1855205"/>
              <a:chExt cx="1764000" cy="2648536"/>
            </a:xfrm>
          </p:grpSpPr>
          <p:grpSp>
            <p:nvGrpSpPr>
              <p:cNvPr id="8" name="Группа 7"/>
              <p:cNvGrpSpPr/>
              <p:nvPr/>
            </p:nvGrpSpPr>
            <p:grpSpPr>
              <a:xfrm>
                <a:off x="428596" y="2414155"/>
                <a:ext cx="1764000" cy="2089586"/>
                <a:chOff x="428596" y="2414155"/>
                <a:chExt cx="1764000" cy="2089586"/>
              </a:xfrm>
            </p:grpSpPr>
            <p:pic>
              <p:nvPicPr>
                <p:cNvPr id="1026" name="Picture 2" descr="C:\Documents and Settings\Admin\Рабочий стол\12247845911693553444schoolfreeware_Scissors.svg.med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 rot="16200000">
                  <a:off x="572596" y="2334816"/>
                  <a:ext cx="1476000" cy="1634678"/>
                </a:xfrm>
                <a:prstGeom prst="rect">
                  <a:avLst/>
                </a:prstGeom>
                <a:noFill/>
              </p:spPr>
            </p:pic>
            <p:sp>
              <p:nvSpPr>
                <p:cNvPr id="7" name="AutoShape 4"/>
                <p:cNvSpPr>
                  <a:spLocks noChangeArrowheads="1"/>
                </p:cNvSpPr>
                <p:nvPr/>
              </p:nvSpPr>
              <p:spPr bwMode="gray">
                <a:xfrm>
                  <a:off x="428596" y="3929066"/>
                  <a:ext cx="1764000" cy="574675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6350" algn="ctr">
                  <a:solidFill>
                    <a:srgbClr val="00B0F0"/>
                  </a:solidFill>
                  <a:round/>
                  <a:headEnd/>
                  <a:tailEnd/>
                </a:ln>
                <a:effectLst>
                  <a:outerShdw dist="63500" dir="3187806" algn="ctr" rotWithShape="0">
                    <a:srgbClr val="00B050"/>
                  </a:outerShdw>
                </a:effectLst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Ножницы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0" name="Freeform 8"/>
              <p:cNvSpPr>
                <a:spLocks/>
              </p:cNvSpPr>
              <p:nvPr/>
            </p:nvSpPr>
            <p:spPr bwMode="gray">
              <a:xfrm rot="2265817" flipH="1">
                <a:off x="857595" y="1855205"/>
                <a:ext cx="792000" cy="972000"/>
              </a:xfrm>
              <a:custGeom>
                <a:avLst/>
                <a:gdLst/>
                <a:ahLst/>
                <a:cxnLst>
                  <a:cxn ang="0">
                    <a:pos x="580" y="0"/>
                  </a:cxn>
                  <a:cxn ang="0">
                    <a:pos x="578" y="90"/>
                  </a:cxn>
                  <a:cxn ang="0">
                    <a:pos x="568" y="174"/>
                  </a:cxn>
                  <a:cxn ang="0">
                    <a:pos x="552" y="252"/>
                  </a:cxn>
                  <a:cxn ang="0">
                    <a:pos x="526" y="324"/>
                  </a:cxn>
                  <a:cxn ang="0">
                    <a:pos x="494" y="390"/>
                  </a:cxn>
                  <a:cxn ang="0">
                    <a:pos x="452" y="450"/>
                  </a:cxn>
                  <a:cxn ang="0">
                    <a:pos x="402" y="508"/>
                  </a:cxn>
                  <a:cxn ang="0">
                    <a:pos x="342" y="560"/>
                  </a:cxn>
                  <a:cxn ang="0">
                    <a:pos x="270" y="610"/>
                  </a:cxn>
                  <a:cxn ang="0">
                    <a:pos x="188" y="656"/>
                  </a:cxn>
                  <a:cxn ang="0">
                    <a:pos x="188" y="798"/>
                  </a:cxn>
                  <a:cxn ang="0">
                    <a:pos x="0" y="514"/>
                  </a:cxn>
                  <a:cxn ang="0">
                    <a:pos x="188" y="230"/>
                  </a:cxn>
                  <a:cxn ang="0">
                    <a:pos x="188" y="372"/>
                  </a:cxn>
                  <a:cxn ang="0">
                    <a:pos x="224" y="368"/>
                  </a:cxn>
                  <a:cxn ang="0">
                    <a:pos x="264" y="356"/>
                  </a:cxn>
                  <a:cxn ang="0">
                    <a:pos x="306" y="336"/>
                  </a:cxn>
                  <a:cxn ang="0">
                    <a:pos x="348" y="310"/>
                  </a:cxn>
                  <a:cxn ang="0">
                    <a:pos x="392" y="280"/>
                  </a:cxn>
                  <a:cxn ang="0">
                    <a:pos x="432" y="246"/>
                  </a:cxn>
                  <a:cxn ang="0">
                    <a:pos x="472" y="208"/>
                  </a:cxn>
                  <a:cxn ang="0">
                    <a:pos x="506" y="166"/>
                  </a:cxn>
                  <a:cxn ang="0">
                    <a:pos x="536" y="124"/>
                  </a:cxn>
                  <a:cxn ang="0">
                    <a:pos x="558" y="82"/>
                  </a:cxn>
                  <a:cxn ang="0">
                    <a:pos x="574" y="40"/>
                  </a:cxn>
                  <a:cxn ang="0">
                    <a:pos x="578" y="0"/>
                  </a:cxn>
                  <a:cxn ang="0">
                    <a:pos x="580" y="0"/>
                  </a:cxn>
                </a:cxnLst>
                <a:rect l="0" t="0" r="r" b="b"/>
                <a:pathLst>
                  <a:path w="580" h="798">
                    <a:moveTo>
                      <a:pt x="580" y="0"/>
                    </a:moveTo>
                    <a:lnTo>
                      <a:pt x="578" y="90"/>
                    </a:lnTo>
                    <a:lnTo>
                      <a:pt x="568" y="174"/>
                    </a:lnTo>
                    <a:lnTo>
                      <a:pt x="552" y="252"/>
                    </a:lnTo>
                    <a:lnTo>
                      <a:pt x="526" y="324"/>
                    </a:lnTo>
                    <a:lnTo>
                      <a:pt x="494" y="390"/>
                    </a:lnTo>
                    <a:lnTo>
                      <a:pt x="452" y="450"/>
                    </a:lnTo>
                    <a:lnTo>
                      <a:pt x="402" y="508"/>
                    </a:lnTo>
                    <a:lnTo>
                      <a:pt x="342" y="560"/>
                    </a:lnTo>
                    <a:lnTo>
                      <a:pt x="270" y="610"/>
                    </a:lnTo>
                    <a:lnTo>
                      <a:pt x="188" y="656"/>
                    </a:lnTo>
                    <a:lnTo>
                      <a:pt x="188" y="798"/>
                    </a:lnTo>
                    <a:lnTo>
                      <a:pt x="0" y="514"/>
                    </a:lnTo>
                    <a:lnTo>
                      <a:pt x="188" y="230"/>
                    </a:lnTo>
                    <a:lnTo>
                      <a:pt x="188" y="372"/>
                    </a:lnTo>
                    <a:lnTo>
                      <a:pt x="224" y="368"/>
                    </a:lnTo>
                    <a:lnTo>
                      <a:pt x="264" y="356"/>
                    </a:lnTo>
                    <a:lnTo>
                      <a:pt x="306" y="336"/>
                    </a:lnTo>
                    <a:lnTo>
                      <a:pt x="348" y="310"/>
                    </a:lnTo>
                    <a:lnTo>
                      <a:pt x="392" y="280"/>
                    </a:lnTo>
                    <a:lnTo>
                      <a:pt x="432" y="246"/>
                    </a:lnTo>
                    <a:lnTo>
                      <a:pt x="472" y="208"/>
                    </a:lnTo>
                    <a:lnTo>
                      <a:pt x="506" y="166"/>
                    </a:lnTo>
                    <a:lnTo>
                      <a:pt x="536" y="124"/>
                    </a:lnTo>
                    <a:lnTo>
                      <a:pt x="558" y="82"/>
                    </a:lnTo>
                    <a:lnTo>
                      <a:pt x="574" y="40"/>
                    </a:lnTo>
                    <a:lnTo>
                      <a:pt x="578" y="0"/>
                    </a:lnTo>
                    <a:lnTo>
                      <a:pt x="58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  <a:effectLst>
                <a:outerShdw dist="114300" dir="2400000" algn="ctr" rotWithShape="0">
                  <a:schemeClr val="tx2">
                    <a:lumMod val="60000"/>
                    <a:lumOff val="40000"/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9" name="Группа 18"/>
          <p:cNvGrpSpPr/>
          <p:nvPr/>
        </p:nvGrpSpPr>
        <p:grpSpPr>
          <a:xfrm>
            <a:off x="5258169" y="1285860"/>
            <a:ext cx="2913943" cy="3432195"/>
            <a:chOff x="4286619" y="1214422"/>
            <a:chExt cx="2913943" cy="343219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4500562" y="1214422"/>
              <a:ext cx="2700000" cy="3432195"/>
              <a:chOff x="4500562" y="1214422"/>
              <a:chExt cx="2700000" cy="3432195"/>
            </a:xfrm>
          </p:grpSpPr>
          <p:grpSp>
            <p:nvGrpSpPr>
              <p:cNvPr id="15" name="Группа 14"/>
              <p:cNvGrpSpPr/>
              <p:nvPr/>
            </p:nvGrpSpPr>
            <p:grpSpPr>
              <a:xfrm>
                <a:off x="4950562" y="1643050"/>
                <a:ext cx="1800000" cy="3003567"/>
                <a:chOff x="5000628" y="1643050"/>
                <a:chExt cx="1800000" cy="3003567"/>
              </a:xfrm>
            </p:grpSpPr>
            <p:pic>
              <p:nvPicPr>
                <p:cNvPr id="1027" name="Picture 3" descr="C:\Documents and Settings\Admin\Рабочий стол\12279729011274662317rg1024_Set_of_water_drops.svg.med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5000628" y="1643050"/>
                  <a:ext cx="1800000" cy="2383825"/>
                </a:xfrm>
                <a:prstGeom prst="rect">
                  <a:avLst/>
                </a:prstGeom>
                <a:noFill/>
              </p:spPr>
            </p:pic>
            <p:sp>
              <p:nvSpPr>
                <p:cNvPr id="14" name="AutoShape 4"/>
                <p:cNvSpPr>
                  <a:spLocks noChangeArrowheads="1"/>
                </p:cNvSpPr>
                <p:nvPr/>
              </p:nvSpPr>
              <p:spPr bwMode="gray">
                <a:xfrm>
                  <a:off x="5018628" y="4071942"/>
                  <a:ext cx="1764000" cy="574675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6350" algn="ctr">
                  <a:solidFill>
                    <a:srgbClr val="00B0F0"/>
                  </a:solidFill>
                  <a:round/>
                  <a:headEnd/>
                  <a:tailEnd/>
                </a:ln>
                <a:effectLst>
                  <a:outerShdw dist="63500" dir="3187806" algn="ctr" rotWithShape="0">
                    <a:srgbClr val="00B050"/>
                  </a:outerShdw>
                </a:effectLst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Капли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6" name="AutoShape 4"/>
              <p:cNvSpPr>
                <a:spLocks noChangeArrowheads="1"/>
              </p:cNvSpPr>
              <p:nvPr/>
            </p:nvSpPr>
            <p:spPr bwMode="gray">
              <a:xfrm>
                <a:off x="4500562" y="1214422"/>
                <a:ext cx="2700000" cy="574675"/>
              </a:xfrm>
              <a:prstGeom prst="rect">
                <a:avLst/>
              </a:prstGeom>
              <a:no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Вещество: вода</a:t>
                </a:r>
                <a:endParaRPr lang="en-US" sz="2400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8" name="Freeform 8"/>
            <p:cNvSpPr>
              <a:spLocks/>
            </p:cNvSpPr>
            <p:nvPr/>
          </p:nvSpPr>
          <p:spPr bwMode="gray">
            <a:xfrm rot="2265817" flipH="1">
              <a:off x="4286619" y="1855205"/>
              <a:ext cx="792000" cy="972000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dist="114300" dir="2400000" algn="ctr" rotWithShape="0">
                <a:schemeClr val="tx2">
                  <a:lumMod val="60000"/>
                  <a:lumOff val="40000"/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1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642910" y="4857760"/>
            <a:ext cx="7858180" cy="1000132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eaLnBrk="0" hangingPunct="0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Определение.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Вещества – то, из чего состоят тела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Равнобедренный треугольник 22">
            <a:hlinkClick r:id="rId5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AutoShape 5"/>
          <p:cNvSpPr>
            <a:spLocks noChangeArrowheads="1"/>
          </p:cNvSpPr>
          <p:nvPr/>
        </p:nvSpPr>
        <p:spPr bwMode="gray">
          <a:xfrm>
            <a:off x="214282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" name="Picture 5" descr="C:\Documents and Settings\Admin\Рабочий стол\11971488431079343407barretr_Pencil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923869"/>
            <a:ext cx="1872000" cy="1872000"/>
          </a:xfrm>
          <a:prstGeom prst="rect">
            <a:avLst/>
          </a:prstGeom>
          <a:noFill/>
        </p:spPr>
      </p:pic>
      <p:sp>
        <p:nvSpPr>
          <p:cNvPr id="7" name="Freeform 8"/>
          <p:cNvSpPr>
            <a:spLocks/>
          </p:cNvSpPr>
          <p:nvPr/>
        </p:nvSpPr>
        <p:spPr bwMode="gray">
          <a:xfrm rot="870691" flipH="1">
            <a:off x="1513386" y="2084898"/>
            <a:ext cx="540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 из нескольких веществ  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2214546" y="4000504"/>
            <a:ext cx="1764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Карандаш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gray">
          <a:xfrm rot="21333592">
            <a:off x="3306209" y="1663143"/>
            <a:ext cx="540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8" name="Freeform 8"/>
          <p:cNvSpPr>
            <a:spLocks/>
          </p:cNvSpPr>
          <p:nvPr/>
        </p:nvSpPr>
        <p:spPr bwMode="gray">
          <a:xfrm rot="20193589" flipH="1">
            <a:off x="728033" y="3585560"/>
            <a:ext cx="540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642910" y="1571612"/>
            <a:ext cx="2052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2857488" y="1142984"/>
            <a:ext cx="1764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каучук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0" y="2928934"/>
            <a:ext cx="1764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графит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Блок-схема: узел 14"/>
          <p:cNvSpPr>
            <a:spLocks noChangeAspect="1"/>
          </p:cNvSpPr>
          <p:nvPr/>
        </p:nvSpPr>
        <p:spPr>
          <a:xfrm>
            <a:off x="285720" y="2500306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>
            <a:spLocks noChangeAspect="1"/>
          </p:cNvSpPr>
          <p:nvPr/>
        </p:nvSpPr>
        <p:spPr>
          <a:xfrm>
            <a:off x="857224" y="1500174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>
            <a:spLocks noChangeAspect="1"/>
          </p:cNvSpPr>
          <p:nvPr/>
        </p:nvSpPr>
        <p:spPr>
          <a:xfrm>
            <a:off x="2571736" y="1000108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gray">
          <a:xfrm>
            <a:off x="357158" y="4786322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Графит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gray">
          <a:xfrm>
            <a:off x="357158" y="5393545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gray">
          <a:xfrm>
            <a:off x="357158" y="6000768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Каучук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/>
          <p:cNvSpPr>
            <a:spLocks noChangeAspect="1"/>
          </p:cNvSpPr>
          <p:nvPr/>
        </p:nvSpPr>
        <p:spPr>
          <a:xfrm>
            <a:off x="2000232" y="4786322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множение 21"/>
          <p:cNvSpPr>
            <a:spLocks noChangeAspect="1"/>
          </p:cNvSpPr>
          <p:nvPr/>
        </p:nvSpPr>
        <p:spPr>
          <a:xfrm>
            <a:off x="2000232" y="5357826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/>
          <p:cNvSpPr>
            <a:spLocks noChangeAspect="1"/>
          </p:cNvSpPr>
          <p:nvPr/>
        </p:nvSpPr>
        <p:spPr>
          <a:xfrm>
            <a:off x="2000232" y="5929330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11949850601793037291magnifing_glass_gino_riv_01.svg.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98097" flipH="1">
            <a:off x="5822165" y="1678769"/>
            <a:ext cx="2354263" cy="2362200"/>
          </a:xfrm>
          <a:prstGeom prst="rect">
            <a:avLst/>
          </a:prstGeom>
          <a:noFill/>
        </p:spPr>
      </p:pic>
      <p:sp>
        <p:nvSpPr>
          <p:cNvPr id="26" name="AutoShape 4"/>
          <p:cNvSpPr>
            <a:spLocks noChangeArrowheads="1"/>
          </p:cNvSpPr>
          <p:nvPr/>
        </p:nvSpPr>
        <p:spPr bwMode="gray">
          <a:xfrm>
            <a:off x="4500562" y="4000504"/>
            <a:ext cx="1764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Лупа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gray">
          <a:xfrm>
            <a:off x="4572000" y="4857760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Стекло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gray">
          <a:xfrm>
            <a:off x="4572000" y="5429264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gray">
          <a:xfrm>
            <a:off x="4572000" y="6000768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Металл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Блок-схема: узел 29"/>
          <p:cNvSpPr>
            <a:spLocks noChangeAspect="1"/>
          </p:cNvSpPr>
          <p:nvPr/>
        </p:nvSpPr>
        <p:spPr>
          <a:xfrm>
            <a:off x="6429388" y="1500174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Умножение 30"/>
          <p:cNvSpPr>
            <a:spLocks noChangeAspect="1"/>
          </p:cNvSpPr>
          <p:nvPr/>
        </p:nvSpPr>
        <p:spPr>
          <a:xfrm>
            <a:off x="6215074" y="4857760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AutoShape 4"/>
          <p:cNvSpPr>
            <a:spLocks noChangeArrowheads="1"/>
          </p:cNvSpPr>
          <p:nvPr/>
        </p:nvSpPr>
        <p:spPr bwMode="gray">
          <a:xfrm>
            <a:off x="5786446" y="1285860"/>
            <a:ext cx="1764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стекло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Freeform 8"/>
          <p:cNvSpPr>
            <a:spLocks/>
          </p:cNvSpPr>
          <p:nvPr/>
        </p:nvSpPr>
        <p:spPr bwMode="gray">
          <a:xfrm rot="2989835">
            <a:off x="7825754" y="3039415"/>
            <a:ext cx="540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4" name="Умножение 33"/>
          <p:cNvSpPr>
            <a:spLocks noChangeAspect="1"/>
          </p:cNvSpPr>
          <p:nvPr/>
        </p:nvSpPr>
        <p:spPr>
          <a:xfrm>
            <a:off x="6215074" y="5429264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gray">
          <a:xfrm>
            <a:off x="7072330" y="3429000"/>
            <a:ext cx="1764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Умножение 35"/>
          <p:cNvSpPr>
            <a:spLocks noChangeAspect="1"/>
          </p:cNvSpPr>
          <p:nvPr/>
        </p:nvSpPr>
        <p:spPr>
          <a:xfrm>
            <a:off x="6215074" y="5929330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AutoShape 4"/>
          <p:cNvSpPr>
            <a:spLocks noChangeArrowheads="1"/>
          </p:cNvSpPr>
          <p:nvPr/>
        </p:nvSpPr>
        <p:spPr bwMode="gray">
          <a:xfrm>
            <a:off x="4286248" y="2714620"/>
            <a:ext cx="1764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металл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gray">
          <a:xfrm rot="870691" flipH="1">
            <a:off x="5131107" y="3202288"/>
            <a:ext cx="540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9" name="Блок-схема: узел 38"/>
          <p:cNvSpPr>
            <a:spLocks noChangeAspect="1"/>
          </p:cNvSpPr>
          <p:nvPr/>
        </p:nvSpPr>
        <p:spPr>
          <a:xfrm>
            <a:off x="4643438" y="2143116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Равнобедренный треугольник 40">
            <a:hlinkClick r:id="rId5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6" grpId="0" animBg="1"/>
      <p:bldP spid="6" grpId="1" animBg="1"/>
      <p:bldP spid="8" grpId="0" animBg="1"/>
      <p:bldP spid="8" grpId="1" animBg="1"/>
      <p:bldP spid="11" grpId="0"/>
      <p:bldP spid="11" grpId="1"/>
      <p:bldP spid="12" grpId="0"/>
      <p:bldP spid="12" grpId="1"/>
      <p:bldP spid="13" grpId="0"/>
      <p:bldP spid="13" grpId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  <p:bldP spid="31" grpId="1" animBg="1"/>
      <p:bldP spid="32" grpId="0"/>
      <p:bldP spid="32" grpId="1"/>
      <p:bldP spid="33" grpId="0" animBg="1"/>
      <p:bldP spid="33" grpId="1" animBg="1"/>
      <p:bldP spid="34" grpId="0" animBg="1"/>
      <p:bldP spid="34" grpId="1" animBg="1"/>
      <p:bldP spid="35" grpId="0"/>
      <p:bldP spid="35" grpId="1"/>
      <p:bldP spid="36" grpId="0" animBg="1"/>
      <p:bldP spid="36" grpId="1" animBg="1"/>
      <p:bldP spid="37" grpId="0"/>
      <p:bldP spid="37" grpId="1"/>
      <p:bldP spid="38" grpId="0" animBg="1"/>
      <p:bldP spid="38" grpId="1" animBg="1"/>
      <p:bldP spid="39" grpId="0" animBg="1"/>
      <p:bldP spid="3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214282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 из нескольких веществ  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500166" y="2143116"/>
            <a:ext cx="1764000" cy="2360625"/>
            <a:chOff x="1178414" y="2714620"/>
            <a:chExt cx="1764000" cy="2360625"/>
          </a:xfrm>
        </p:grpSpPr>
        <p:pic>
          <p:nvPicPr>
            <p:cNvPr id="2050" name="Picture 2" descr="C:\Documents and Settings\Admin\Рабочий стол\11954217511527806368hammer_david_benjamin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4414" y="2714620"/>
              <a:ext cx="1692000" cy="1697617"/>
            </a:xfrm>
            <a:prstGeom prst="rect">
              <a:avLst/>
            </a:prstGeom>
            <a:noFill/>
          </p:spPr>
        </p:pic>
        <p:sp>
          <p:nvSpPr>
            <p:cNvPr id="8" name="AutoShape 4"/>
            <p:cNvSpPr>
              <a:spLocks noChangeArrowheads="1"/>
            </p:cNvSpPr>
            <p:nvPr/>
          </p:nvSpPr>
          <p:spPr bwMode="gray">
            <a:xfrm>
              <a:off x="1178414" y="4500570"/>
              <a:ext cx="1764000" cy="574675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algn="ctr">
              <a:solidFill>
                <a:srgbClr val="00B0F0"/>
              </a:solidFill>
              <a:round/>
              <a:headEnd/>
              <a:tailEnd/>
            </a:ln>
            <a:effectLst>
              <a:outerShdw dist="63500" dir="3187806" algn="ctr" rotWithShape="0">
                <a:srgbClr val="00B050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Молоток 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Freeform 8"/>
          <p:cNvSpPr>
            <a:spLocks/>
          </p:cNvSpPr>
          <p:nvPr/>
        </p:nvSpPr>
        <p:spPr bwMode="gray">
          <a:xfrm rot="21095772" flipH="1">
            <a:off x="1209753" y="1838582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857224" y="1500174"/>
            <a:ext cx="2700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железо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2571736" y="3071810"/>
            <a:ext cx="2700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gray">
          <a:xfrm rot="1275241">
            <a:off x="2292349" y="2825115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grpSp>
        <p:nvGrpSpPr>
          <p:cNvPr id="20" name="Группа 19"/>
          <p:cNvGrpSpPr/>
          <p:nvPr/>
        </p:nvGrpSpPr>
        <p:grpSpPr>
          <a:xfrm>
            <a:off x="4803754" y="1471096"/>
            <a:ext cx="2880000" cy="3318397"/>
            <a:chOff x="5160944" y="1828286"/>
            <a:chExt cx="2880000" cy="3318397"/>
          </a:xfrm>
        </p:grpSpPr>
        <p:pic>
          <p:nvPicPr>
            <p:cNvPr id="2051" name="Picture 3" descr="C:\Documents and Settings\Admin\Рабочий стол\11954320631830302180Machovka_Knife_2.svg.med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82174">
              <a:off x="5160944" y="1828286"/>
              <a:ext cx="2880000" cy="1411320"/>
            </a:xfrm>
            <a:prstGeom prst="rect">
              <a:avLst/>
            </a:prstGeom>
            <a:noFill/>
          </p:spPr>
        </p:pic>
        <p:grpSp>
          <p:nvGrpSpPr>
            <p:cNvPr id="19" name="Группа 18"/>
            <p:cNvGrpSpPr/>
            <p:nvPr/>
          </p:nvGrpSpPr>
          <p:grpSpPr>
            <a:xfrm>
              <a:off x="5610434" y="2714623"/>
              <a:ext cx="2088000" cy="2432060"/>
              <a:chOff x="5143504" y="2714623"/>
              <a:chExt cx="2088000" cy="2432060"/>
            </a:xfrm>
          </p:grpSpPr>
          <p:pic>
            <p:nvPicPr>
              <p:cNvPr id="2052" name="Picture 4" descr="C:\Documents and Settings\Admin\Рабочий стол\knife-md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143504" y="2714623"/>
                <a:ext cx="2088000" cy="1890492"/>
              </a:xfrm>
              <a:prstGeom prst="rect">
                <a:avLst/>
              </a:prstGeom>
              <a:noFill/>
            </p:spPr>
          </p:pic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5414574" y="4572008"/>
                <a:ext cx="1764000" cy="574675"/>
              </a:xfrm>
              <a:prstGeom prst="roundRect">
                <a:avLst/>
              </a:prstGeom>
              <a:gradFill flip="none" rotWithShape="1">
                <a:gsLst>
                  <a:gs pos="0">
                    <a:srgbClr val="00B0F0">
                      <a:tint val="66000"/>
                      <a:satMod val="160000"/>
                    </a:srgbClr>
                  </a:gs>
                  <a:gs pos="50000">
                    <a:srgbClr val="00B0F0">
                      <a:tint val="44500"/>
                      <a:satMod val="160000"/>
                    </a:srgbClr>
                  </a:gs>
                  <a:gs pos="100000">
                    <a:srgbClr val="00B0F0">
                      <a:tint val="23500"/>
                      <a:satMod val="16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algn="ctr">
                <a:solidFill>
                  <a:srgbClr val="00B0F0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B050"/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Ножи  </a:t>
                </a:r>
                <a:endParaRPr lang="en-US" sz="2400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21" name="AutoShape 4"/>
          <p:cNvSpPr>
            <a:spLocks noChangeArrowheads="1"/>
          </p:cNvSpPr>
          <p:nvPr/>
        </p:nvSpPr>
        <p:spPr bwMode="gray">
          <a:xfrm>
            <a:off x="5857884" y="1214422"/>
            <a:ext cx="2700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железо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3786182" y="3429000"/>
            <a:ext cx="2700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пластмасса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gray">
          <a:xfrm rot="17595093">
            <a:off x="5942542" y="1370518"/>
            <a:ext cx="540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4" name="Freeform 8"/>
          <p:cNvSpPr>
            <a:spLocks/>
          </p:cNvSpPr>
          <p:nvPr/>
        </p:nvSpPr>
        <p:spPr bwMode="gray">
          <a:xfrm rot="4938926" flipH="1">
            <a:off x="5677249" y="2248234"/>
            <a:ext cx="540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5" name="Freeform 8"/>
          <p:cNvSpPr>
            <a:spLocks/>
          </p:cNvSpPr>
          <p:nvPr/>
        </p:nvSpPr>
        <p:spPr bwMode="gray">
          <a:xfrm rot="20734280" flipH="1">
            <a:off x="6059521" y="3630637"/>
            <a:ext cx="540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 rot="17962888" flipH="1">
            <a:off x="6812878" y="2883797"/>
            <a:ext cx="540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0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27" name="AutoShape 6"/>
          <p:cNvSpPr>
            <a:spLocks noChangeArrowheads="1"/>
          </p:cNvSpPr>
          <p:nvPr/>
        </p:nvSpPr>
        <p:spPr bwMode="gray">
          <a:xfrm>
            <a:off x="357158" y="5393545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gray">
          <a:xfrm>
            <a:off x="357158" y="6000768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Железо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Умножение 31"/>
          <p:cNvSpPr>
            <a:spLocks noChangeAspect="1"/>
          </p:cNvSpPr>
          <p:nvPr/>
        </p:nvSpPr>
        <p:spPr>
          <a:xfrm>
            <a:off x="2000232" y="5357826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множение 32"/>
          <p:cNvSpPr>
            <a:spLocks noChangeAspect="1"/>
          </p:cNvSpPr>
          <p:nvPr/>
        </p:nvSpPr>
        <p:spPr>
          <a:xfrm>
            <a:off x="2000232" y="5929330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gray">
          <a:xfrm>
            <a:off x="4429124" y="5429264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Железо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AutoShape 6"/>
          <p:cNvSpPr>
            <a:spLocks noChangeArrowheads="1"/>
          </p:cNvSpPr>
          <p:nvPr/>
        </p:nvSpPr>
        <p:spPr bwMode="gray">
          <a:xfrm>
            <a:off x="4429124" y="6000768"/>
            <a:ext cx="183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Пластмасса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Умножение 35"/>
          <p:cNvSpPr>
            <a:spLocks noChangeAspect="1"/>
          </p:cNvSpPr>
          <p:nvPr/>
        </p:nvSpPr>
        <p:spPr>
          <a:xfrm>
            <a:off x="6215074" y="5429264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Умножение 36"/>
          <p:cNvSpPr>
            <a:spLocks noChangeAspect="1"/>
          </p:cNvSpPr>
          <p:nvPr/>
        </p:nvSpPr>
        <p:spPr>
          <a:xfrm>
            <a:off x="6215074" y="5929330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лок-схема: узел 37"/>
          <p:cNvSpPr>
            <a:spLocks noChangeAspect="1"/>
          </p:cNvSpPr>
          <p:nvPr/>
        </p:nvSpPr>
        <p:spPr>
          <a:xfrm>
            <a:off x="2000232" y="1071546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узел 38"/>
          <p:cNvSpPr>
            <a:spLocks noChangeAspect="1"/>
          </p:cNvSpPr>
          <p:nvPr/>
        </p:nvSpPr>
        <p:spPr>
          <a:xfrm>
            <a:off x="785786" y="2357430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узел 40"/>
          <p:cNvSpPr>
            <a:spLocks noChangeAspect="1"/>
          </p:cNvSpPr>
          <p:nvPr/>
        </p:nvSpPr>
        <p:spPr>
          <a:xfrm>
            <a:off x="4429124" y="1214422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узел 39"/>
          <p:cNvSpPr>
            <a:spLocks noChangeAspect="1"/>
          </p:cNvSpPr>
          <p:nvPr/>
        </p:nvSpPr>
        <p:spPr>
          <a:xfrm>
            <a:off x="6357950" y="1785926"/>
            <a:ext cx="1476000" cy="1476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узел 41"/>
          <p:cNvSpPr>
            <a:spLocks noChangeAspect="1"/>
          </p:cNvSpPr>
          <p:nvPr/>
        </p:nvSpPr>
        <p:spPr>
          <a:xfrm>
            <a:off x="6143636" y="3000372"/>
            <a:ext cx="1476000" cy="1476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Равнобедренный треугольник 42">
            <a:hlinkClick r:id="rId6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/>
      <p:bldP spid="12" grpId="1"/>
      <p:bldP spid="13" grpId="0"/>
      <p:bldP spid="13" grpId="1"/>
      <p:bldP spid="14" grpId="0" animBg="1"/>
      <p:bldP spid="14" grpId="1" animBg="1"/>
      <p:bldP spid="21" grpId="0"/>
      <p:bldP spid="21" grpId="1"/>
      <p:bldP spid="22" grpId="0"/>
      <p:bldP spid="22" grpId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8" grpId="1" animBg="1"/>
      <p:bldP spid="39" grpId="0" animBg="1"/>
      <p:bldP spid="39" grpId="1" animBg="1"/>
      <p:bldP spid="41" grpId="0" animBg="1"/>
      <p:bldP spid="41" grpId="2" animBg="1"/>
      <p:bldP spid="40" grpId="0" animBg="1"/>
      <p:bldP spid="40" grpId="2" animBg="1"/>
      <p:bldP spid="42" grpId="0" animBg="1"/>
      <p:bldP spid="4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5"/>
          <p:cNvSpPr>
            <a:spLocks noChangeArrowheads="1"/>
          </p:cNvSpPr>
          <p:nvPr/>
        </p:nvSpPr>
        <p:spPr bwMode="gray">
          <a:xfrm>
            <a:off x="214282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 из нескольких веществ  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1571604" y="3964785"/>
            <a:ext cx="1764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Мясорубка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 rot="1130884" flipH="1">
            <a:off x="1209753" y="1838582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571472" y="1357298"/>
            <a:ext cx="2700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железо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3500430" y="1928802"/>
            <a:ext cx="2700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 rot="2815182">
            <a:off x="3721111" y="1396356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meat-mincing-machine-m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736"/>
            <a:ext cx="2154129" cy="2556000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11949847401560083297sledge_01.svg.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59892" flipH="1">
            <a:off x="5584834" y="2499035"/>
            <a:ext cx="2340000" cy="1107354"/>
          </a:xfrm>
          <a:prstGeom prst="rect">
            <a:avLst/>
          </a:prstGeom>
          <a:noFill/>
        </p:spPr>
      </p:pic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5786446" y="3964785"/>
            <a:ext cx="1764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Санки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357158" y="4786322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Железо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gray">
          <a:xfrm>
            <a:off x="357158" y="5393545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Умножение 14"/>
          <p:cNvSpPr>
            <a:spLocks noChangeAspect="1"/>
          </p:cNvSpPr>
          <p:nvPr/>
        </p:nvSpPr>
        <p:spPr>
          <a:xfrm>
            <a:off x="2000232" y="4786322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множение 15"/>
          <p:cNvSpPr>
            <a:spLocks noChangeAspect="1"/>
          </p:cNvSpPr>
          <p:nvPr/>
        </p:nvSpPr>
        <p:spPr>
          <a:xfrm>
            <a:off x="2000232" y="5357826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gray">
          <a:xfrm>
            <a:off x="4572000" y="4857760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gray">
          <a:xfrm>
            <a:off x="4572000" y="5429264"/>
            <a:ext cx="1656000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Железо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Умножение 18"/>
          <p:cNvSpPr>
            <a:spLocks noChangeAspect="1"/>
          </p:cNvSpPr>
          <p:nvPr/>
        </p:nvSpPr>
        <p:spPr>
          <a:xfrm>
            <a:off x="6215074" y="4857760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множение 19"/>
          <p:cNvSpPr>
            <a:spLocks noChangeAspect="1"/>
          </p:cNvSpPr>
          <p:nvPr/>
        </p:nvSpPr>
        <p:spPr>
          <a:xfrm>
            <a:off x="6215074" y="5429264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>
            <a:spLocks noChangeAspect="1"/>
          </p:cNvSpPr>
          <p:nvPr/>
        </p:nvSpPr>
        <p:spPr>
          <a:xfrm>
            <a:off x="1571604" y="1857364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>
            <a:spLocks noChangeAspect="1"/>
          </p:cNvSpPr>
          <p:nvPr/>
        </p:nvSpPr>
        <p:spPr>
          <a:xfrm>
            <a:off x="2857488" y="1142984"/>
            <a:ext cx="1404000" cy="1404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 8"/>
          <p:cNvSpPr>
            <a:spLocks/>
          </p:cNvSpPr>
          <p:nvPr/>
        </p:nvSpPr>
        <p:spPr bwMode="gray">
          <a:xfrm rot="4124759" flipH="1">
            <a:off x="6272693" y="1702292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6444000" y="1571612"/>
            <a:ext cx="2700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Блок-схема: узел 24"/>
          <p:cNvSpPr>
            <a:spLocks noChangeAspect="1"/>
          </p:cNvSpPr>
          <p:nvPr/>
        </p:nvSpPr>
        <p:spPr>
          <a:xfrm>
            <a:off x="5572132" y="1857364"/>
            <a:ext cx="2052000" cy="205200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узел 25"/>
          <p:cNvSpPr>
            <a:spLocks noChangeAspect="1"/>
          </p:cNvSpPr>
          <p:nvPr/>
        </p:nvSpPr>
        <p:spPr>
          <a:xfrm>
            <a:off x="5214942" y="2500306"/>
            <a:ext cx="2766380" cy="1337620"/>
          </a:xfrm>
          <a:prstGeom prst="flowChartConnector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Freeform 8"/>
          <p:cNvSpPr>
            <a:spLocks/>
          </p:cNvSpPr>
          <p:nvPr/>
        </p:nvSpPr>
        <p:spPr bwMode="gray">
          <a:xfrm rot="1275241">
            <a:off x="7793076" y="3110867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8" name="AutoShape 4"/>
          <p:cNvSpPr>
            <a:spLocks noChangeArrowheads="1"/>
          </p:cNvSpPr>
          <p:nvPr/>
        </p:nvSpPr>
        <p:spPr bwMode="gray">
          <a:xfrm>
            <a:off x="3643306" y="3500438"/>
            <a:ext cx="2700000" cy="574675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железо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Равнобедренный треугольник 29">
            <a:hlinkClick r:id="rId5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  <p:bldP spid="8" grpId="1"/>
      <p:bldP spid="9" grpId="0"/>
      <p:bldP spid="9" grpId="1"/>
      <p:bldP spid="10" grpId="0" animBg="1"/>
      <p:bldP spid="10" grpId="1" animBg="1"/>
      <p:bldP spid="13" grpId="0" animBg="1"/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/>
      <p:bldP spid="24" grpId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>
            <a:outerShdw dist="50800" dir="5400000" algn="ctr" rotWithShape="0">
              <a:srgbClr val="00B05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928794" y="500042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 состоят из веществ  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gray">
          <a:xfrm rot="2265817" flipH="1">
            <a:off x="6786948" y="1426577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" name="Freeform 8"/>
          <p:cNvSpPr>
            <a:spLocks/>
          </p:cNvSpPr>
          <p:nvPr/>
        </p:nvSpPr>
        <p:spPr bwMode="gray">
          <a:xfrm rot="2265817" flipH="1">
            <a:off x="4215180" y="1426576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18480" y="2500306"/>
            <a:ext cx="2592000" cy="1440000"/>
          </a:xfrm>
          <a:prstGeom prst="homePlate">
            <a:avLst/>
          </a:prstGeom>
          <a:noFill/>
          <a:ln w="381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48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Тела</a:t>
            </a:r>
            <a:endParaRPr lang="en-US" sz="4800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3276000" y="2500306"/>
            <a:ext cx="2592000" cy="144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 могут </a:t>
            </a:r>
          </a:p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состоять из </a:t>
            </a:r>
          </a:p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нескольких </a:t>
            </a:r>
          </a:p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веществ  </a:t>
            </a:r>
            <a:endParaRPr 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6133520" y="2500306"/>
            <a:ext cx="2592000" cy="144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 могут </a:t>
            </a:r>
          </a:p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состоять из </a:t>
            </a:r>
          </a:p>
          <a:p>
            <a:pPr algn="ctr" eaLnBrk="0" hangingPunct="0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одного вещества  </a:t>
            </a:r>
            <a:endParaRPr 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Равнобедренный треугольник 9">
            <a:hlinkClick r:id="rId2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3139472" y="4000504"/>
            <a:ext cx="2865057" cy="2719732"/>
            <a:chOff x="3298544" y="4000504"/>
            <a:chExt cx="2865057" cy="2719732"/>
          </a:xfrm>
        </p:grpSpPr>
        <p:pic>
          <p:nvPicPr>
            <p:cNvPr id="1027" name="Picture 3" descr="C:\Documents and Settings\Admin\Рабочий стол\16 апреля\Мусор\11954320631830302180Machovka_Knife_2.svg.med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366076">
              <a:off x="3298544" y="5316236"/>
              <a:ext cx="2865057" cy="1404000"/>
            </a:xfrm>
            <a:prstGeom prst="rect">
              <a:avLst/>
            </a:prstGeom>
            <a:noFill/>
          </p:spPr>
        </p:pic>
        <p:pic>
          <p:nvPicPr>
            <p:cNvPr id="1028" name="Picture 4" descr="C:\Documents and Settings\Admin\Рабочий стол\16 апреля\Мусор\11949844971468298061lamp_sergio_luiz_araujo__01.svg.med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43306" y="4071942"/>
              <a:ext cx="796653" cy="1404000"/>
            </a:xfrm>
            <a:prstGeom prst="rect">
              <a:avLst/>
            </a:prstGeom>
            <a:noFill/>
          </p:spPr>
        </p:pic>
        <p:pic>
          <p:nvPicPr>
            <p:cNvPr id="1029" name="Picture 5" descr="C:\Documents and Settings\Admin\Рабочий стол\16 апреля\Мусор\11949850601793037291magnifing_glass_gino_riv_01.svg.med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72000" y="4214818"/>
              <a:ext cx="1399281" cy="1404000"/>
            </a:xfrm>
            <a:prstGeom prst="rect">
              <a:avLst/>
            </a:prstGeom>
            <a:noFill/>
          </p:spPr>
        </p:pic>
        <p:sp>
          <p:nvSpPr>
            <p:cNvPr id="16" name="Прямоугольник 15"/>
            <p:cNvSpPr>
              <a:spLocks noChangeAspect="1"/>
            </p:cNvSpPr>
            <p:nvPr/>
          </p:nvSpPr>
          <p:spPr>
            <a:xfrm>
              <a:off x="3428992" y="4000504"/>
              <a:ext cx="2556000" cy="2556000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578617" y="4357694"/>
            <a:ext cx="1701807" cy="1785041"/>
            <a:chOff x="6500826" y="4357694"/>
            <a:chExt cx="1701807" cy="1785041"/>
          </a:xfrm>
        </p:grpSpPr>
        <p:pic>
          <p:nvPicPr>
            <p:cNvPr id="1026" name="Picture 2" descr="C:\Documents and Settings\Admin\Рабочий стол\16 апреля\Мусор\11971234151950210022TomK32_Gold-fish_glas.svg.med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56408" y="4357694"/>
              <a:ext cx="1546225" cy="1287463"/>
            </a:xfrm>
            <a:prstGeom prst="rect">
              <a:avLst/>
            </a:prstGeom>
            <a:noFill/>
          </p:spPr>
        </p:pic>
        <p:pic>
          <p:nvPicPr>
            <p:cNvPr id="1030" name="Picture 6" descr="C:\Documents and Settings\Admin\Рабочий стол\16 апреля\Мусор\12316860852106964535freedo_Wedding_Ring.svg.me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00826" y="5286388"/>
              <a:ext cx="1332000" cy="856347"/>
            </a:xfrm>
            <a:prstGeom prst="rect">
              <a:avLst/>
            </a:prstGeom>
            <a:noFill/>
          </p:spPr>
        </p:pic>
      </p:grpSp>
      <p:sp>
        <p:nvSpPr>
          <p:cNvPr id="17" name="Прямоугольник 16"/>
          <p:cNvSpPr>
            <a:spLocks noChangeAspect="1"/>
          </p:cNvSpPr>
          <p:nvPr/>
        </p:nvSpPr>
        <p:spPr>
          <a:xfrm>
            <a:off x="6403520" y="4000504"/>
            <a:ext cx="2052000" cy="205200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214282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>
            <a:outerShdw dist="50800" dir="5400000" algn="ctr" rotWithShape="0">
              <a:srgbClr val="00B05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Одно вещество – много тел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2" name="Группа 81"/>
          <p:cNvGrpSpPr/>
          <p:nvPr/>
        </p:nvGrpSpPr>
        <p:grpSpPr>
          <a:xfrm>
            <a:off x="1640794" y="1873638"/>
            <a:ext cx="5299900" cy="3110724"/>
            <a:chOff x="1640794" y="1873638"/>
            <a:chExt cx="5299900" cy="3110724"/>
          </a:xfrm>
        </p:grpSpPr>
        <p:grpSp>
          <p:nvGrpSpPr>
            <p:cNvPr id="79" name="Группа 78"/>
            <p:cNvGrpSpPr/>
            <p:nvPr/>
          </p:nvGrpSpPr>
          <p:grpSpPr>
            <a:xfrm>
              <a:off x="1640794" y="1873638"/>
              <a:ext cx="1728000" cy="3110724"/>
              <a:chOff x="1640794" y="1873638"/>
              <a:chExt cx="1728000" cy="3110724"/>
            </a:xfrm>
          </p:grpSpPr>
          <p:sp>
            <p:nvSpPr>
              <p:cNvPr id="12" name="AutoShape 4"/>
              <p:cNvSpPr>
                <a:spLocks noChangeArrowheads="1"/>
              </p:cNvSpPr>
              <p:nvPr/>
            </p:nvSpPr>
            <p:spPr bwMode="gray">
              <a:xfrm>
                <a:off x="1640794" y="4409687"/>
                <a:ext cx="1728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Банка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24" name="Группа 23"/>
              <p:cNvGrpSpPr/>
              <p:nvPr/>
            </p:nvGrpSpPr>
            <p:grpSpPr>
              <a:xfrm>
                <a:off x="1640794" y="1873638"/>
                <a:ext cx="1728000" cy="2412000"/>
                <a:chOff x="1357290" y="1643050"/>
                <a:chExt cx="1728000" cy="2412000"/>
              </a:xfrm>
            </p:grpSpPr>
            <p:sp>
              <p:nvSpPr>
                <p:cNvPr id="22" name="Скругленный прямоугольник 14"/>
                <p:cNvSpPr/>
                <p:nvPr/>
              </p:nvSpPr>
              <p:spPr>
                <a:xfrm>
                  <a:off x="1357290" y="1643050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026" name="Picture 2" descr="C:\Documents and Settings\Admin\Рабочий стол\jar-with-red-lid-md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1571604" y="1821645"/>
                  <a:ext cx="1326105" cy="2052000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</p:pic>
          </p:grpSp>
        </p:grpSp>
        <p:grpSp>
          <p:nvGrpSpPr>
            <p:cNvPr id="81" name="Группа 80"/>
            <p:cNvGrpSpPr/>
            <p:nvPr/>
          </p:nvGrpSpPr>
          <p:grpSpPr>
            <a:xfrm>
              <a:off x="5212694" y="1873638"/>
              <a:ext cx="1728000" cy="3110724"/>
              <a:chOff x="5212694" y="1873638"/>
              <a:chExt cx="1728000" cy="3110724"/>
            </a:xfrm>
          </p:grpSpPr>
          <p:sp>
            <p:nvSpPr>
              <p:cNvPr id="11" name="AutoShape 4"/>
              <p:cNvSpPr>
                <a:spLocks noChangeArrowheads="1"/>
              </p:cNvSpPr>
              <p:nvPr/>
            </p:nvSpPr>
            <p:spPr bwMode="gray">
              <a:xfrm>
                <a:off x="5212694" y="4409687"/>
                <a:ext cx="1728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Банка  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26" name="Группа 25"/>
              <p:cNvGrpSpPr/>
              <p:nvPr/>
            </p:nvGrpSpPr>
            <p:grpSpPr>
              <a:xfrm>
                <a:off x="5212694" y="1873638"/>
                <a:ext cx="1728000" cy="2412000"/>
                <a:chOff x="4929190" y="1643050"/>
                <a:chExt cx="1728000" cy="2412000"/>
              </a:xfrm>
            </p:grpSpPr>
            <p:sp>
              <p:nvSpPr>
                <p:cNvPr id="21" name="Скругленный прямоугольник 14"/>
                <p:cNvSpPr/>
                <p:nvPr/>
              </p:nvSpPr>
              <p:spPr>
                <a:xfrm>
                  <a:off x="4929190" y="1643050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027" name="Picture 3" descr="C:\Documents and Settings\Admin\Рабочий стол\jar-with-blue-lid-md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5143504" y="1821645"/>
                  <a:ext cx="1326105" cy="2052000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</p:pic>
          </p:grpSp>
        </p:grpSp>
        <p:grpSp>
          <p:nvGrpSpPr>
            <p:cNvPr id="80" name="Группа 79"/>
            <p:cNvGrpSpPr/>
            <p:nvPr/>
          </p:nvGrpSpPr>
          <p:grpSpPr>
            <a:xfrm>
              <a:off x="3426744" y="1873638"/>
              <a:ext cx="1728000" cy="3110724"/>
              <a:chOff x="3426744" y="1873638"/>
              <a:chExt cx="1728000" cy="3110724"/>
            </a:xfrm>
          </p:grpSpPr>
          <p:sp>
            <p:nvSpPr>
              <p:cNvPr id="13" name="AutoShape 4"/>
              <p:cNvSpPr>
                <a:spLocks noChangeArrowheads="1"/>
              </p:cNvSpPr>
              <p:nvPr/>
            </p:nvSpPr>
            <p:spPr bwMode="gray">
              <a:xfrm>
                <a:off x="3426744" y="4409687"/>
                <a:ext cx="1728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Фужер</a:t>
                </a:r>
                <a:r>
                  <a:rPr lang="ru-RU" sz="2400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 </a:t>
                </a:r>
                <a:endParaRPr lang="en-US" sz="2400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25" name="Группа 24"/>
              <p:cNvGrpSpPr/>
              <p:nvPr/>
            </p:nvGrpSpPr>
            <p:grpSpPr>
              <a:xfrm>
                <a:off x="3426744" y="1873638"/>
                <a:ext cx="1728000" cy="2412000"/>
                <a:chOff x="3143240" y="1643050"/>
                <a:chExt cx="1728000" cy="2412000"/>
              </a:xfrm>
            </p:grpSpPr>
            <p:sp>
              <p:nvSpPr>
                <p:cNvPr id="15" name="Скругленный прямоугольник 14"/>
                <p:cNvSpPr/>
                <p:nvPr/>
              </p:nvSpPr>
              <p:spPr>
                <a:xfrm>
                  <a:off x="3143240" y="1643050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4101" name="Picture 5" descr="C:\Documents and Settings\Admin\Рабочий стол\1195427192355627869JicJac_Happy_Hour.svg.med.pn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354606" y="1938401"/>
                  <a:ext cx="1332000" cy="1818489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</p:pic>
          </p:grpSp>
        </p:grpSp>
      </p:grpSp>
      <p:pic>
        <p:nvPicPr>
          <p:cNvPr id="1029" name="Picture 5" descr="C:\Documents and Settings\Admin\Рабочий стол\red-go-next-md.pn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7206" y="2097000"/>
            <a:ext cx="576000" cy="2664000"/>
          </a:xfrm>
          <a:prstGeom prst="rect">
            <a:avLst/>
          </a:prstGeom>
          <a:noFill/>
        </p:spPr>
      </p:pic>
      <p:grpSp>
        <p:nvGrpSpPr>
          <p:cNvPr id="83" name="Группа 82"/>
          <p:cNvGrpSpPr/>
          <p:nvPr/>
        </p:nvGrpSpPr>
        <p:grpSpPr>
          <a:xfrm>
            <a:off x="1643042" y="1857364"/>
            <a:ext cx="5299900" cy="3110724"/>
            <a:chOff x="1500166" y="1714488"/>
            <a:chExt cx="5299900" cy="3110724"/>
          </a:xfrm>
        </p:grpSpPr>
        <p:grpSp>
          <p:nvGrpSpPr>
            <p:cNvPr id="84" name="Группа 54"/>
            <p:cNvGrpSpPr/>
            <p:nvPr/>
          </p:nvGrpSpPr>
          <p:grpSpPr>
            <a:xfrm>
              <a:off x="3286116" y="1714488"/>
              <a:ext cx="1728000" cy="3110724"/>
              <a:chOff x="3286116" y="1714488"/>
              <a:chExt cx="1728000" cy="3110724"/>
            </a:xfrm>
          </p:grpSpPr>
          <p:sp>
            <p:nvSpPr>
              <p:cNvPr id="93" name="AutoShape 4"/>
              <p:cNvSpPr>
                <a:spLocks noChangeArrowheads="1"/>
              </p:cNvSpPr>
              <p:nvPr/>
            </p:nvSpPr>
            <p:spPr bwMode="gray">
              <a:xfrm>
                <a:off x="3286116" y="4250537"/>
                <a:ext cx="1728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Колба</a:t>
                </a:r>
                <a:r>
                  <a:rPr lang="ru-RU" sz="2400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 </a:t>
                </a:r>
                <a:endParaRPr lang="en-US" sz="2400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4" name="Скругленный прямоугольник 14"/>
              <p:cNvSpPr/>
              <p:nvPr/>
            </p:nvSpPr>
            <p:spPr>
              <a:xfrm>
                <a:off x="3286116" y="1714488"/>
                <a:ext cx="1728000" cy="2412000"/>
              </a:xfrm>
              <a:prstGeom prst="rect">
                <a:avLst/>
              </a:prstGeom>
              <a:ln w="38100">
                <a:solidFill>
                  <a:srgbClr val="0066FF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95" name="Picture 7" descr="C:\Documents and Settings\Admin\Рабочий стол\Мусор\chemistry-flash-purple-md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502667" y="2126842"/>
                <a:ext cx="1294898" cy="1692000"/>
              </a:xfrm>
              <a:prstGeom prst="rect">
                <a:avLst/>
              </a:prstGeom>
              <a:noFill/>
            </p:spPr>
          </p:pic>
        </p:grpSp>
        <p:grpSp>
          <p:nvGrpSpPr>
            <p:cNvPr id="85" name="Группа 53"/>
            <p:cNvGrpSpPr/>
            <p:nvPr/>
          </p:nvGrpSpPr>
          <p:grpSpPr>
            <a:xfrm>
              <a:off x="1500166" y="1714488"/>
              <a:ext cx="1728000" cy="3110724"/>
              <a:chOff x="1500166" y="1714488"/>
              <a:chExt cx="1728000" cy="3110724"/>
            </a:xfrm>
          </p:grpSpPr>
          <p:sp>
            <p:nvSpPr>
              <p:cNvPr id="90" name="AutoShape 4"/>
              <p:cNvSpPr>
                <a:spLocks noChangeArrowheads="1"/>
              </p:cNvSpPr>
              <p:nvPr/>
            </p:nvSpPr>
            <p:spPr bwMode="gray">
              <a:xfrm>
                <a:off x="1500166" y="4250537"/>
                <a:ext cx="1728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Аквариум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1" name="Скругленный прямоугольник 14"/>
              <p:cNvSpPr/>
              <p:nvPr/>
            </p:nvSpPr>
            <p:spPr>
              <a:xfrm>
                <a:off x="1500166" y="1714488"/>
                <a:ext cx="1728000" cy="2412000"/>
              </a:xfrm>
              <a:prstGeom prst="rect">
                <a:avLst/>
              </a:prstGeom>
              <a:ln w="38100">
                <a:solidFill>
                  <a:srgbClr val="0066FF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92" name="Picture 9" descr="C:\Documents and Settings\Admin\Рабочий стол\Мусор\11971234151950210022TomK32_Gold-fish_glas.svg.med.pn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591054" y="2329111"/>
                <a:ext cx="1546225" cy="1287463"/>
              </a:xfrm>
              <a:prstGeom prst="rect">
                <a:avLst/>
              </a:prstGeom>
              <a:noFill/>
              <a:effectLst>
                <a:outerShdw dist="50800" dir="2400000" algn="ctr" rotWithShape="0">
                  <a:srgbClr val="0066FF">
                    <a:alpha val="50000"/>
                  </a:srgbClr>
                </a:outerShdw>
              </a:effectLst>
            </p:spPr>
          </p:pic>
        </p:grpSp>
        <p:grpSp>
          <p:nvGrpSpPr>
            <p:cNvPr id="86" name="Группа 55"/>
            <p:cNvGrpSpPr/>
            <p:nvPr/>
          </p:nvGrpSpPr>
          <p:grpSpPr>
            <a:xfrm>
              <a:off x="5072066" y="1714488"/>
              <a:ext cx="1728000" cy="3110724"/>
              <a:chOff x="5072066" y="1714488"/>
              <a:chExt cx="1728000" cy="3110724"/>
            </a:xfrm>
          </p:grpSpPr>
          <p:sp>
            <p:nvSpPr>
              <p:cNvPr id="87" name="AutoShape 4"/>
              <p:cNvSpPr>
                <a:spLocks noChangeArrowheads="1"/>
              </p:cNvSpPr>
              <p:nvPr/>
            </p:nvSpPr>
            <p:spPr bwMode="gray">
              <a:xfrm>
                <a:off x="5072066" y="4250537"/>
                <a:ext cx="1728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Стакан  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8" name="Скругленный прямоугольник 14"/>
              <p:cNvSpPr/>
              <p:nvPr/>
            </p:nvSpPr>
            <p:spPr>
              <a:xfrm>
                <a:off x="5072066" y="1714488"/>
                <a:ext cx="1728000" cy="2412000"/>
              </a:xfrm>
              <a:prstGeom prst="rect">
                <a:avLst/>
              </a:prstGeom>
              <a:ln w="38100">
                <a:solidFill>
                  <a:srgbClr val="0066FF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89" name="Picture 8" descr="C:\Documents and Settings\Admin\Рабочий стол\Мусор\11949841641888548339juice_glass_andremarcel._01.svg.med.p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l="18040" t="-4919"/>
              <a:stretch>
                <a:fillRect/>
              </a:stretch>
            </p:blipFill>
            <p:spPr bwMode="auto">
              <a:xfrm>
                <a:off x="5230550" y="2211024"/>
                <a:ext cx="1411033" cy="165600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96" name="Группа 95"/>
          <p:cNvGrpSpPr/>
          <p:nvPr/>
        </p:nvGrpSpPr>
        <p:grpSpPr>
          <a:xfrm>
            <a:off x="1643042" y="1857364"/>
            <a:ext cx="5425978" cy="3110724"/>
            <a:chOff x="1428728" y="1714488"/>
            <a:chExt cx="5425978" cy="3110724"/>
          </a:xfrm>
        </p:grpSpPr>
        <p:grpSp>
          <p:nvGrpSpPr>
            <p:cNvPr id="97" name="Группа 65"/>
            <p:cNvGrpSpPr/>
            <p:nvPr/>
          </p:nvGrpSpPr>
          <p:grpSpPr>
            <a:xfrm>
              <a:off x="5000628" y="1714488"/>
              <a:ext cx="1854078" cy="3110724"/>
              <a:chOff x="5000628" y="1714488"/>
              <a:chExt cx="1854078" cy="3110724"/>
            </a:xfrm>
          </p:grpSpPr>
          <p:sp>
            <p:nvSpPr>
              <p:cNvPr id="106" name="AutoShape 4"/>
              <p:cNvSpPr>
                <a:spLocks noChangeArrowheads="1"/>
              </p:cNvSpPr>
              <p:nvPr/>
            </p:nvSpPr>
            <p:spPr bwMode="gray">
              <a:xfrm>
                <a:off x="5000628" y="4250537"/>
                <a:ext cx="1728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Лупа  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7" name="Скругленный прямоугольник 14"/>
              <p:cNvSpPr/>
              <p:nvPr/>
            </p:nvSpPr>
            <p:spPr>
              <a:xfrm>
                <a:off x="5000628" y="1714488"/>
                <a:ext cx="1728000" cy="2412000"/>
              </a:xfrm>
              <a:prstGeom prst="rect">
                <a:avLst/>
              </a:prstGeom>
              <a:ln w="38100">
                <a:solidFill>
                  <a:srgbClr val="0066FF"/>
                </a:solidFill>
              </a:ln>
              <a:effec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8" name="Picture 3" descr="C:\Documents and Settings\Admin\Рабочий стол\search-md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 rot="1108514">
                <a:off x="5126706" y="2178387"/>
                <a:ext cx="1728000" cy="1641196"/>
              </a:xfrm>
              <a:prstGeom prst="rect">
                <a:avLst/>
              </a:prstGeom>
              <a:noFill/>
              <a:effectLst/>
            </p:spPr>
          </p:pic>
        </p:grpSp>
        <p:grpSp>
          <p:nvGrpSpPr>
            <p:cNvPr id="98" name="Группа 64"/>
            <p:cNvGrpSpPr/>
            <p:nvPr/>
          </p:nvGrpSpPr>
          <p:grpSpPr>
            <a:xfrm>
              <a:off x="3214678" y="1714488"/>
              <a:ext cx="1728000" cy="3110724"/>
              <a:chOff x="3214678" y="1714488"/>
              <a:chExt cx="1728000" cy="3110724"/>
            </a:xfrm>
          </p:grpSpPr>
          <p:sp>
            <p:nvSpPr>
              <p:cNvPr id="103" name="AutoShape 4"/>
              <p:cNvSpPr>
                <a:spLocks noChangeArrowheads="1"/>
              </p:cNvSpPr>
              <p:nvPr/>
            </p:nvSpPr>
            <p:spPr bwMode="gray">
              <a:xfrm>
                <a:off x="3214678" y="4250537"/>
                <a:ext cx="1728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Лампа</a:t>
                </a:r>
                <a:r>
                  <a:rPr lang="ru-RU" sz="2400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 </a:t>
                </a:r>
                <a:endParaRPr lang="en-US" sz="2400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" name="Скругленный прямоугольник 14"/>
              <p:cNvSpPr/>
              <p:nvPr/>
            </p:nvSpPr>
            <p:spPr>
              <a:xfrm>
                <a:off x="3214678" y="1714488"/>
                <a:ext cx="1728000" cy="2412000"/>
              </a:xfrm>
              <a:prstGeom prst="rect">
                <a:avLst/>
              </a:prstGeom>
              <a:ln w="38100">
                <a:solidFill>
                  <a:srgbClr val="0066FF"/>
                </a:solidFill>
              </a:ln>
              <a:effec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5" name="Picture 4" descr="C:\Documents and Settings\Admin\Рабочий стол\11949844971468298061lamp_sergio_luiz_araujo__01.svg.med.pn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3527149" y="2026985"/>
                <a:ext cx="1103058" cy="1944000"/>
              </a:xfrm>
              <a:prstGeom prst="rect">
                <a:avLst/>
              </a:prstGeom>
              <a:noFill/>
            </p:spPr>
          </p:pic>
        </p:grpSp>
        <p:grpSp>
          <p:nvGrpSpPr>
            <p:cNvPr id="99" name="Группа 63"/>
            <p:cNvGrpSpPr/>
            <p:nvPr/>
          </p:nvGrpSpPr>
          <p:grpSpPr>
            <a:xfrm>
              <a:off x="1428728" y="1714488"/>
              <a:ext cx="1728000" cy="3110724"/>
              <a:chOff x="1428728" y="1714488"/>
              <a:chExt cx="1728000" cy="3110724"/>
            </a:xfrm>
          </p:grpSpPr>
          <p:sp>
            <p:nvSpPr>
              <p:cNvPr id="100" name="AutoShape 4"/>
              <p:cNvSpPr>
                <a:spLocks noChangeArrowheads="1"/>
              </p:cNvSpPr>
              <p:nvPr/>
            </p:nvSpPr>
            <p:spPr bwMode="gray">
              <a:xfrm>
                <a:off x="1428728" y="4250537"/>
                <a:ext cx="1728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Часы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1" name="Скругленный прямоугольник 14"/>
              <p:cNvSpPr/>
              <p:nvPr/>
            </p:nvSpPr>
            <p:spPr>
              <a:xfrm>
                <a:off x="1428728" y="1714488"/>
                <a:ext cx="1728000" cy="2412000"/>
              </a:xfrm>
              <a:prstGeom prst="rect">
                <a:avLst/>
              </a:prstGeom>
              <a:ln w="38100">
                <a:solidFill>
                  <a:srgbClr val="0066FF"/>
                </a:solidFill>
              </a:ln>
              <a:effec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2" name="Picture 2" descr="C:\Documents and Settings\Admin\Рабочий стол\1194984469218270249clessidra_architetto_fra_01.svg.med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716728" y="2026985"/>
                <a:ext cx="1159380" cy="1944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47" name="AutoShape 4"/>
          <p:cNvSpPr>
            <a:spLocks noChangeArrowheads="1"/>
          </p:cNvSpPr>
          <p:nvPr/>
        </p:nvSpPr>
        <p:spPr bwMode="gray">
          <a:xfrm>
            <a:off x="500034" y="5643578"/>
            <a:ext cx="8136000" cy="720000"/>
          </a:xfrm>
          <a:prstGeom prst="round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Каждое тело состоит полностью из стекла или частично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Равнобедренный треугольник 47">
            <a:hlinkClick r:id="rId12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>
            <a:outerShdw dist="50800" dir="5400000" algn="ctr" rotWithShape="0">
              <a:srgbClr val="00B05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Одно вещество – много тел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C:\Documents and Settings\Admin\Рабочий стол\red-go-next-md.pn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7206" y="2097000"/>
            <a:ext cx="576000" cy="2664000"/>
          </a:xfrm>
          <a:prstGeom prst="rect">
            <a:avLst/>
          </a:prstGeom>
          <a:noFill/>
        </p:spPr>
      </p:pic>
      <p:grpSp>
        <p:nvGrpSpPr>
          <p:cNvPr id="83" name="Группа 82"/>
          <p:cNvGrpSpPr/>
          <p:nvPr/>
        </p:nvGrpSpPr>
        <p:grpSpPr>
          <a:xfrm>
            <a:off x="1428728" y="1714488"/>
            <a:ext cx="5299900" cy="3110724"/>
            <a:chOff x="1428728" y="1714488"/>
            <a:chExt cx="5299900" cy="3110724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3214678" y="1714488"/>
              <a:ext cx="1728000" cy="3110724"/>
              <a:chOff x="3214678" y="1714488"/>
              <a:chExt cx="1728000" cy="3110724"/>
            </a:xfrm>
          </p:grpSpPr>
          <p:grpSp>
            <p:nvGrpSpPr>
              <p:cNvPr id="65" name="Группа 64"/>
              <p:cNvGrpSpPr/>
              <p:nvPr/>
            </p:nvGrpSpPr>
            <p:grpSpPr>
              <a:xfrm>
                <a:off x="3214678" y="1714488"/>
                <a:ext cx="1728000" cy="3110724"/>
                <a:chOff x="3214678" y="1714488"/>
                <a:chExt cx="1728000" cy="3110724"/>
              </a:xfrm>
            </p:grpSpPr>
            <p:sp>
              <p:nvSpPr>
                <p:cNvPr id="57" name="AutoShape 4"/>
                <p:cNvSpPr>
                  <a:spLocks noChangeArrowheads="1"/>
                </p:cNvSpPr>
                <p:nvPr/>
              </p:nvSpPr>
              <p:spPr bwMode="gray">
                <a:xfrm>
                  <a:off x="321467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Кольцо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8" name="Скругленный прямоугольник 14"/>
                <p:cNvSpPr/>
                <p:nvPr/>
              </p:nvSpPr>
              <p:spPr>
                <a:xfrm>
                  <a:off x="321467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71" name="Picture 3" descr="C:\Documents and Settings\Admin\Рабочий стол\12316860852106964535freedo_Wedding_Ring.svg.med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322678" y="2396242"/>
                <a:ext cx="1512000" cy="972069"/>
              </a:xfrm>
              <a:prstGeom prst="rect">
                <a:avLst/>
              </a:prstGeom>
              <a:noFill/>
            </p:spPr>
          </p:pic>
        </p:grpSp>
        <p:grpSp>
          <p:nvGrpSpPr>
            <p:cNvPr id="82" name="Группа 81"/>
            <p:cNvGrpSpPr/>
            <p:nvPr/>
          </p:nvGrpSpPr>
          <p:grpSpPr>
            <a:xfrm>
              <a:off x="5000628" y="1714488"/>
              <a:ext cx="1728000" cy="3110724"/>
              <a:chOff x="5000628" y="1714488"/>
              <a:chExt cx="1728000" cy="3110724"/>
            </a:xfrm>
          </p:grpSpPr>
          <p:grpSp>
            <p:nvGrpSpPr>
              <p:cNvPr id="66" name="Группа 65"/>
              <p:cNvGrpSpPr/>
              <p:nvPr/>
            </p:nvGrpSpPr>
            <p:grpSpPr>
              <a:xfrm>
                <a:off x="5000628" y="1714488"/>
                <a:ext cx="1728000" cy="3110724"/>
                <a:chOff x="5000628" y="1714488"/>
                <a:chExt cx="1728000" cy="3110724"/>
              </a:xfrm>
            </p:grpSpPr>
            <p:sp>
              <p:nvSpPr>
                <p:cNvPr id="59" name="AutoShape 4"/>
                <p:cNvSpPr>
                  <a:spLocks noChangeArrowheads="1"/>
                </p:cNvSpPr>
                <p:nvPr/>
              </p:nvSpPr>
              <p:spPr bwMode="gray">
                <a:xfrm>
                  <a:off x="50006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Замок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0" name="Скругленный прямоугольник 14"/>
                <p:cNvSpPr/>
                <p:nvPr/>
              </p:nvSpPr>
              <p:spPr>
                <a:xfrm>
                  <a:off x="50006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75" name="Picture 11" descr="C:\Documents and Settings\Admin\Рабочий стол\Мусор\1194983714761092458lucchetto_ottone_archite_01.svg.med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52628" y="2000240"/>
                <a:ext cx="1224000" cy="1580330"/>
              </a:xfrm>
              <a:prstGeom prst="rect">
                <a:avLst/>
              </a:prstGeom>
              <a:noFill/>
            </p:spPr>
          </p:pic>
        </p:grpSp>
        <p:grpSp>
          <p:nvGrpSpPr>
            <p:cNvPr id="80" name="Группа 79"/>
            <p:cNvGrpSpPr/>
            <p:nvPr/>
          </p:nvGrpSpPr>
          <p:grpSpPr>
            <a:xfrm>
              <a:off x="1428728" y="1714488"/>
              <a:ext cx="1728000" cy="3110724"/>
              <a:chOff x="1428728" y="1714488"/>
              <a:chExt cx="1728000" cy="3110724"/>
            </a:xfrm>
          </p:grpSpPr>
          <p:grpSp>
            <p:nvGrpSpPr>
              <p:cNvPr id="64" name="Группа 63"/>
              <p:cNvGrpSpPr/>
              <p:nvPr/>
            </p:nvGrpSpPr>
            <p:grpSpPr>
              <a:xfrm>
                <a:off x="1428728" y="1714488"/>
                <a:ext cx="1728000" cy="3110724"/>
                <a:chOff x="1428728" y="1714488"/>
                <a:chExt cx="1728000" cy="3110724"/>
              </a:xfrm>
            </p:grpSpPr>
            <p:sp>
              <p:nvSpPr>
                <p:cNvPr id="61" name="AutoShape 4"/>
                <p:cNvSpPr>
                  <a:spLocks noChangeArrowheads="1"/>
                </p:cNvSpPr>
                <p:nvPr/>
              </p:nvSpPr>
              <p:spPr bwMode="gray">
                <a:xfrm>
                  <a:off x="14287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Колокол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2" name="Скругленный прямоугольник 14"/>
                <p:cNvSpPr/>
                <p:nvPr/>
              </p:nvSpPr>
              <p:spPr>
                <a:xfrm>
                  <a:off x="14287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79" name="Picture 12" descr="C:\Documents and Settings\Admin\Рабочий стол\Мусор\1237099802785615674nicubunu_Bell.svg.med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608728" y="2220285"/>
                <a:ext cx="1368000" cy="1395911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84" name="Группа 83"/>
          <p:cNvGrpSpPr/>
          <p:nvPr/>
        </p:nvGrpSpPr>
        <p:grpSpPr>
          <a:xfrm>
            <a:off x="1428728" y="1714488"/>
            <a:ext cx="5316787" cy="3110724"/>
            <a:chOff x="1428728" y="1714488"/>
            <a:chExt cx="5316787" cy="3110724"/>
          </a:xfrm>
        </p:grpSpPr>
        <p:grpSp>
          <p:nvGrpSpPr>
            <p:cNvPr id="85" name="Группа 41"/>
            <p:cNvGrpSpPr/>
            <p:nvPr/>
          </p:nvGrpSpPr>
          <p:grpSpPr>
            <a:xfrm>
              <a:off x="3223122" y="1714488"/>
              <a:ext cx="1728000" cy="3110724"/>
              <a:chOff x="3223122" y="1714488"/>
              <a:chExt cx="1728000" cy="3110724"/>
            </a:xfrm>
          </p:grpSpPr>
          <p:grpSp>
            <p:nvGrpSpPr>
              <p:cNvPr id="96" name="Группа 64"/>
              <p:cNvGrpSpPr/>
              <p:nvPr/>
            </p:nvGrpSpPr>
            <p:grpSpPr>
              <a:xfrm>
                <a:off x="3223122" y="1714488"/>
                <a:ext cx="1728000" cy="3110724"/>
                <a:chOff x="3214678" y="1714488"/>
                <a:chExt cx="1728000" cy="3110724"/>
              </a:xfrm>
            </p:grpSpPr>
            <p:sp>
              <p:nvSpPr>
                <p:cNvPr id="98" name="AutoShape 4"/>
                <p:cNvSpPr>
                  <a:spLocks noChangeArrowheads="1"/>
                </p:cNvSpPr>
                <p:nvPr/>
              </p:nvSpPr>
              <p:spPr bwMode="gray">
                <a:xfrm>
                  <a:off x="321467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Труба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9" name="Скругленный прямоугольник 14"/>
                <p:cNvSpPr/>
                <p:nvPr/>
              </p:nvSpPr>
              <p:spPr>
                <a:xfrm>
                  <a:off x="321467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97" name="Picture 2" descr="C:\Documents and Settings\Admin\Рабочий стол\11949866582142581929french_horn_ganson.svg.med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67173" y="2343364"/>
                <a:ext cx="1623011" cy="1152000"/>
              </a:xfrm>
              <a:prstGeom prst="rect">
                <a:avLst/>
              </a:prstGeom>
              <a:noFill/>
            </p:spPr>
          </p:pic>
        </p:grpSp>
        <p:grpSp>
          <p:nvGrpSpPr>
            <p:cNvPr id="86" name="Группа 42"/>
            <p:cNvGrpSpPr/>
            <p:nvPr/>
          </p:nvGrpSpPr>
          <p:grpSpPr>
            <a:xfrm>
              <a:off x="5017515" y="1714488"/>
              <a:ext cx="1728000" cy="3110724"/>
              <a:chOff x="5017515" y="1714488"/>
              <a:chExt cx="1728000" cy="3110724"/>
            </a:xfrm>
          </p:grpSpPr>
          <p:grpSp>
            <p:nvGrpSpPr>
              <p:cNvPr id="92" name="Группа 65"/>
              <p:cNvGrpSpPr/>
              <p:nvPr/>
            </p:nvGrpSpPr>
            <p:grpSpPr>
              <a:xfrm>
                <a:off x="5017515" y="1714488"/>
                <a:ext cx="1728000" cy="3110724"/>
                <a:chOff x="5000628" y="1714488"/>
                <a:chExt cx="1728000" cy="3110724"/>
              </a:xfrm>
            </p:grpSpPr>
            <p:sp>
              <p:nvSpPr>
                <p:cNvPr id="94" name="AutoShape 4"/>
                <p:cNvSpPr>
                  <a:spLocks noChangeArrowheads="1"/>
                </p:cNvSpPr>
                <p:nvPr/>
              </p:nvSpPr>
              <p:spPr bwMode="gray">
                <a:xfrm>
                  <a:off x="50006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Кубок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5" name="Скругленный прямоугольник 14"/>
                <p:cNvSpPr/>
                <p:nvPr/>
              </p:nvSpPr>
              <p:spPr>
                <a:xfrm>
                  <a:off x="50006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93" name="Picture 5" descr="C:\Documents and Settings\Admin\Рабочий стол\1298268524507354096Trophy.svg.med.pn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5036347" y="1857364"/>
                <a:ext cx="1690336" cy="2124000"/>
              </a:xfrm>
              <a:prstGeom prst="rect">
                <a:avLst/>
              </a:prstGeom>
              <a:noFill/>
            </p:spPr>
          </p:pic>
        </p:grpSp>
        <p:grpSp>
          <p:nvGrpSpPr>
            <p:cNvPr id="87" name="Группа 40"/>
            <p:cNvGrpSpPr/>
            <p:nvPr/>
          </p:nvGrpSpPr>
          <p:grpSpPr>
            <a:xfrm>
              <a:off x="1428728" y="1714488"/>
              <a:ext cx="1728000" cy="3110724"/>
              <a:chOff x="1428728" y="1714488"/>
              <a:chExt cx="1728000" cy="3110724"/>
            </a:xfrm>
          </p:grpSpPr>
          <p:grpSp>
            <p:nvGrpSpPr>
              <p:cNvPr id="88" name="Группа 63"/>
              <p:cNvGrpSpPr/>
              <p:nvPr/>
            </p:nvGrpSpPr>
            <p:grpSpPr>
              <a:xfrm>
                <a:off x="1428728" y="1714488"/>
                <a:ext cx="1728000" cy="3110724"/>
                <a:chOff x="1428728" y="1714488"/>
                <a:chExt cx="1728000" cy="3110724"/>
              </a:xfrm>
            </p:grpSpPr>
            <p:sp>
              <p:nvSpPr>
                <p:cNvPr id="90" name="AutoShape 4"/>
                <p:cNvSpPr>
                  <a:spLocks noChangeArrowheads="1"/>
                </p:cNvSpPr>
                <p:nvPr/>
              </p:nvSpPr>
              <p:spPr bwMode="gray">
                <a:xfrm>
                  <a:off x="14287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Монеты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91" name="Скругленный прямоугольник 14"/>
                <p:cNvSpPr/>
                <p:nvPr/>
              </p:nvSpPr>
              <p:spPr>
                <a:xfrm>
                  <a:off x="14287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89" name="Picture 6" descr="C:\Documents and Settings\Admin\Рабочий стол\1195425990911699381ArtFavor_Money_stack_of_coins.svg.med.p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90728" y="2313394"/>
                <a:ext cx="1404000" cy="121194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00" name="Группа 99"/>
          <p:cNvGrpSpPr/>
          <p:nvPr/>
        </p:nvGrpSpPr>
        <p:grpSpPr>
          <a:xfrm>
            <a:off x="1428728" y="1714488"/>
            <a:ext cx="5308343" cy="3110724"/>
            <a:chOff x="1428728" y="1714488"/>
            <a:chExt cx="5308343" cy="3110724"/>
          </a:xfrm>
        </p:grpSpPr>
        <p:grpSp>
          <p:nvGrpSpPr>
            <p:cNvPr id="101" name="Группа 47"/>
            <p:cNvGrpSpPr/>
            <p:nvPr/>
          </p:nvGrpSpPr>
          <p:grpSpPr>
            <a:xfrm>
              <a:off x="1428728" y="1714488"/>
              <a:ext cx="1728000" cy="3110724"/>
              <a:chOff x="1428728" y="1714488"/>
              <a:chExt cx="1728000" cy="3110724"/>
            </a:xfrm>
          </p:grpSpPr>
          <p:grpSp>
            <p:nvGrpSpPr>
              <p:cNvPr id="112" name="Группа 63"/>
              <p:cNvGrpSpPr/>
              <p:nvPr/>
            </p:nvGrpSpPr>
            <p:grpSpPr>
              <a:xfrm>
                <a:off x="1428728" y="1714488"/>
                <a:ext cx="1728000" cy="3110724"/>
                <a:chOff x="1428728" y="1714488"/>
                <a:chExt cx="1728000" cy="3110724"/>
              </a:xfrm>
            </p:grpSpPr>
            <p:sp>
              <p:nvSpPr>
                <p:cNvPr id="114" name="AutoShape 4"/>
                <p:cNvSpPr>
                  <a:spLocks noChangeArrowheads="1"/>
                </p:cNvSpPr>
                <p:nvPr/>
              </p:nvSpPr>
              <p:spPr bwMode="gray">
                <a:xfrm>
                  <a:off x="14287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Корона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15" name="Скругленный прямоугольник 14"/>
                <p:cNvSpPr/>
                <p:nvPr/>
              </p:nvSpPr>
              <p:spPr>
                <a:xfrm>
                  <a:off x="14287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13" name="Picture 4" descr="C:\Documents and Settings\Admin\Рабочий стол\12199886922028689060crown.svg.med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446728" y="2421998"/>
                <a:ext cx="1692000" cy="902471"/>
              </a:xfrm>
              <a:prstGeom prst="rect">
                <a:avLst/>
              </a:prstGeom>
              <a:noFill/>
            </p:spPr>
          </p:pic>
        </p:grpSp>
        <p:grpSp>
          <p:nvGrpSpPr>
            <p:cNvPr id="102" name="Группа 48"/>
            <p:cNvGrpSpPr/>
            <p:nvPr/>
          </p:nvGrpSpPr>
          <p:grpSpPr>
            <a:xfrm>
              <a:off x="3223122" y="1714488"/>
              <a:ext cx="1728000" cy="3110724"/>
              <a:chOff x="3223122" y="1714488"/>
              <a:chExt cx="1728000" cy="3110724"/>
            </a:xfrm>
          </p:grpSpPr>
          <p:grpSp>
            <p:nvGrpSpPr>
              <p:cNvPr id="108" name="Группа 64"/>
              <p:cNvGrpSpPr/>
              <p:nvPr/>
            </p:nvGrpSpPr>
            <p:grpSpPr>
              <a:xfrm>
                <a:off x="3223122" y="1714488"/>
                <a:ext cx="1728000" cy="3110724"/>
                <a:chOff x="3214678" y="1714488"/>
                <a:chExt cx="1728000" cy="3110724"/>
              </a:xfrm>
            </p:grpSpPr>
            <p:sp>
              <p:nvSpPr>
                <p:cNvPr id="110" name="AutoShape 4"/>
                <p:cNvSpPr>
                  <a:spLocks noChangeArrowheads="1"/>
                </p:cNvSpPr>
                <p:nvPr/>
              </p:nvSpPr>
              <p:spPr bwMode="gray">
                <a:xfrm>
                  <a:off x="321467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Ножницы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11" name="Скругленный прямоугольник 14"/>
                <p:cNvSpPr/>
                <p:nvPr/>
              </p:nvSpPr>
              <p:spPr>
                <a:xfrm>
                  <a:off x="321467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09" name="Picture 10" descr="C:\Documents and Settings\Admin\Рабочий стол\Мусор\12247845911693553444schoolfreeware_Scissors.svg.med.pn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3331122" y="2035959"/>
                <a:ext cx="1512000" cy="1674548"/>
              </a:xfrm>
              <a:prstGeom prst="rect">
                <a:avLst/>
              </a:prstGeom>
              <a:noFill/>
            </p:spPr>
          </p:pic>
        </p:grpSp>
        <p:grpSp>
          <p:nvGrpSpPr>
            <p:cNvPr id="103" name="Группа 49"/>
            <p:cNvGrpSpPr/>
            <p:nvPr/>
          </p:nvGrpSpPr>
          <p:grpSpPr>
            <a:xfrm>
              <a:off x="5009071" y="1714488"/>
              <a:ext cx="1728000" cy="3110724"/>
              <a:chOff x="5009071" y="1714488"/>
              <a:chExt cx="1728000" cy="3110724"/>
            </a:xfrm>
          </p:grpSpPr>
          <p:grpSp>
            <p:nvGrpSpPr>
              <p:cNvPr id="104" name="Группа 65"/>
              <p:cNvGrpSpPr/>
              <p:nvPr/>
            </p:nvGrpSpPr>
            <p:grpSpPr>
              <a:xfrm>
                <a:off x="5009071" y="1714488"/>
                <a:ext cx="1728000" cy="3110724"/>
                <a:chOff x="5000628" y="1714488"/>
                <a:chExt cx="1728000" cy="3110724"/>
              </a:xfrm>
            </p:grpSpPr>
            <p:sp>
              <p:nvSpPr>
                <p:cNvPr id="106" name="AutoShape 4"/>
                <p:cNvSpPr>
                  <a:spLocks noChangeArrowheads="1"/>
                </p:cNvSpPr>
                <p:nvPr/>
              </p:nvSpPr>
              <p:spPr bwMode="gray">
                <a:xfrm>
                  <a:off x="50006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Цепочка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7" name="Скругленный прямоугольник 14"/>
                <p:cNvSpPr/>
                <p:nvPr/>
              </p:nvSpPr>
              <p:spPr>
                <a:xfrm>
                  <a:off x="50006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05" name="Picture 14" descr="C:\Documents and Settings\Admin\Рабочий стол\Мусор\11949864351257141895gold_chain_of_round_lin_01.svg.med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009071" y="2043949"/>
                <a:ext cx="1728000" cy="1658568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53" name="AutoShape 4"/>
          <p:cNvSpPr>
            <a:spLocks noChangeArrowheads="1"/>
          </p:cNvSpPr>
          <p:nvPr/>
        </p:nvSpPr>
        <p:spPr bwMode="gray">
          <a:xfrm>
            <a:off x="500034" y="5643578"/>
            <a:ext cx="8136000" cy="720000"/>
          </a:xfrm>
          <a:prstGeom prst="round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Каждое тело состоит полностью из металла или частично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Равнобедренный треугольник 53">
            <a:hlinkClick r:id="rId12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Мотивация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594000" y="1500174"/>
            <a:ext cx="7956000" cy="4500594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eaLnBrk="0" hangingPunct="0"/>
            <a:endParaRPr lang="en-US" sz="20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Рабочий стол\1195445041430889671ryanlerch_girl_face6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819" y="1857364"/>
            <a:ext cx="1148850" cy="90000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11954449391541537067Gerald_G_Girl_Face_Cartoon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0194" y="2994817"/>
            <a:ext cx="1120100" cy="90000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11954449581778132602Gerald_G_Boy_Face_Cartoon_3.svg.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0905" y="2994817"/>
            <a:ext cx="884950" cy="900000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smiling-red-head-boy-m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0493" y="1857364"/>
            <a:ext cx="785775" cy="900000"/>
          </a:xfrm>
          <a:prstGeom prst="rect">
            <a:avLst/>
          </a:prstGeom>
          <a:noFill/>
        </p:spPr>
      </p:pic>
      <p:pic>
        <p:nvPicPr>
          <p:cNvPr id="1032" name="Picture 8" descr="C:\Documents and Settings\Admin\Рабочий стол\smiling-girl-with-dark-ponytails-m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682" y="4107661"/>
            <a:ext cx="1077125" cy="900000"/>
          </a:xfrm>
          <a:prstGeom prst="rect">
            <a:avLst/>
          </a:prstGeom>
          <a:noFill/>
        </p:spPr>
      </p:pic>
      <p:pic>
        <p:nvPicPr>
          <p:cNvPr id="1035" name="Picture 11" descr="C:\Documents and Settings\Admin\Рабочий стол\1195444712973371681Gerald_G_Boy_Face_Cartoon_4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30993" y="4107661"/>
            <a:ext cx="884775" cy="900000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4857752" y="5857892"/>
            <a:ext cx="1928826" cy="428628"/>
          </a:xfrm>
          <a:prstGeom prst="roundRect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Памятка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 descr="C:\Documents and Settings\Admin\Рабочий стол\11971497511117136851nlyl_reading_man_with_glasses.svg.med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728" y="5072075"/>
            <a:ext cx="1368000" cy="1386619"/>
          </a:xfrm>
          <a:prstGeom prst="rect">
            <a:avLst/>
          </a:prstGeom>
          <a:noFill/>
        </p:spPr>
      </p:pic>
      <p:sp>
        <p:nvSpPr>
          <p:cNvPr id="17" name="AutoShape 4"/>
          <p:cNvSpPr>
            <a:spLocks noChangeArrowheads="1"/>
          </p:cNvSpPr>
          <p:nvPr/>
        </p:nvSpPr>
        <p:spPr bwMode="gray">
          <a:xfrm>
            <a:off x="3393273" y="2020027"/>
            <a:ext cx="2700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Будь вежливым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gray">
          <a:xfrm>
            <a:off x="3393273" y="3143248"/>
            <a:ext cx="2700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Умей слушать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gray">
          <a:xfrm>
            <a:off x="3393273" y="3857628"/>
            <a:ext cx="4320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Доказывай свою точку зрения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gray">
          <a:xfrm>
            <a:off x="3393273" y="4572008"/>
            <a:ext cx="5112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Работай с источником информации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Равнобедренный треугольник 20">
            <a:hlinkClick r:id="rId9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Documents and Settings\Admin\Рабочий стол\hand-pointer-md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115034">
            <a:off x="663571" y="5330673"/>
            <a:ext cx="756000" cy="880625"/>
          </a:xfrm>
          <a:prstGeom prst="rect">
            <a:avLst/>
          </a:prstGeom>
          <a:noFill/>
          <a:effectLst/>
        </p:spPr>
      </p:pic>
      <p:pic>
        <p:nvPicPr>
          <p:cNvPr id="23" name="Picture 2" descr="C:\Documents and Settings\Admin\Рабочий стол\16 апреля\Мусор\11954296561720451192post-it_sebastien_duperr_01.svg.med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43834" y="285728"/>
            <a:ext cx="1091760" cy="14040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7775016" y="676032"/>
            <a:ext cx="1024548" cy="3662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Отдых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icture 4" descr="C:\Documents and Settings\Admin\Рабочий стол\16 апреля\Мусор\11954449581778132602Gerald_G_Boy_Face_Cartoon_3.svg.med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72144" y="1066336"/>
            <a:ext cx="435140" cy="442546"/>
          </a:xfrm>
          <a:prstGeom prst="rect">
            <a:avLst/>
          </a:prstGeom>
          <a:noFill/>
        </p:spPr>
      </p:pic>
      <p:pic>
        <p:nvPicPr>
          <p:cNvPr id="27" name="Picture 2" descr="C:\Documents and Settings\Admin\Рабочий стол\16 апреля\Мусор\11954296561720451192post-it_sebastien_duperr_01.svg.med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43834" y="1643050"/>
            <a:ext cx="1091760" cy="140400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7775016" y="2033354"/>
            <a:ext cx="1024548" cy="3662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Отдых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Admin\Рабочий стол\16 апреля\Мусор\11954449391541537067Gerald_G_Girl_Face_Cartoon.svg.med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52872" y="2428868"/>
            <a:ext cx="537654" cy="432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>
            <a:outerShdw dist="50800" dir="5400000" algn="ctr" rotWithShape="0">
              <a:srgbClr val="00B05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Одно вещество – много тел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C:\Documents and Settings\Admin\Рабочий стол\red-go-next-md.pn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7206" y="2097000"/>
            <a:ext cx="576000" cy="2664000"/>
          </a:xfrm>
          <a:prstGeom prst="rect">
            <a:avLst/>
          </a:prstGeom>
          <a:noFill/>
        </p:spPr>
      </p:pic>
      <p:sp>
        <p:nvSpPr>
          <p:cNvPr id="53" name="AutoShape 4"/>
          <p:cNvSpPr>
            <a:spLocks noChangeArrowheads="1"/>
          </p:cNvSpPr>
          <p:nvPr/>
        </p:nvSpPr>
        <p:spPr bwMode="gray">
          <a:xfrm>
            <a:off x="500034" y="5643578"/>
            <a:ext cx="8136000" cy="720000"/>
          </a:xfrm>
          <a:prstGeom prst="round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Каждое тело состоит полностью из пластмассы </a:t>
            </a:r>
          </a:p>
          <a:p>
            <a:pPr algn="ctr" eaLnBrk="0" hangingPunct="0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или частично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6" name="Группа 65"/>
          <p:cNvGrpSpPr/>
          <p:nvPr/>
        </p:nvGrpSpPr>
        <p:grpSpPr>
          <a:xfrm>
            <a:off x="1428728" y="1714488"/>
            <a:ext cx="5299900" cy="3110724"/>
            <a:chOff x="1428728" y="1714488"/>
            <a:chExt cx="5299900" cy="3110724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1428728" y="1714488"/>
              <a:ext cx="1728000" cy="3110724"/>
              <a:chOff x="1428728" y="1714488"/>
              <a:chExt cx="1728000" cy="3110724"/>
            </a:xfrm>
          </p:grpSpPr>
          <p:grpSp>
            <p:nvGrpSpPr>
              <p:cNvPr id="9" name="Группа 63"/>
              <p:cNvGrpSpPr/>
              <p:nvPr/>
            </p:nvGrpSpPr>
            <p:grpSpPr>
              <a:xfrm>
                <a:off x="1428728" y="1714488"/>
                <a:ext cx="1728000" cy="3110724"/>
                <a:chOff x="1428728" y="1714488"/>
                <a:chExt cx="1728000" cy="3110724"/>
              </a:xfrm>
            </p:grpSpPr>
            <p:sp>
              <p:nvSpPr>
                <p:cNvPr id="61" name="AutoShape 4"/>
                <p:cNvSpPr>
                  <a:spLocks noChangeArrowheads="1"/>
                </p:cNvSpPr>
                <p:nvPr/>
              </p:nvSpPr>
              <p:spPr bwMode="gray">
                <a:xfrm>
                  <a:off x="14287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Ведро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2" name="Скругленный прямоугольник 14"/>
                <p:cNvSpPr/>
                <p:nvPr/>
              </p:nvSpPr>
              <p:spPr>
                <a:xfrm>
                  <a:off x="14287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2050" name="Picture 2" descr="C:\Documents and Settings\Admin\Рабочий стол\pail-bucket-md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590728" y="2307329"/>
                <a:ext cx="1404000" cy="1375552"/>
              </a:xfrm>
              <a:prstGeom prst="rect">
                <a:avLst/>
              </a:prstGeom>
              <a:noFill/>
            </p:spPr>
          </p:pic>
        </p:grpSp>
        <p:grpSp>
          <p:nvGrpSpPr>
            <p:cNvPr id="65" name="Группа 64"/>
            <p:cNvGrpSpPr/>
            <p:nvPr/>
          </p:nvGrpSpPr>
          <p:grpSpPr>
            <a:xfrm>
              <a:off x="5000628" y="1714488"/>
              <a:ext cx="1728000" cy="3110724"/>
              <a:chOff x="5000628" y="1714488"/>
              <a:chExt cx="1728000" cy="3110724"/>
            </a:xfrm>
          </p:grpSpPr>
          <p:grpSp>
            <p:nvGrpSpPr>
              <p:cNvPr id="7" name="Группа 65"/>
              <p:cNvGrpSpPr/>
              <p:nvPr/>
            </p:nvGrpSpPr>
            <p:grpSpPr>
              <a:xfrm>
                <a:off x="5000628" y="1714488"/>
                <a:ext cx="1728000" cy="3110724"/>
                <a:chOff x="5000628" y="1714488"/>
                <a:chExt cx="1728000" cy="3110724"/>
              </a:xfrm>
            </p:grpSpPr>
            <p:sp>
              <p:nvSpPr>
                <p:cNvPr id="59" name="AutoShape 4"/>
                <p:cNvSpPr>
                  <a:spLocks noChangeArrowheads="1"/>
                </p:cNvSpPr>
                <p:nvPr/>
              </p:nvSpPr>
              <p:spPr bwMode="gray">
                <a:xfrm>
                  <a:off x="50006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Игрушки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60" name="Скругленный прямоугольник 14"/>
                <p:cNvSpPr/>
                <p:nvPr/>
              </p:nvSpPr>
              <p:spPr>
                <a:xfrm>
                  <a:off x="50006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2051" name="Picture 3" descr="C:\Documents and Settings\Admin\Рабочий стол\1197103980603314298addon_bucket_and_spade.svg.med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18502" r="11460"/>
              <a:stretch>
                <a:fillRect/>
              </a:stretch>
            </p:blipFill>
            <p:spPr bwMode="auto">
              <a:xfrm>
                <a:off x="5144628" y="2128096"/>
                <a:ext cx="1440000" cy="1734018"/>
              </a:xfrm>
              <a:prstGeom prst="rect">
                <a:avLst/>
              </a:prstGeom>
              <a:noFill/>
            </p:spPr>
          </p:pic>
        </p:grpSp>
        <p:grpSp>
          <p:nvGrpSpPr>
            <p:cNvPr id="63" name="Группа 62"/>
            <p:cNvGrpSpPr/>
            <p:nvPr/>
          </p:nvGrpSpPr>
          <p:grpSpPr>
            <a:xfrm>
              <a:off x="3214678" y="1714488"/>
              <a:ext cx="1728000" cy="3110724"/>
              <a:chOff x="3214678" y="1714488"/>
              <a:chExt cx="1728000" cy="3110724"/>
            </a:xfrm>
          </p:grpSpPr>
          <p:grpSp>
            <p:nvGrpSpPr>
              <p:cNvPr id="5" name="Группа 64"/>
              <p:cNvGrpSpPr/>
              <p:nvPr/>
            </p:nvGrpSpPr>
            <p:grpSpPr>
              <a:xfrm>
                <a:off x="3214678" y="1714488"/>
                <a:ext cx="1728000" cy="3110724"/>
                <a:chOff x="3214678" y="1714488"/>
                <a:chExt cx="1728000" cy="3110724"/>
              </a:xfrm>
            </p:grpSpPr>
            <p:sp>
              <p:nvSpPr>
                <p:cNvPr id="57" name="AutoShape 4"/>
                <p:cNvSpPr>
                  <a:spLocks noChangeArrowheads="1"/>
                </p:cNvSpPr>
                <p:nvPr/>
              </p:nvSpPr>
              <p:spPr bwMode="gray">
                <a:xfrm>
                  <a:off x="321467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Весы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8" name="Скругленный прямоугольник 14"/>
                <p:cNvSpPr/>
                <p:nvPr/>
              </p:nvSpPr>
              <p:spPr>
                <a:xfrm>
                  <a:off x="321467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2052" name="Picture 4" descr="C:\Documents and Settings\Admin\Рабочий стол\12316857481156954714rg1024_kitchen_scales.svg.med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358678" y="2126203"/>
                <a:ext cx="1440000" cy="173780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67" name="Группа 66"/>
          <p:cNvGrpSpPr/>
          <p:nvPr/>
        </p:nvGrpSpPr>
        <p:grpSpPr>
          <a:xfrm>
            <a:off x="1428728" y="1714488"/>
            <a:ext cx="5407338" cy="3110724"/>
            <a:chOff x="1428728" y="1714488"/>
            <a:chExt cx="5407338" cy="3110724"/>
          </a:xfrm>
        </p:grpSpPr>
        <p:grpSp>
          <p:nvGrpSpPr>
            <p:cNvPr id="68" name="Группа 53"/>
            <p:cNvGrpSpPr/>
            <p:nvPr/>
          </p:nvGrpSpPr>
          <p:grpSpPr>
            <a:xfrm>
              <a:off x="3214678" y="1714488"/>
              <a:ext cx="1911595" cy="3110724"/>
              <a:chOff x="3214678" y="1714488"/>
              <a:chExt cx="1911595" cy="3110724"/>
            </a:xfrm>
          </p:grpSpPr>
          <p:grpSp>
            <p:nvGrpSpPr>
              <p:cNvPr id="82" name="Группа 64"/>
              <p:cNvGrpSpPr/>
              <p:nvPr/>
            </p:nvGrpSpPr>
            <p:grpSpPr>
              <a:xfrm>
                <a:off x="3214678" y="1714488"/>
                <a:ext cx="1728000" cy="3110724"/>
                <a:chOff x="3214678" y="1714488"/>
                <a:chExt cx="1728000" cy="3110724"/>
              </a:xfrm>
            </p:grpSpPr>
            <p:sp>
              <p:nvSpPr>
                <p:cNvPr id="84" name="AutoShape 4"/>
                <p:cNvSpPr>
                  <a:spLocks noChangeArrowheads="1"/>
                </p:cNvSpPr>
                <p:nvPr/>
              </p:nvSpPr>
              <p:spPr bwMode="gray">
                <a:xfrm>
                  <a:off x="321467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Щетка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85" name="Скругленный прямоугольник 14"/>
                <p:cNvSpPr/>
                <p:nvPr/>
              </p:nvSpPr>
              <p:spPr>
                <a:xfrm>
                  <a:off x="321467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83" name="Picture 2" descr="C:\Documents and Settings\Admin\Рабочий стол\1194985030578652702toothbrush_and_paste_ganson.svg.med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9303458">
                <a:off x="3290273" y="2474179"/>
                <a:ext cx="1836000" cy="881204"/>
              </a:xfrm>
              <a:prstGeom prst="rect">
                <a:avLst/>
              </a:prstGeom>
              <a:noFill/>
            </p:spPr>
          </p:pic>
        </p:grpSp>
        <p:grpSp>
          <p:nvGrpSpPr>
            <p:cNvPr id="69" name="Группа 50"/>
            <p:cNvGrpSpPr/>
            <p:nvPr/>
          </p:nvGrpSpPr>
          <p:grpSpPr>
            <a:xfrm>
              <a:off x="1428728" y="1714488"/>
              <a:ext cx="1728000" cy="3110724"/>
              <a:chOff x="1428728" y="1714488"/>
              <a:chExt cx="1728000" cy="3110724"/>
            </a:xfrm>
          </p:grpSpPr>
          <p:grpSp>
            <p:nvGrpSpPr>
              <p:cNvPr id="77" name="Группа 63"/>
              <p:cNvGrpSpPr/>
              <p:nvPr/>
            </p:nvGrpSpPr>
            <p:grpSpPr>
              <a:xfrm>
                <a:off x="1428728" y="1714488"/>
                <a:ext cx="1728000" cy="3110724"/>
                <a:chOff x="1428728" y="1714488"/>
                <a:chExt cx="1728000" cy="3110724"/>
              </a:xfrm>
            </p:grpSpPr>
            <p:sp>
              <p:nvSpPr>
                <p:cNvPr id="80" name="AutoShape 4"/>
                <p:cNvSpPr>
                  <a:spLocks noChangeArrowheads="1"/>
                </p:cNvSpPr>
                <p:nvPr/>
              </p:nvSpPr>
              <p:spPr bwMode="gray">
                <a:xfrm>
                  <a:off x="14287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Горшок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81" name="Скругленный прямоугольник 14"/>
                <p:cNvSpPr/>
                <p:nvPr/>
              </p:nvSpPr>
              <p:spPr>
                <a:xfrm>
                  <a:off x="14287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78" name="Picture 3" descr="C:\Documents and Settings\Admin\Рабочий стол\plant-in-pot-md.pn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770728" y="1874140"/>
                <a:ext cx="1044000" cy="2000632"/>
              </a:xfrm>
              <a:prstGeom prst="rect">
                <a:avLst/>
              </a:prstGeom>
              <a:noFill/>
            </p:spPr>
          </p:pic>
        </p:grpSp>
        <p:grpSp>
          <p:nvGrpSpPr>
            <p:cNvPr id="70" name="Группа 51"/>
            <p:cNvGrpSpPr/>
            <p:nvPr/>
          </p:nvGrpSpPr>
          <p:grpSpPr>
            <a:xfrm>
              <a:off x="5000628" y="1714488"/>
              <a:ext cx="1835438" cy="3110724"/>
              <a:chOff x="5000628" y="1714488"/>
              <a:chExt cx="1835438" cy="3110724"/>
            </a:xfrm>
          </p:grpSpPr>
          <p:grpSp>
            <p:nvGrpSpPr>
              <p:cNvPr id="72" name="Группа 65"/>
              <p:cNvGrpSpPr/>
              <p:nvPr/>
            </p:nvGrpSpPr>
            <p:grpSpPr>
              <a:xfrm>
                <a:off x="5000628" y="1714488"/>
                <a:ext cx="1728000" cy="3110724"/>
                <a:chOff x="5000628" y="1714488"/>
                <a:chExt cx="1728000" cy="3110724"/>
              </a:xfrm>
            </p:grpSpPr>
            <p:sp>
              <p:nvSpPr>
                <p:cNvPr id="74" name="AutoShape 4"/>
                <p:cNvSpPr>
                  <a:spLocks noChangeArrowheads="1"/>
                </p:cNvSpPr>
                <p:nvPr/>
              </p:nvSpPr>
              <p:spPr bwMode="gray">
                <a:xfrm>
                  <a:off x="50006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Портфель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6" name="Скругленный прямоугольник 14"/>
                <p:cNvSpPr/>
                <p:nvPr/>
              </p:nvSpPr>
              <p:spPr>
                <a:xfrm>
                  <a:off x="50006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73" name="Picture 4" descr="C:\Documents and Settings\Admin\Рабочий стол\briefcase-md.p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072066" y="2285992"/>
                <a:ext cx="1764000" cy="124837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86" name="Группа 85"/>
          <p:cNvGrpSpPr/>
          <p:nvPr/>
        </p:nvGrpSpPr>
        <p:grpSpPr>
          <a:xfrm>
            <a:off x="1428728" y="1714488"/>
            <a:ext cx="5299900" cy="3110724"/>
            <a:chOff x="1428728" y="1714488"/>
            <a:chExt cx="5299900" cy="3110724"/>
          </a:xfrm>
        </p:grpSpPr>
        <p:grpSp>
          <p:nvGrpSpPr>
            <p:cNvPr id="87" name="Группа 62"/>
            <p:cNvGrpSpPr/>
            <p:nvPr/>
          </p:nvGrpSpPr>
          <p:grpSpPr>
            <a:xfrm>
              <a:off x="3214678" y="1714488"/>
              <a:ext cx="1728000" cy="3110724"/>
              <a:chOff x="3214678" y="1714488"/>
              <a:chExt cx="1728000" cy="3110724"/>
            </a:xfrm>
          </p:grpSpPr>
          <p:grpSp>
            <p:nvGrpSpPr>
              <p:cNvPr id="116" name="Группа 64"/>
              <p:cNvGrpSpPr/>
              <p:nvPr/>
            </p:nvGrpSpPr>
            <p:grpSpPr>
              <a:xfrm>
                <a:off x="3214678" y="1714488"/>
                <a:ext cx="1728000" cy="3110724"/>
                <a:chOff x="3214678" y="1714488"/>
                <a:chExt cx="1728000" cy="3110724"/>
              </a:xfrm>
            </p:grpSpPr>
            <p:sp>
              <p:nvSpPr>
                <p:cNvPr id="118" name="AutoShape 4"/>
                <p:cNvSpPr>
                  <a:spLocks noChangeArrowheads="1"/>
                </p:cNvSpPr>
                <p:nvPr/>
              </p:nvSpPr>
              <p:spPr bwMode="gray">
                <a:xfrm>
                  <a:off x="321467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Корзина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19" name="Скругленный прямоугольник 14"/>
                <p:cNvSpPr/>
                <p:nvPr/>
              </p:nvSpPr>
              <p:spPr>
                <a:xfrm>
                  <a:off x="321467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17" name="Picture 5" descr="C:\Documents and Settings\Admin\Рабочий стол\11949853531506526982cesto_architetto_frances_01.svg.med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394466" y="2433045"/>
                <a:ext cx="1368425" cy="1300163"/>
              </a:xfrm>
              <a:prstGeom prst="rect">
                <a:avLst/>
              </a:prstGeom>
              <a:noFill/>
            </p:spPr>
          </p:pic>
        </p:grpSp>
        <p:grpSp>
          <p:nvGrpSpPr>
            <p:cNvPr id="88" name="Группа 63"/>
            <p:cNvGrpSpPr/>
            <p:nvPr/>
          </p:nvGrpSpPr>
          <p:grpSpPr>
            <a:xfrm>
              <a:off x="1428728" y="1714488"/>
              <a:ext cx="1907438" cy="3110724"/>
              <a:chOff x="1428728" y="1714488"/>
              <a:chExt cx="1907438" cy="3110724"/>
            </a:xfrm>
          </p:grpSpPr>
          <p:grpSp>
            <p:nvGrpSpPr>
              <p:cNvPr id="103" name="Группа 63"/>
              <p:cNvGrpSpPr/>
              <p:nvPr/>
            </p:nvGrpSpPr>
            <p:grpSpPr>
              <a:xfrm>
                <a:off x="1428728" y="1714488"/>
                <a:ext cx="1728000" cy="3110724"/>
                <a:chOff x="1428728" y="1714488"/>
                <a:chExt cx="1728000" cy="3110724"/>
              </a:xfrm>
            </p:grpSpPr>
            <p:sp>
              <p:nvSpPr>
                <p:cNvPr id="108" name="AutoShape 4"/>
                <p:cNvSpPr>
                  <a:spLocks noChangeArrowheads="1"/>
                </p:cNvSpPr>
                <p:nvPr/>
              </p:nvSpPr>
              <p:spPr bwMode="gray">
                <a:xfrm>
                  <a:off x="14287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Канистра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12" name="Скругленный прямоугольник 14"/>
                <p:cNvSpPr/>
                <p:nvPr/>
              </p:nvSpPr>
              <p:spPr>
                <a:xfrm>
                  <a:off x="14287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04" name="Picture 7" descr="C:\Documents and Settings\Admin\Рабочий стол\1195433841573371478jerrican__tienne_bersac_01.svg.med.pn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00166" y="2143116"/>
                <a:ext cx="1836000" cy="1880021"/>
              </a:xfrm>
              <a:prstGeom prst="rect">
                <a:avLst/>
              </a:prstGeom>
              <a:noFill/>
            </p:spPr>
          </p:pic>
        </p:grpSp>
        <p:grpSp>
          <p:nvGrpSpPr>
            <p:cNvPr id="92" name="Группа 64"/>
            <p:cNvGrpSpPr/>
            <p:nvPr/>
          </p:nvGrpSpPr>
          <p:grpSpPr>
            <a:xfrm>
              <a:off x="5000628" y="1714488"/>
              <a:ext cx="1728000" cy="3110724"/>
              <a:chOff x="5000628" y="1714488"/>
              <a:chExt cx="1728000" cy="3110724"/>
            </a:xfrm>
          </p:grpSpPr>
          <p:grpSp>
            <p:nvGrpSpPr>
              <p:cNvPr id="96" name="Группа 65"/>
              <p:cNvGrpSpPr/>
              <p:nvPr/>
            </p:nvGrpSpPr>
            <p:grpSpPr>
              <a:xfrm>
                <a:off x="5000628" y="1714488"/>
                <a:ext cx="1728000" cy="3110724"/>
                <a:chOff x="5000628" y="1714488"/>
                <a:chExt cx="1728000" cy="3110724"/>
              </a:xfrm>
            </p:grpSpPr>
            <p:sp>
              <p:nvSpPr>
                <p:cNvPr id="101" name="AutoShape 4"/>
                <p:cNvSpPr>
                  <a:spLocks noChangeArrowheads="1"/>
                </p:cNvSpPr>
                <p:nvPr/>
              </p:nvSpPr>
              <p:spPr bwMode="gray">
                <a:xfrm>
                  <a:off x="5000628" y="4250537"/>
                  <a:ext cx="1728000" cy="57467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Грузовик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2" name="Скругленный прямоугольник 14"/>
                <p:cNvSpPr/>
                <p:nvPr/>
              </p:nvSpPr>
              <p:spPr>
                <a:xfrm>
                  <a:off x="5000628" y="1714488"/>
                  <a:ext cx="1728000" cy="241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00" name="Picture 8" descr="C:\Documents and Settings\Admin\Рабочий стол\1194985156292479120truck_jarno_vasamaa_.svg.med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 flipH="1">
                <a:off x="5090628" y="2256419"/>
                <a:ext cx="1548000" cy="1653415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54" name="Равнобедренный треугольник 53">
            <a:hlinkClick r:id="rId12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AutoShape 5"/>
          <p:cNvSpPr>
            <a:spLocks noChangeArrowheads="1"/>
          </p:cNvSpPr>
          <p:nvPr/>
        </p:nvSpPr>
        <p:spPr bwMode="gray">
          <a:xfrm>
            <a:off x="214282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>
            <a:outerShdw dist="50800" dir="5400000" algn="ctr" rotWithShape="0">
              <a:srgbClr val="00B05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52" name="Равнобедренный треугольник 151"/>
          <p:cNvSpPr>
            <a:spLocks noChangeAspect="1"/>
          </p:cNvSpPr>
          <p:nvPr/>
        </p:nvSpPr>
        <p:spPr>
          <a:xfrm>
            <a:off x="3143240" y="2428868"/>
            <a:ext cx="2714400" cy="2340000"/>
          </a:xfrm>
          <a:prstGeom prst="triangle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4" name="Группа 133"/>
          <p:cNvGrpSpPr/>
          <p:nvPr/>
        </p:nvGrpSpPr>
        <p:grpSpPr>
          <a:xfrm>
            <a:off x="6572264" y="1928802"/>
            <a:ext cx="2232000" cy="2232000"/>
            <a:chOff x="1428728" y="4286256"/>
            <a:chExt cx="2232000" cy="2232000"/>
          </a:xfrm>
        </p:grpSpPr>
        <p:sp>
          <p:nvSpPr>
            <p:cNvPr id="17" name="Прямоугольник 16"/>
            <p:cNvSpPr>
              <a:spLocks noChangeAspect="1"/>
            </p:cNvSpPr>
            <p:nvPr/>
          </p:nvSpPr>
          <p:spPr>
            <a:xfrm>
              <a:off x="1428728" y="4286256"/>
              <a:ext cx="2232000" cy="223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3" name="Группа 132"/>
            <p:cNvGrpSpPr/>
            <p:nvPr/>
          </p:nvGrpSpPr>
          <p:grpSpPr>
            <a:xfrm>
              <a:off x="1525472" y="4383000"/>
              <a:ext cx="2038512" cy="2038512"/>
              <a:chOff x="1500166" y="4429132"/>
              <a:chExt cx="2038512" cy="2038512"/>
            </a:xfrm>
          </p:grpSpPr>
          <p:grpSp>
            <p:nvGrpSpPr>
              <p:cNvPr id="95" name="Группа 94"/>
              <p:cNvGrpSpPr/>
              <p:nvPr/>
            </p:nvGrpSpPr>
            <p:grpSpPr>
              <a:xfrm>
                <a:off x="1500166" y="5114936"/>
                <a:ext cx="2038512" cy="324000"/>
                <a:chOff x="1571604" y="5000636"/>
                <a:chExt cx="2038512" cy="324000"/>
              </a:xfrm>
            </p:grpSpPr>
            <p:sp>
              <p:nvSpPr>
                <p:cNvPr id="65" name="Блок-схема: узел 64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6" name="Блок-схема: узел 65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8" name="Блок-схема: узел 67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9" name="Блок-схема: узел 68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1" name="Блок-схема: узел 70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2" name="Блок-схема: узел 71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96" name="Группа 95"/>
              <p:cNvGrpSpPr/>
              <p:nvPr/>
            </p:nvGrpSpPr>
            <p:grpSpPr>
              <a:xfrm>
                <a:off x="1500166" y="6143644"/>
                <a:ext cx="2038512" cy="324000"/>
                <a:chOff x="1571604" y="5000636"/>
                <a:chExt cx="2038512" cy="324000"/>
              </a:xfrm>
            </p:grpSpPr>
            <p:sp>
              <p:nvSpPr>
                <p:cNvPr id="97" name="Блок-схема: узел 96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8" name="Блок-схема: узел 97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9" name="Блок-схема: узел 98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0" name="Блок-схема: узел 99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1" name="Блок-схема: узел 100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2" name="Блок-схема: узел 101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3" name="Группа 102"/>
              <p:cNvGrpSpPr/>
              <p:nvPr/>
            </p:nvGrpSpPr>
            <p:grpSpPr>
              <a:xfrm>
                <a:off x="1500166" y="5800740"/>
                <a:ext cx="2038512" cy="324000"/>
                <a:chOff x="1571604" y="5000636"/>
                <a:chExt cx="2038512" cy="324000"/>
              </a:xfrm>
            </p:grpSpPr>
            <p:sp>
              <p:nvSpPr>
                <p:cNvPr id="104" name="Блок-схема: узел 103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5" name="Блок-схема: узел 104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6" name="Блок-схема: узел 105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7" name="Блок-схема: узел 106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8" name="Блок-схема: узел 107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9" name="Блок-схема: узел 108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10" name="Группа 109"/>
              <p:cNvGrpSpPr/>
              <p:nvPr/>
            </p:nvGrpSpPr>
            <p:grpSpPr>
              <a:xfrm>
                <a:off x="1500166" y="4772034"/>
                <a:ext cx="2038512" cy="324000"/>
                <a:chOff x="1571604" y="5000636"/>
                <a:chExt cx="2038512" cy="324000"/>
              </a:xfrm>
            </p:grpSpPr>
            <p:sp>
              <p:nvSpPr>
                <p:cNvPr id="111" name="Блок-схема: узел 110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2" name="Блок-схема: узел 111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3" name="Блок-схема: узел 112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4" name="Блок-схема: узел 113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5" name="Блок-схема: узел 114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6" name="Блок-схема: узел 115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17" name="Группа 116"/>
              <p:cNvGrpSpPr/>
              <p:nvPr/>
            </p:nvGrpSpPr>
            <p:grpSpPr>
              <a:xfrm>
                <a:off x="1500166" y="5457838"/>
                <a:ext cx="2038512" cy="324000"/>
                <a:chOff x="1571604" y="5000636"/>
                <a:chExt cx="2038512" cy="324000"/>
              </a:xfrm>
            </p:grpSpPr>
            <p:sp>
              <p:nvSpPr>
                <p:cNvPr id="118" name="Блок-схема: узел 117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9" name="Блок-схема: узел 118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0" name="Блок-схема: узел 119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1" name="Блок-схема: узел 120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2" name="Блок-схема: узел 121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3" name="Блок-схема: узел 122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24" name="Группа 123"/>
              <p:cNvGrpSpPr/>
              <p:nvPr/>
            </p:nvGrpSpPr>
            <p:grpSpPr>
              <a:xfrm>
                <a:off x="1500166" y="4429132"/>
                <a:ext cx="2038512" cy="324000"/>
                <a:chOff x="1571604" y="5000636"/>
                <a:chExt cx="2038512" cy="324000"/>
              </a:xfrm>
            </p:grpSpPr>
            <p:sp>
              <p:nvSpPr>
                <p:cNvPr id="125" name="Блок-схема: узел 124"/>
                <p:cNvSpPr>
                  <a:spLocks noChangeAspect="1"/>
                </p:cNvSpPr>
                <p:nvPr/>
              </p:nvSpPr>
              <p:spPr>
                <a:xfrm>
                  <a:off x="1571604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6" name="Блок-схема: узел 125"/>
                <p:cNvSpPr>
                  <a:spLocks noChangeAspect="1"/>
                </p:cNvSpPr>
                <p:nvPr/>
              </p:nvSpPr>
              <p:spPr>
                <a:xfrm>
                  <a:off x="191450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7" name="Блок-схема: узел 126"/>
                <p:cNvSpPr>
                  <a:spLocks noChangeAspect="1"/>
                </p:cNvSpPr>
                <p:nvPr/>
              </p:nvSpPr>
              <p:spPr>
                <a:xfrm>
                  <a:off x="2257408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8" name="Блок-схема: узел 127"/>
                <p:cNvSpPr>
                  <a:spLocks noChangeAspect="1"/>
                </p:cNvSpPr>
                <p:nvPr/>
              </p:nvSpPr>
              <p:spPr>
                <a:xfrm>
                  <a:off x="2600310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9" name="Блок-схема: узел 128"/>
                <p:cNvSpPr>
                  <a:spLocks noChangeAspect="1"/>
                </p:cNvSpPr>
                <p:nvPr/>
              </p:nvSpPr>
              <p:spPr>
                <a:xfrm>
                  <a:off x="2943212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0" name="Блок-схема: узел 129"/>
                <p:cNvSpPr>
                  <a:spLocks noChangeAspect="1"/>
                </p:cNvSpPr>
                <p:nvPr/>
              </p:nvSpPr>
              <p:spPr>
                <a:xfrm>
                  <a:off x="3286116" y="5000636"/>
                  <a:ext cx="324000" cy="324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2772000" y="428604"/>
            <a:ext cx="360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500034" y="1214422"/>
            <a:ext cx="8208000" cy="500066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Вещества состоят из мельчайших невидимых частиц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2" name="Группа 141"/>
          <p:cNvGrpSpPr/>
          <p:nvPr/>
        </p:nvGrpSpPr>
        <p:grpSpPr>
          <a:xfrm>
            <a:off x="6429388" y="4429132"/>
            <a:ext cx="2088000" cy="2088000"/>
            <a:chOff x="285720" y="2214554"/>
            <a:chExt cx="2088000" cy="2088000"/>
          </a:xfrm>
        </p:grpSpPr>
        <p:sp>
          <p:nvSpPr>
            <p:cNvPr id="7" name="Блок-схема: узел 6"/>
            <p:cNvSpPr>
              <a:spLocks noChangeAspect="1"/>
            </p:cNvSpPr>
            <p:nvPr/>
          </p:nvSpPr>
          <p:spPr>
            <a:xfrm>
              <a:off x="1000100" y="3214686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узел 7"/>
            <p:cNvSpPr>
              <a:spLocks noChangeAspect="1"/>
            </p:cNvSpPr>
            <p:nvPr/>
          </p:nvSpPr>
          <p:spPr>
            <a:xfrm>
              <a:off x="785786" y="2500306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узел 8"/>
            <p:cNvSpPr>
              <a:spLocks noChangeAspect="1"/>
            </p:cNvSpPr>
            <p:nvPr/>
          </p:nvSpPr>
          <p:spPr>
            <a:xfrm>
              <a:off x="285720" y="2214554"/>
              <a:ext cx="2088000" cy="2088000"/>
            </a:xfrm>
            <a:prstGeom prst="flowChartConnector">
              <a:avLst/>
            </a:prstGeom>
            <a:noFill/>
            <a:ln w="28575">
              <a:solidFill>
                <a:srgbClr val="C0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узел 11"/>
            <p:cNvSpPr>
              <a:spLocks noChangeAspect="1"/>
            </p:cNvSpPr>
            <p:nvPr/>
          </p:nvSpPr>
          <p:spPr>
            <a:xfrm>
              <a:off x="1571604" y="2500306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узел 12"/>
            <p:cNvSpPr>
              <a:spLocks noChangeAspect="1"/>
            </p:cNvSpPr>
            <p:nvPr/>
          </p:nvSpPr>
          <p:spPr>
            <a:xfrm>
              <a:off x="1714480" y="3071810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узел 13"/>
            <p:cNvSpPr>
              <a:spLocks noChangeAspect="1"/>
            </p:cNvSpPr>
            <p:nvPr/>
          </p:nvSpPr>
          <p:spPr>
            <a:xfrm>
              <a:off x="642910" y="3714752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узел 14"/>
            <p:cNvSpPr>
              <a:spLocks noChangeAspect="1"/>
            </p:cNvSpPr>
            <p:nvPr/>
          </p:nvSpPr>
          <p:spPr>
            <a:xfrm>
              <a:off x="1571604" y="3786190"/>
              <a:ext cx="324000" cy="324000"/>
            </a:xfrm>
            <a:prstGeom prst="flowChartConnector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2071670" y="3321843"/>
            <a:ext cx="2463318" cy="756463"/>
            <a:chOff x="1910461" y="1148694"/>
            <a:chExt cx="2463318" cy="756463"/>
          </a:xfrm>
        </p:grpSpPr>
        <p:sp>
          <p:nvSpPr>
            <p:cNvPr id="144" name="Скругленный прямоугольник 143"/>
            <p:cNvSpPr/>
            <p:nvPr/>
          </p:nvSpPr>
          <p:spPr>
            <a:xfrm>
              <a:off x="1910461" y="1148694"/>
              <a:ext cx="2463318" cy="756463"/>
            </a:xfrm>
            <a:prstGeom prst="roundRect">
              <a:avLst/>
            </a:prstGeom>
            <a:gradFill flip="none" rotWithShape="0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dist="114300" dir="2400000" algn="ctr" rotWithShape="0">
                <a:srgbClr val="008000">
                  <a:alpha val="50000"/>
                </a:srgb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5" name="Скругленный прямоугольник 4"/>
            <p:cNvSpPr/>
            <p:nvPr/>
          </p:nvSpPr>
          <p:spPr>
            <a:xfrm>
              <a:off x="1947388" y="1185621"/>
              <a:ext cx="2389464" cy="682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latin typeface="Arial" pitchFamily="34" charset="0"/>
                  <a:cs typeface="Arial" pitchFamily="34" charset="0"/>
                </a:rPr>
                <a:t>Жидкие</a:t>
              </a:r>
              <a:endParaRPr lang="ru-RU" sz="2400" kern="1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3929058" y="4286256"/>
            <a:ext cx="2463318" cy="756463"/>
            <a:chOff x="1910461" y="1148694"/>
            <a:chExt cx="2463318" cy="756463"/>
          </a:xfrm>
        </p:grpSpPr>
        <p:sp>
          <p:nvSpPr>
            <p:cNvPr id="147" name="Скругленный прямоугольник 146"/>
            <p:cNvSpPr/>
            <p:nvPr/>
          </p:nvSpPr>
          <p:spPr>
            <a:xfrm>
              <a:off x="1910461" y="1148694"/>
              <a:ext cx="2463318" cy="756463"/>
            </a:xfrm>
            <a:prstGeom prst="roundRect">
              <a:avLst/>
            </a:prstGeom>
            <a:gradFill flip="none" rotWithShape="0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dist="114300" dir="2400000" algn="ctr" rotWithShape="0">
                <a:srgbClr val="008000">
                  <a:alpha val="50000"/>
                </a:srgb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8" name="Скругленный прямоугольник 4"/>
            <p:cNvSpPr/>
            <p:nvPr/>
          </p:nvSpPr>
          <p:spPr>
            <a:xfrm>
              <a:off x="1947388" y="1185621"/>
              <a:ext cx="2389464" cy="682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Газообразные</a:t>
              </a:r>
              <a:endParaRPr lang="ru-RU" sz="2400" kern="1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3929058" y="2357430"/>
            <a:ext cx="2463318" cy="756463"/>
            <a:chOff x="1910461" y="1148694"/>
            <a:chExt cx="2463318" cy="756463"/>
          </a:xfrm>
        </p:grpSpPr>
        <p:sp>
          <p:nvSpPr>
            <p:cNvPr id="150" name="Скругленный прямоугольник 149"/>
            <p:cNvSpPr/>
            <p:nvPr/>
          </p:nvSpPr>
          <p:spPr>
            <a:xfrm>
              <a:off x="1910461" y="1148694"/>
              <a:ext cx="2463318" cy="756463"/>
            </a:xfrm>
            <a:prstGeom prst="roundRect">
              <a:avLst/>
            </a:prstGeom>
            <a:gradFill flip="none" rotWithShape="0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dist="114300" dir="2400000" algn="ctr" rotWithShape="0">
                <a:srgbClr val="008000">
                  <a:alpha val="50000"/>
                </a:srgb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1" name="Скругленный прямоугольник 4"/>
            <p:cNvSpPr/>
            <p:nvPr/>
          </p:nvSpPr>
          <p:spPr>
            <a:xfrm>
              <a:off x="1947388" y="1185621"/>
              <a:ext cx="2389464" cy="682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Твердые</a:t>
              </a:r>
              <a:endParaRPr lang="ru-RU" sz="2400" kern="1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3" name="Freeform 8"/>
          <p:cNvSpPr>
            <a:spLocks/>
          </p:cNvSpPr>
          <p:nvPr/>
        </p:nvSpPr>
        <p:spPr bwMode="gray">
          <a:xfrm rot="20966424" flipH="1">
            <a:off x="5435621" y="5039692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54" name="Freeform 8"/>
          <p:cNvSpPr>
            <a:spLocks/>
          </p:cNvSpPr>
          <p:nvPr/>
        </p:nvSpPr>
        <p:spPr bwMode="gray">
          <a:xfrm rot="20869741" flipH="1">
            <a:off x="5578497" y="3110867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55" name="Freeform 8"/>
          <p:cNvSpPr>
            <a:spLocks/>
          </p:cNvSpPr>
          <p:nvPr/>
        </p:nvSpPr>
        <p:spPr bwMode="gray">
          <a:xfrm rot="2972145">
            <a:off x="1588037" y="3773996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grpSp>
        <p:nvGrpSpPr>
          <p:cNvPr id="169" name="Группа 168"/>
          <p:cNvGrpSpPr/>
          <p:nvPr/>
        </p:nvGrpSpPr>
        <p:grpSpPr>
          <a:xfrm>
            <a:off x="214282" y="1857364"/>
            <a:ext cx="2214578" cy="2159438"/>
            <a:chOff x="357158" y="1928802"/>
            <a:chExt cx="2088000" cy="2088000"/>
          </a:xfrm>
        </p:grpSpPr>
        <p:sp>
          <p:nvSpPr>
            <p:cNvPr id="135" name="Блок-схема: узел 134"/>
            <p:cNvSpPr>
              <a:spLocks noChangeAspect="1"/>
            </p:cNvSpPr>
            <p:nvPr/>
          </p:nvSpPr>
          <p:spPr>
            <a:xfrm>
              <a:off x="857224" y="2143116"/>
              <a:ext cx="324000" cy="324000"/>
            </a:xfrm>
            <a:prstGeom prst="flowChartConnector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8" name="Группа 167"/>
            <p:cNvGrpSpPr/>
            <p:nvPr/>
          </p:nvGrpSpPr>
          <p:grpSpPr>
            <a:xfrm>
              <a:off x="357158" y="1928802"/>
              <a:ext cx="2088000" cy="2088000"/>
              <a:chOff x="357158" y="1928802"/>
              <a:chExt cx="2088000" cy="2088000"/>
            </a:xfrm>
          </p:grpSpPr>
          <p:sp>
            <p:nvSpPr>
              <p:cNvPr id="16" name="Блок-схема: узел 15"/>
              <p:cNvSpPr>
                <a:spLocks noChangeAspect="1"/>
              </p:cNvSpPr>
              <p:nvPr/>
            </p:nvSpPr>
            <p:spPr>
              <a:xfrm>
                <a:off x="357158" y="1928802"/>
                <a:ext cx="2088000" cy="2088000"/>
              </a:xfrm>
              <a:prstGeom prst="flowChartConnector">
                <a:avLst/>
              </a:prstGeom>
              <a:noFill/>
              <a:ln w="28575"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40" name="Группа 139"/>
              <p:cNvGrpSpPr/>
              <p:nvPr/>
            </p:nvGrpSpPr>
            <p:grpSpPr>
              <a:xfrm>
                <a:off x="428596" y="2571744"/>
                <a:ext cx="752628" cy="681190"/>
                <a:chOff x="428596" y="2428868"/>
                <a:chExt cx="752628" cy="681190"/>
              </a:xfrm>
            </p:grpSpPr>
            <p:sp>
              <p:nvSpPr>
                <p:cNvPr id="33" name="Блок-схема: узел 32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1" name="Блок-схема: узел 130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2" name="Блок-схема: узел 131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6" name="Блок-схема: узел 135"/>
              <p:cNvSpPr>
                <a:spLocks noChangeAspect="1"/>
              </p:cNvSpPr>
              <p:nvPr/>
            </p:nvSpPr>
            <p:spPr>
              <a:xfrm>
                <a:off x="1928794" y="285749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7" name="Блок-схема: узел 136"/>
              <p:cNvSpPr>
                <a:spLocks noChangeAspect="1"/>
              </p:cNvSpPr>
              <p:nvPr/>
            </p:nvSpPr>
            <p:spPr>
              <a:xfrm>
                <a:off x="1785918" y="328612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8" name="Блок-схема: узел 137"/>
              <p:cNvSpPr>
                <a:spLocks noChangeAspect="1"/>
              </p:cNvSpPr>
              <p:nvPr/>
            </p:nvSpPr>
            <p:spPr>
              <a:xfrm>
                <a:off x="571472" y="328612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9" name="Блок-схема: узел 138"/>
              <p:cNvSpPr>
                <a:spLocks noChangeAspect="1"/>
              </p:cNvSpPr>
              <p:nvPr/>
            </p:nvSpPr>
            <p:spPr>
              <a:xfrm>
                <a:off x="1357290" y="2000240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41" name="Группа 140"/>
              <p:cNvGrpSpPr/>
              <p:nvPr/>
            </p:nvGrpSpPr>
            <p:grpSpPr>
              <a:xfrm>
                <a:off x="1500166" y="2143116"/>
                <a:ext cx="752628" cy="681190"/>
                <a:chOff x="428596" y="2428868"/>
                <a:chExt cx="752628" cy="681190"/>
              </a:xfrm>
            </p:grpSpPr>
            <p:sp>
              <p:nvSpPr>
                <p:cNvPr id="157" name="Блок-схема: узел 156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8" name="Блок-схема: узел 157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9" name="Блок-схема: узел 158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60" name="Группа 159"/>
              <p:cNvGrpSpPr/>
              <p:nvPr/>
            </p:nvGrpSpPr>
            <p:grpSpPr>
              <a:xfrm rot="2120337">
                <a:off x="984889" y="3155280"/>
                <a:ext cx="752628" cy="681190"/>
                <a:chOff x="428596" y="2428868"/>
                <a:chExt cx="752628" cy="681190"/>
              </a:xfrm>
            </p:grpSpPr>
            <p:sp>
              <p:nvSpPr>
                <p:cNvPr id="161" name="Блок-схема: узел 160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2" name="Блок-схема: узел 161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3" name="Блок-схема: узел 162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64" name="Блок-схема: узел 163"/>
              <p:cNvSpPr>
                <a:spLocks noChangeAspect="1"/>
              </p:cNvSpPr>
              <p:nvPr/>
            </p:nvSpPr>
            <p:spPr>
              <a:xfrm>
                <a:off x="1071538" y="250030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5" name="Блок-схема: узел 164"/>
              <p:cNvSpPr>
                <a:spLocks noChangeAspect="1"/>
              </p:cNvSpPr>
              <p:nvPr/>
            </p:nvSpPr>
            <p:spPr>
              <a:xfrm>
                <a:off x="1571604" y="292893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6" name="Блок-схема: узел 165"/>
              <p:cNvSpPr>
                <a:spLocks noChangeAspect="1"/>
              </p:cNvSpPr>
              <p:nvPr/>
            </p:nvSpPr>
            <p:spPr>
              <a:xfrm>
                <a:off x="1214414" y="285749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67" name="AutoShape 6"/>
          <p:cNvSpPr>
            <a:spLocks noChangeArrowheads="1"/>
          </p:cNvSpPr>
          <p:nvPr/>
        </p:nvSpPr>
        <p:spPr bwMode="gray">
          <a:xfrm>
            <a:off x="4929190" y="5929330"/>
            <a:ext cx="1357322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Начать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0" name="Равнобедренный треугольник 169">
            <a:hlinkClick r:id="rId2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1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</p:childTnLst>
        </p:cTn>
      </p:par>
    </p:tnLst>
    <p:bldLst>
      <p:bldP spid="6" grpId="0" animBg="1"/>
      <p:bldP spid="153" grpId="0" animBg="1"/>
      <p:bldP spid="154" grpId="0" animBg="1"/>
      <p:bldP spid="155" grpId="0" animBg="1"/>
      <p:bldP spid="16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Группа 111"/>
          <p:cNvGrpSpPr/>
          <p:nvPr/>
        </p:nvGrpSpPr>
        <p:grpSpPr>
          <a:xfrm>
            <a:off x="5919202" y="4321975"/>
            <a:ext cx="2214578" cy="2159438"/>
            <a:chOff x="357158" y="1928802"/>
            <a:chExt cx="2088000" cy="2088000"/>
          </a:xfrm>
        </p:grpSpPr>
        <p:sp>
          <p:nvSpPr>
            <p:cNvPr id="113" name="Блок-схема: узел 112"/>
            <p:cNvSpPr>
              <a:spLocks noChangeAspect="1"/>
            </p:cNvSpPr>
            <p:nvPr/>
          </p:nvSpPr>
          <p:spPr>
            <a:xfrm>
              <a:off x="857224" y="2143116"/>
              <a:ext cx="324000" cy="324000"/>
            </a:xfrm>
            <a:prstGeom prst="flowChartConnector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4" name="Группа 167"/>
            <p:cNvGrpSpPr/>
            <p:nvPr/>
          </p:nvGrpSpPr>
          <p:grpSpPr>
            <a:xfrm>
              <a:off x="357158" y="1928802"/>
              <a:ext cx="2088000" cy="2088000"/>
              <a:chOff x="357158" y="1928802"/>
              <a:chExt cx="2088000" cy="2088000"/>
            </a:xfrm>
          </p:grpSpPr>
          <p:sp>
            <p:nvSpPr>
              <p:cNvPr id="115" name="Блок-схема: узел 114"/>
              <p:cNvSpPr>
                <a:spLocks noChangeAspect="1"/>
              </p:cNvSpPr>
              <p:nvPr/>
            </p:nvSpPr>
            <p:spPr>
              <a:xfrm>
                <a:off x="357158" y="1928802"/>
                <a:ext cx="2088000" cy="2088000"/>
              </a:xfrm>
              <a:prstGeom prst="flowChartConnector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8575"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16" name="Группа 139"/>
              <p:cNvGrpSpPr/>
              <p:nvPr/>
            </p:nvGrpSpPr>
            <p:grpSpPr>
              <a:xfrm>
                <a:off x="428596" y="2571744"/>
                <a:ext cx="752628" cy="681190"/>
                <a:chOff x="428596" y="2428868"/>
                <a:chExt cx="752628" cy="681190"/>
              </a:xfrm>
            </p:grpSpPr>
            <p:sp>
              <p:nvSpPr>
                <p:cNvPr id="133" name="Блок-схема: узел 132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4" name="Блок-схема: узел 133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5" name="Блок-схема: узел 134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17" name="Блок-схема: узел 116"/>
              <p:cNvSpPr>
                <a:spLocks noChangeAspect="1"/>
              </p:cNvSpPr>
              <p:nvPr/>
            </p:nvSpPr>
            <p:spPr>
              <a:xfrm>
                <a:off x="1928794" y="285749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8" name="Блок-схема: узел 117"/>
              <p:cNvSpPr>
                <a:spLocks noChangeAspect="1"/>
              </p:cNvSpPr>
              <p:nvPr/>
            </p:nvSpPr>
            <p:spPr>
              <a:xfrm>
                <a:off x="1785918" y="3286124"/>
                <a:ext cx="324000" cy="324000"/>
              </a:xfrm>
              <a:prstGeom prst="flowChartConnector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Блок-схема: узел 118"/>
              <p:cNvSpPr>
                <a:spLocks noChangeAspect="1"/>
              </p:cNvSpPr>
              <p:nvPr/>
            </p:nvSpPr>
            <p:spPr>
              <a:xfrm>
                <a:off x="571472" y="3286124"/>
                <a:ext cx="324000" cy="324000"/>
              </a:xfrm>
              <a:prstGeom prst="flowChartConnector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0" name="Блок-схема: узел 119"/>
              <p:cNvSpPr>
                <a:spLocks noChangeAspect="1"/>
              </p:cNvSpPr>
              <p:nvPr/>
            </p:nvSpPr>
            <p:spPr>
              <a:xfrm>
                <a:off x="1367481" y="2205101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21" name="Группа 140"/>
              <p:cNvGrpSpPr/>
              <p:nvPr/>
            </p:nvGrpSpPr>
            <p:grpSpPr>
              <a:xfrm>
                <a:off x="1500166" y="2143116"/>
                <a:ext cx="752628" cy="681190"/>
                <a:chOff x="428596" y="2428868"/>
                <a:chExt cx="752628" cy="681190"/>
              </a:xfrm>
            </p:grpSpPr>
            <p:sp>
              <p:nvSpPr>
                <p:cNvPr id="130" name="Блок-схема: узел 129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1" name="Блок-схема: узел 130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2" name="Блок-схема: узел 131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22" name="Группа 159"/>
              <p:cNvGrpSpPr/>
              <p:nvPr/>
            </p:nvGrpSpPr>
            <p:grpSpPr>
              <a:xfrm rot="2120337">
                <a:off x="984889" y="3155280"/>
                <a:ext cx="752628" cy="681190"/>
                <a:chOff x="428596" y="2428868"/>
                <a:chExt cx="752628" cy="681190"/>
              </a:xfrm>
            </p:grpSpPr>
            <p:sp>
              <p:nvSpPr>
                <p:cNvPr id="127" name="Блок-схема: узел 126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8" name="Блок-схема: узел 127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9" name="Блок-схема: узел 128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23" name="Блок-схема: узел 122"/>
              <p:cNvSpPr>
                <a:spLocks noChangeAspect="1"/>
              </p:cNvSpPr>
              <p:nvPr/>
            </p:nvSpPr>
            <p:spPr>
              <a:xfrm>
                <a:off x="1071538" y="250030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4" name="Блок-схема: узел 123"/>
              <p:cNvSpPr>
                <a:spLocks noChangeAspect="1"/>
              </p:cNvSpPr>
              <p:nvPr/>
            </p:nvSpPr>
            <p:spPr>
              <a:xfrm>
                <a:off x="1571604" y="292893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5" name="Блок-схема: узел 124"/>
              <p:cNvSpPr>
                <a:spLocks noChangeAspect="1"/>
              </p:cNvSpPr>
              <p:nvPr/>
            </p:nvSpPr>
            <p:spPr>
              <a:xfrm>
                <a:off x="1214414" y="2857496"/>
                <a:ext cx="324000" cy="324000"/>
              </a:xfrm>
              <a:prstGeom prst="flowChartConnector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Блок-схема: узел 125"/>
              <p:cNvSpPr>
                <a:spLocks noChangeAspect="1"/>
              </p:cNvSpPr>
              <p:nvPr/>
            </p:nvSpPr>
            <p:spPr>
              <a:xfrm>
                <a:off x="1030706" y="1997877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7" name="Группа 86"/>
          <p:cNvGrpSpPr/>
          <p:nvPr/>
        </p:nvGrpSpPr>
        <p:grpSpPr>
          <a:xfrm>
            <a:off x="3454587" y="4321975"/>
            <a:ext cx="2214578" cy="2159438"/>
            <a:chOff x="357158" y="1928802"/>
            <a:chExt cx="2088000" cy="2088000"/>
          </a:xfrm>
        </p:grpSpPr>
        <p:sp>
          <p:nvSpPr>
            <p:cNvPr id="88" name="Блок-схема: узел 87"/>
            <p:cNvSpPr>
              <a:spLocks noChangeAspect="1"/>
            </p:cNvSpPr>
            <p:nvPr/>
          </p:nvSpPr>
          <p:spPr>
            <a:xfrm>
              <a:off x="857224" y="2143116"/>
              <a:ext cx="324000" cy="324000"/>
            </a:xfrm>
            <a:prstGeom prst="flowChartConnector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9" name="Группа 167"/>
            <p:cNvGrpSpPr/>
            <p:nvPr/>
          </p:nvGrpSpPr>
          <p:grpSpPr>
            <a:xfrm>
              <a:off x="357158" y="1928802"/>
              <a:ext cx="2088000" cy="2088000"/>
              <a:chOff x="357158" y="1928802"/>
              <a:chExt cx="2088000" cy="2088000"/>
            </a:xfrm>
          </p:grpSpPr>
          <p:sp>
            <p:nvSpPr>
              <p:cNvPr id="90" name="Блок-схема: узел 89"/>
              <p:cNvSpPr>
                <a:spLocks noChangeAspect="1"/>
              </p:cNvSpPr>
              <p:nvPr/>
            </p:nvSpPr>
            <p:spPr>
              <a:xfrm>
                <a:off x="357158" y="1928802"/>
                <a:ext cx="2088000" cy="2088000"/>
              </a:xfrm>
              <a:prstGeom prst="flowChartConnector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8575"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91" name="Группа 139"/>
              <p:cNvGrpSpPr/>
              <p:nvPr/>
            </p:nvGrpSpPr>
            <p:grpSpPr>
              <a:xfrm>
                <a:off x="428596" y="2571744"/>
                <a:ext cx="752628" cy="681190"/>
                <a:chOff x="428596" y="2428868"/>
                <a:chExt cx="752628" cy="681190"/>
              </a:xfrm>
            </p:grpSpPr>
            <p:sp>
              <p:nvSpPr>
                <p:cNvPr id="108" name="Блок-схема: узел 107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9" name="Блок-схема: узел 108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0" name="Блок-схема: узел 109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92" name="Блок-схема: узел 91"/>
              <p:cNvSpPr>
                <a:spLocks noChangeAspect="1"/>
              </p:cNvSpPr>
              <p:nvPr/>
            </p:nvSpPr>
            <p:spPr>
              <a:xfrm>
                <a:off x="1928794" y="285749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3" name="Блок-схема: узел 92"/>
              <p:cNvSpPr>
                <a:spLocks noChangeAspect="1"/>
              </p:cNvSpPr>
              <p:nvPr/>
            </p:nvSpPr>
            <p:spPr>
              <a:xfrm>
                <a:off x="1785918" y="328612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Блок-схема: узел 93"/>
              <p:cNvSpPr>
                <a:spLocks noChangeAspect="1"/>
              </p:cNvSpPr>
              <p:nvPr/>
            </p:nvSpPr>
            <p:spPr>
              <a:xfrm>
                <a:off x="571472" y="328612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Блок-схема: узел 94"/>
              <p:cNvSpPr>
                <a:spLocks noChangeAspect="1"/>
              </p:cNvSpPr>
              <p:nvPr/>
            </p:nvSpPr>
            <p:spPr>
              <a:xfrm>
                <a:off x="1367481" y="2205101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96" name="Группа 140"/>
              <p:cNvGrpSpPr/>
              <p:nvPr/>
            </p:nvGrpSpPr>
            <p:grpSpPr>
              <a:xfrm>
                <a:off x="1500166" y="2143116"/>
                <a:ext cx="752628" cy="681190"/>
                <a:chOff x="428596" y="2428868"/>
                <a:chExt cx="752628" cy="681190"/>
              </a:xfrm>
            </p:grpSpPr>
            <p:sp>
              <p:nvSpPr>
                <p:cNvPr id="105" name="Блок-схема: узел 104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6" name="Блок-схема: узел 105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7" name="Блок-схема: узел 106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97" name="Группа 159"/>
              <p:cNvGrpSpPr/>
              <p:nvPr/>
            </p:nvGrpSpPr>
            <p:grpSpPr>
              <a:xfrm rot="2120337">
                <a:off x="984889" y="3155280"/>
                <a:ext cx="752628" cy="681190"/>
                <a:chOff x="428596" y="2428868"/>
                <a:chExt cx="752628" cy="681190"/>
              </a:xfrm>
            </p:grpSpPr>
            <p:sp>
              <p:nvSpPr>
                <p:cNvPr id="102" name="Блок-схема: узел 101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3" name="Блок-схема: узел 102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4" name="Блок-схема: узел 103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98" name="Блок-схема: узел 97"/>
              <p:cNvSpPr>
                <a:spLocks noChangeAspect="1"/>
              </p:cNvSpPr>
              <p:nvPr/>
            </p:nvSpPr>
            <p:spPr>
              <a:xfrm>
                <a:off x="1071538" y="250030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9" name="Блок-схема: узел 98"/>
              <p:cNvSpPr>
                <a:spLocks noChangeAspect="1"/>
              </p:cNvSpPr>
              <p:nvPr/>
            </p:nvSpPr>
            <p:spPr>
              <a:xfrm>
                <a:off x="1571604" y="292893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Блок-схема: узел 99"/>
              <p:cNvSpPr>
                <a:spLocks noChangeAspect="1"/>
              </p:cNvSpPr>
              <p:nvPr/>
            </p:nvSpPr>
            <p:spPr>
              <a:xfrm>
                <a:off x="1214414" y="2857496"/>
                <a:ext cx="324000" cy="324000"/>
              </a:xfrm>
              <a:prstGeom prst="flowChartConnector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1" name="Блок-схема: узел 100"/>
              <p:cNvSpPr>
                <a:spLocks noChangeAspect="1"/>
              </p:cNvSpPr>
              <p:nvPr/>
            </p:nvSpPr>
            <p:spPr>
              <a:xfrm>
                <a:off x="1030706" y="1997877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8" name="Группа 57"/>
          <p:cNvGrpSpPr/>
          <p:nvPr/>
        </p:nvGrpSpPr>
        <p:grpSpPr>
          <a:xfrm>
            <a:off x="739935" y="4321975"/>
            <a:ext cx="2214578" cy="2159438"/>
            <a:chOff x="357158" y="1928802"/>
            <a:chExt cx="2088000" cy="2088000"/>
          </a:xfrm>
        </p:grpSpPr>
        <p:sp>
          <p:nvSpPr>
            <p:cNvPr id="59" name="Блок-схема: узел 58"/>
            <p:cNvSpPr>
              <a:spLocks noChangeAspect="1"/>
            </p:cNvSpPr>
            <p:nvPr/>
          </p:nvSpPr>
          <p:spPr>
            <a:xfrm>
              <a:off x="857224" y="2143116"/>
              <a:ext cx="324000" cy="324000"/>
            </a:xfrm>
            <a:prstGeom prst="flowChartConnector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0" name="Группа 167"/>
            <p:cNvGrpSpPr/>
            <p:nvPr/>
          </p:nvGrpSpPr>
          <p:grpSpPr>
            <a:xfrm>
              <a:off x="357158" y="1928802"/>
              <a:ext cx="2088000" cy="2088000"/>
              <a:chOff x="357158" y="1928802"/>
              <a:chExt cx="2088000" cy="2088000"/>
            </a:xfrm>
          </p:grpSpPr>
          <p:sp>
            <p:nvSpPr>
              <p:cNvPr id="61" name="Блок-схема: узел 60"/>
              <p:cNvSpPr>
                <a:spLocks noChangeAspect="1"/>
              </p:cNvSpPr>
              <p:nvPr/>
            </p:nvSpPr>
            <p:spPr>
              <a:xfrm>
                <a:off x="357158" y="1928802"/>
                <a:ext cx="2088000" cy="2088000"/>
              </a:xfrm>
              <a:prstGeom prst="flowChartConnector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8575">
                <a:solidFill>
                  <a:srgbClr val="C00000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2" name="Группа 139"/>
              <p:cNvGrpSpPr/>
              <p:nvPr/>
            </p:nvGrpSpPr>
            <p:grpSpPr>
              <a:xfrm>
                <a:off x="428596" y="2571744"/>
                <a:ext cx="752628" cy="681190"/>
                <a:chOff x="428596" y="2428868"/>
                <a:chExt cx="752628" cy="681190"/>
              </a:xfrm>
            </p:grpSpPr>
            <p:sp>
              <p:nvSpPr>
                <p:cNvPr id="78" name="Блок-схема: узел 77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9" name="Блок-схема: узел 78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Блок-схема: узел 79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3" name="Блок-схема: узел 62"/>
              <p:cNvSpPr>
                <a:spLocks noChangeAspect="1"/>
              </p:cNvSpPr>
              <p:nvPr/>
            </p:nvSpPr>
            <p:spPr>
              <a:xfrm>
                <a:off x="1928794" y="285749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Блок-схема: узел 63"/>
              <p:cNvSpPr>
                <a:spLocks noChangeAspect="1"/>
              </p:cNvSpPr>
              <p:nvPr/>
            </p:nvSpPr>
            <p:spPr>
              <a:xfrm>
                <a:off x="1785918" y="328612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571472" y="328612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367481" y="2205101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7" name="Группа 140"/>
              <p:cNvGrpSpPr/>
              <p:nvPr/>
            </p:nvGrpSpPr>
            <p:grpSpPr>
              <a:xfrm>
                <a:off x="1500166" y="2143116"/>
                <a:ext cx="752628" cy="681190"/>
                <a:chOff x="428596" y="2428868"/>
                <a:chExt cx="752628" cy="681190"/>
              </a:xfrm>
            </p:grpSpPr>
            <p:sp>
              <p:nvSpPr>
                <p:cNvPr id="75" name="Блок-схема: узел 74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6" name="Блок-схема: узел 75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7" name="Блок-схема: узел 76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68" name="Группа 159"/>
              <p:cNvGrpSpPr/>
              <p:nvPr/>
            </p:nvGrpSpPr>
            <p:grpSpPr>
              <a:xfrm rot="2120337">
                <a:off x="984889" y="3155280"/>
                <a:ext cx="752628" cy="681190"/>
                <a:chOff x="428596" y="2428868"/>
                <a:chExt cx="752628" cy="681190"/>
              </a:xfrm>
            </p:grpSpPr>
            <p:sp>
              <p:nvSpPr>
                <p:cNvPr id="72" name="Блок-схема: узел 71"/>
                <p:cNvSpPr>
                  <a:spLocks noChangeAspect="1"/>
                </p:cNvSpPr>
                <p:nvPr/>
              </p:nvSpPr>
              <p:spPr>
                <a:xfrm>
                  <a:off x="428596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3" name="Блок-схема: узел 72"/>
                <p:cNvSpPr>
                  <a:spLocks noChangeAspect="1"/>
                </p:cNvSpPr>
                <p:nvPr/>
              </p:nvSpPr>
              <p:spPr>
                <a:xfrm>
                  <a:off x="857224" y="2786058"/>
                  <a:ext cx="324000" cy="324000"/>
                </a:xfrm>
                <a:prstGeom prst="flowChartConnector">
                  <a:avLst/>
                </a:prstGeom>
                <a:solidFill>
                  <a:srgbClr val="0066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4" name="Блок-схема: узел 73"/>
                <p:cNvSpPr>
                  <a:spLocks noChangeAspect="1"/>
                </p:cNvSpPr>
                <p:nvPr/>
              </p:nvSpPr>
              <p:spPr>
                <a:xfrm>
                  <a:off x="642910" y="2428868"/>
                  <a:ext cx="324000" cy="324000"/>
                </a:xfrm>
                <a:prstGeom prst="flowChartConnector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9" name="Блок-схема: узел 68"/>
              <p:cNvSpPr>
                <a:spLocks noChangeAspect="1"/>
              </p:cNvSpPr>
              <p:nvPr/>
            </p:nvSpPr>
            <p:spPr>
              <a:xfrm>
                <a:off x="1071538" y="2500306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Блок-схема: узел 69"/>
              <p:cNvSpPr>
                <a:spLocks noChangeAspect="1"/>
              </p:cNvSpPr>
              <p:nvPr/>
            </p:nvSpPr>
            <p:spPr>
              <a:xfrm>
                <a:off x="1571604" y="2928934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Блок-схема: узел 70"/>
              <p:cNvSpPr>
                <a:spLocks noChangeAspect="1"/>
              </p:cNvSpPr>
              <p:nvPr/>
            </p:nvSpPr>
            <p:spPr>
              <a:xfrm>
                <a:off x="1214414" y="2857496"/>
                <a:ext cx="324000" cy="324000"/>
              </a:xfrm>
              <a:prstGeom prst="flowChartConnector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Блок-схема: узел 80"/>
              <p:cNvSpPr>
                <a:spLocks noChangeAspect="1"/>
              </p:cNvSpPr>
              <p:nvPr/>
            </p:nvSpPr>
            <p:spPr>
              <a:xfrm>
                <a:off x="1030706" y="1997877"/>
                <a:ext cx="324000" cy="324000"/>
              </a:xfrm>
              <a:prstGeom prst="flowChartConnector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9" name="AutoShape 4"/>
          <p:cNvSpPr>
            <a:spLocks noChangeArrowheads="1"/>
          </p:cNvSpPr>
          <p:nvPr/>
        </p:nvSpPr>
        <p:spPr bwMode="gray">
          <a:xfrm>
            <a:off x="3571876" y="5223881"/>
            <a:ext cx="1980000" cy="396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результат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1" name="Группа 50"/>
          <p:cNvGrpSpPr>
            <a:grpSpLocks noChangeAspect="1"/>
          </p:cNvGrpSpPr>
          <p:nvPr/>
        </p:nvGrpSpPr>
        <p:grpSpPr>
          <a:xfrm>
            <a:off x="3722356" y="2428868"/>
            <a:ext cx="1679040" cy="2376000"/>
            <a:chOff x="3562587" y="2428868"/>
            <a:chExt cx="1908000" cy="2700000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3562587" y="2428868"/>
              <a:ext cx="1908000" cy="2700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3706587" y="2720240"/>
              <a:ext cx="1620000" cy="2117256"/>
              <a:chOff x="4071934" y="2928934"/>
              <a:chExt cx="1620000" cy="2117256"/>
            </a:xfrm>
          </p:grpSpPr>
          <p:grpSp>
            <p:nvGrpSpPr>
              <p:cNvPr id="16" name="Группа 9"/>
              <p:cNvGrpSpPr/>
              <p:nvPr/>
            </p:nvGrpSpPr>
            <p:grpSpPr>
              <a:xfrm>
                <a:off x="4071934" y="2928934"/>
                <a:ext cx="1620000" cy="2117256"/>
                <a:chOff x="1357290" y="3000372"/>
                <a:chExt cx="1620000" cy="2117256"/>
              </a:xfrm>
            </p:grpSpPr>
            <p:sp>
              <p:nvSpPr>
                <p:cNvPr id="18" name="Блок-схема: магнитный диск 17"/>
                <p:cNvSpPr/>
                <p:nvPr/>
              </p:nvSpPr>
              <p:spPr>
                <a:xfrm>
                  <a:off x="1357290" y="3000372"/>
                  <a:ext cx="1620000" cy="1260000"/>
                </a:xfrm>
                <a:prstGeom prst="flowChartMagneticDisk">
                  <a:avLst/>
                </a:prstGeom>
                <a:solidFill>
                  <a:schemeClr val="bg1"/>
                </a:solidFill>
                <a:ln>
                  <a:solidFill>
                    <a:srgbClr val="0066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" name="Блок-схема: магнитный диск 18"/>
                <p:cNvSpPr/>
                <p:nvPr/>
              </p:nvSpPr>
              <p:spPr>
                <a:xfrm>
                  <a:off x="1357290" y="3857628"/>
                  <a:ext cx="1620000" cy="1260000"/>
                </a:xfrm>
                <a:prstGeom prst="flowChartMagneticDisk">
                  <a:avLst/>
                </a:prstGeom>
                <a:gradFill flip="none" rotWithShape="1">
                  <a:gsLst>
                    <a:gs pos="0">
                      <a:srgbClr val="8EB4E3">
                        <a:tint val="66000"/>
                        <a:satMod val="160000"/>
                      </a:srgbClr>
                    </a:gs>
                    <a:gs pos="50000">
                      <a:srgbClr val="8EB4E3">
                        <a:tint val="44500"/>
                        <a:satMod val="160000"/>
                      </a:srgbClr>
                    </a:gs>
                    <a:gs pos="100000">
                      <a:srgbClr val="8EB4E3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  <a:ln>
                  <a:solidFill>
                    <a:srgbClr val="0066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0" name="Куб 19"/>
              <p:cNvSpPr>
                <a:spLocks noChangeAspect="1"/>
              </p:cNvSpPr>
              <p:nvPr/>
            </p:nvSpPr>
            <p:spPr>
              <a:xfrm rot="1035088">
                <a:off x="4551831" y="4433361"/>
                <a:ext cx="576000" cy="433124"/>
              </a:xfrm>
              <a:prstGeom prst="cube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027" name="Picture 3" descr="C:\Documents and Settings\Admin\Рабочий стол\11971013331885495170jilagan_Spoon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512770">
            <a:off x="3859678" y="2227997"/>
            <a:ext cx="462230" cy="2052000"/>
          </a:xfrm>
          <a:prstGeom prst="rect">
            <a:avLst/>
          </a:prstGeom>
          <a:noFill/>
        </p:spPr>
      </p:pic>
      <p:grpSp>
        <p:nvGrpSpPr>
          <p:cNvPr id="52" name="Группа 51"/>
          <p:cNvGrpSpPr>
            <a:grpSpLocks noChangeAspect="1"/>
          </p:cNvGrpSpPr>
          <p:nvPr/>
        </p:nvGrpSpPr>
        <p:grpSpPr>
          <a:xfrm>
            <a:off x="6186971" y="2428868"/>
            <a:ext cx="1679040" cy="2376000"/>
            <a:chOff x="5857884" y="2428868"/>
            <a:chExt cx="1908000" cy="2700000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5857884" y="2428868"/>
              <a:ext cx="1908000" cy="2700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2" name="Группа 9"/>
            <p:cNvGrpSpPr/>
            <p:nvPr/>
          </p:nvGrpSpPr>
          <p:grpSpPr>
            <a:xfrm>
              <a:off x="6001884" y="2720240"/>
              <a:ext cx="1620000" cy="2117256"/>
              <a:chOff x="1357290" y="3000372"/>
              <a:chExt cx="1620000" cy="2117256"/>
            </a:xfrm>
          </p:grpSpPr>
          <p:sp>
            <p:nvSpPr>
              <p:cNvPr id="24" name="Блок-схема: магнитный диск 23"/>
              <p:cNvSpPr/>
              <p:nvPr/>
            </p:nvSpPr>
            <p:spPr>
              <a:xfrm>
                <a:off x="1357290" y="3000372"/>
                <a:ext cx="1620000" cy="1260000"/>
              </a:xfrm>
              <a:prstGeom prst="flowChartMagneticDisk">
                <a:avLst/>
              </a:prstGeom>
              <a:solidFill>
                <a:schemeClr val="bg1"/>
              </a:solidFill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Блок-схема: магнитный диск 24"/>
              <p:cNvSpPr/>
              <p:nvPr/>
            </p:nvSpPr>
            <p:spPr>
              <a:xfrm>
                <a:off x="1357290" y="3857628"/>
                <a:ext cx="1620000" cy="1260000"/>
              </a:xfrm>
              <a:prstGeom prst="flowChartMagneticDisk">
                <a:avLst/>
              </a:prstGeom>
              <a:gradFill flip="none" rotWithShape="1">
                <a:gsLst>
                  <a:gs pos="0">
                    <a:srgbClr val="8EB4E3">
                      <a:tint val="66000"/>
                      <a:satMod val="160000"/>
                    </a:srgbClr>
                  </a:gs>
                  <a:gs pos="50000">
                    <a:srgbClr val="8EB4E3">
                      <a:tint val="44500"/>
                      <a:satMod val="160000"/>
                    </a:srgbClr>
                  </a:gs>
                  <a:gs pos="100000">
                    <a:srgbClr val="8EB4E3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0" name="AutoShape 4"/>
          <p:cNvSpPr>
            <a:spLocks noChangeArrowheads="1"/>
          </p:cNvSpPr>
          <p:nvPr/>
        </p:nvSpPr>
        <p:spPr bwMode="gray">
          <a:xfrm>
            <a:off x="6123115" y="5223881"/>
            <a:ext cx="1980000" cy="396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результат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0" name="Группа 49"/>
          <p:cNvGrpSpPr>
            <a:grpSpLocks noChangeAspect="1"/>
          </p:cNvGrpSpPr>
          <p:nvPr/>
        </p:nvGrpSpPr>
        <p:grpSpPr>
          <a:xfrm>
            <a:off x="1007704" y="2428868"/>
            <a:ext cx="1679040" cy="2376000"/>
            <a:chOff x="1036100" y="2428868"/>
            <a:chExt cx="1908000" cy="2700000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1036100" y="2428868"/>
              <a:ext cx="1908000" cy="2700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1180100" y="2720240"/>
              <a:ext cx="1620000" cy="2117256"/>
              <a:chOff x="1357290" y="3000372"/>
              <a:chExt cx="1620000" cy="2117256"/>
            </a:xfrm>
          </p:grpSpPr>
          <p:sp>
            <p:nvSpPr>
              <p:cNvPr id="9" name="Блок-схема: магнитный диск 8"/>
              <p:cNvSpPr/>
              <p:nvPr/>
            </p:nvSpPr>
            <p:spPr>
              <a:xfrm>
                <a:off x="1357290" y="3000372"/>
                <a:ext cx="1620000" cy="1260000"/>
              </a:xfrm>
              <a:prstGeom prst="flowChartMagneticDisk">
                <a:avLst/>
              </a:prstGeom>
              <a:solidFill>
                <a:schemeClr val="bg1"/>
              </a:solidFill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Блок-схема: магнитный диск 7"/>
              <p:cNvSpPr/>
              <p:nvPr/>
            </p:nvSpPr>
            <p:spPr>
              <a:xfrm>
                <a:off x="1357290" y="3857628"/>
                <a:ext cx="1620000" cy="1260000"/>
              </a:xfrm>
              <a:prstGeom prst="flowChartMagneticDisk">
                <a:avLst/>
              </a:prstGeom>
              <a:gradFill flip="none" rotWithShape="1">
                <a:gsLst>
                  <a:gs pos="0">
                    <a:srgbClr val="8EB4E3">
                      <a:tint val="66000"/>
                      <a:satMod val="160000"/>
                    </a:srgbClr>
                  </a:gs>
                  <a:gs pos="50000">
                    <a:srgbClr val="8EB4E3">
                      <a:tint val="44500"/>
                      <a:satMod val="160000"/>
                    </a:srgbClr>
                  </a:gs>
                  <a:gs pos="100000">
                    <a:srgbClr val="8EB4E3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857224" y="5223881"/>
            <a:ext cx="1980000" cy="396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результат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Рабочий стол\1256186461796715642question-mark-icon.svg.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196694"/>
            <a:ext cx="648000" cy="960456"/>
          </a:xfrm>
          <a:prstGeom prst="rect">
            <a:avLst/>
          </a:prstGeom>
          <a:noFill/>
        </p:spPr>
      </p:pic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Экспериментальная часть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440000" y="1214422"/>
            <a:ext cx="6264000" cy="756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Частицы – мельчайшие, невидимые глазом </a:t>
            </a:r>
          </a:p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(молекулы, атомы)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Куб 10"/>
          <p:cNvSpPr>
            <a:spLocks noChangeAspect="1"/>
          </p:cNvSpPr>
          <p:nvPr/>
        </p:nvSpPr>
        <p:spPr>
          <a:xfrm rot="1035088">
            <a:off x="1551436" y="3933296"/>
            <a:ext cx="576000" cy="433124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Picture 2" descr="C:\Documents and Settings\Admin\Рабочий стол\1256186461796715642question-mark-icon.svg.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62578" y="2196694"/>
            <a:ext cx="648000" cy="960456"/>
          </a:xfrm>
          <a:prstGeom prst="rect">
            <a:avLst/>
          </a:prstGeom>
          <a:noFill/>
        </p:spPr>
      </p:pic>
      <p:sp>
        <p:nvSpPr>
          <p:cNvPr id="12" name="Freeform 8"/>
          <p:cNvSpPr>
            <a:spLocks/>
          </p:cNvSpPr>
          <p:nvPr/>
        </p:nvSpPr>
        <p:spPr bwMode="gray">
          <a:xfrm rot="3442561" flipH="1" flipV="1">
            <a:off x="604846" y="2003737"/>
            <a:ext cx="1152000" cy="540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C00000"/>
          </a:soli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40" name="Picture 2" descr="C:\Documents and Settings\Admin\Рабочий стол\1256186461796715642question-mark-icon.svg.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8529" y="2196694"/>
            <a:ext cx="648000" cy="960456"/>
          </a:xfrm>
          <a:prstGeom prst="rect">
            <a:avLst/>
          </a:prstGeom>
          <a:noFill/>
        </p:spPr>
      </p:pic>
      <p:sp>
        <p:nvSpPr>
          <p:cNvPr id="111" name="Равнобедренный треугольник 110">
            <a:hlinkClick r:id="rId5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6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8" name="Группа 97"/>
          <p:cNvGrpSpPr/>
          <p:nvPr/>
        </p:nvGrpSpPr>
        <p:grpSpPr>
          <a:xfrm>
            <a:off x="2857488" y="1928802"/>
            <a:ext cx="3178000" cy="3177506"/>
            <a:chOff x="2857488" y="1928802"/>
            <a:chExt cx="3178000" cy="3177506"/>
          </a:xfrm>
        </p:grpSpPr>
        <p:sp>
          <p:nvSpPr>
            <p:cNvPr id="16" name="Блок-схема: узел 15"/>
            <p:cNvSpPr/>
            <p:nvPr/>
          </p:nvSpPr>
          <p:spPr>
            <a:xfrm>
              <a:off x="5353505" y="228549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узел 16"/>
            <p:cNvSpPr/>
            <p:nvPr/>
          </p:nvSpPr>
          <p:spPr>
            <a:xfrm>
              <a:off x="4995522" y="228549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узел 17"/>
            <p:cNvSpPr/>
            <p:nvPr/>
          </p:nvSpPr>
          <p:spPr>
            <a:xfrm>
              <a:off x="4637538" y="228549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4279555" y="228549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узел 19"/>
            <p:cNvSpPr/>
            <p:nvPr/>
          </p:nvSpPr>
          <p:spPr>
            <a:xfrm>
              <a:off x="3921571" y="228549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узел 20"/>
            <p:cNvSpPr/>
            <p:nvPr/>
          </p:nvSpPr>
          <p:spPr>
            <a:xfrm>
              <a:off x="5711488" y="228549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3573455" y="228549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узел 22"/>
            <p:cNvSpPr/>
            <p:nvPr/>
          </p:nvSpPr>
          <p:spPr>
            <a:xfrm>
              <a:off x="3215471" y="228549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узел 23"/>
            <p:cNvSpPr/>
            <p:nvPr/>
          </p:nvSpPr>
          <p:spPr>
            <a:xfrm>
              <a:off x="2857488" y="228549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узел 25"/>
            <p:cNvSpPr/>
            <p:nvPr/>
          </p:nvSpPr>
          <p:spPr>
            <a:xfrm>
              <a:off x="5353505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узел 26"/>
            <p:cNvSpPr/>
            <p:nvPr/>
          </p:nvSpPr>
          <p:spPr>
            <a:xfrm>
              <a:off x="4995522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Блок-схема: узел 27"/>
            <p:cNvSpPr/>
            <p:nvPr/>
          </p:nvSpPr>
          <p:spPr>
            <a:xfrm>
              <a:off x="4637538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Блок-схема: узел 28"/>
            <p:cNvSpPr/>
            <p:nvPr/>
          </p:nvSpPr>
          <p:spPr>
            <a:xfrm>
              <a:off x="4279555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Блок-схема: узел 29"/>
            <p:cNvSpPr/>
            <p:nvPr/>
          </p:nvSpPr>
          <p:spPr>
            <a:xfrm>
              <a:off x="3921571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узел 30"/>
            <p:cNvSpPr/>
            <p:nvPr/>
          </p:nvSpPr>
          <p:spPr>
            <a:xfrm>
              <a:off x="5711488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узел 31"/>
            <p:cNvSpPr/>
            <p:nvPr/>
          </p:nvSpPr>
          <p:spPr>
            <a:xfrm>
              <a:off x="3573455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Блок-схема: узел 32"/>
            <p:cNvSpPr/>
            <p:nvPr/>
          </p:nvSpPr>
          <p:spPr>
            <a:xfrm>
              <a:off x="3215471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узел 33"/>
            <p:cNvSpPr/>
            <p:nvPr/>
          </p:nvSpPr>
          <p:spPr>
            <a:xfrm>
              <a:off x="2857488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Блок-схема: узел 34"/>
            <p:cNvSpPr/>
            <p:nvPr/>
          </p:nvSpPr>
          <p:spPr>
            <a:xfrm>
              <a:off x="5353505" y="2998867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Блок-схема: узел 35"/>
            <p:cNvSpPr/>
            <p:nvPr/>
          </p:nvSpPr>
          <p:spPr>
            <a:xfrm>
              <a:off x="4995522" y="2998867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Блок-схема: узел 36"/>
            <p:cNvSpPr/>
            <p:nvPr/>
          </p:nvSpPr>
          <p:spPr>
            <a:xfrm>
              <a:off x="4637538" y="2998867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Блок-схема: узел 37"/>
            <p:cNvSpPr/>
            <p:nvPr/>
          </p:nvSpPr>
          <p:spPr>
            <a:xfrm>
              <a:off x="4279555" y="2998867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Блок-схема: узел 38"/>
            <p:cNvSpPr/>
            <p:nvPr/>
          </p:nvSpPr>
          <p:spPr>
            <a:xfrm>
              <a:off x="3921571" y="2998867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Блок-схема: узел 39"/>
            <p:cNvSpPr/>
            <p:nvPr/>
          </p:nvSpPr>
          <p:spPr>
            <a:xfrm>
              <a:off x="5711488" y="2998867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Блок-схема: узел 40"/>
            <p:cNvSpPr/>
            <p:nvPr/>
          </p:nvSpPr>
          <p:spPr>
            <a:xfrm>
              <a:off x="3573455" y="2998867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Блок-схема: узел 41"/>
            <p:cNvSpPr/>
            <p:nvPr/>
          </p:nvSpPr>
          <p:spPr>
            <a:xfrm>
              <a:off x="3215471" y="2998867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Блок-схема: узел 42"/>
            <p:cNvSpPr/>
            <p:nvPr/>
          </p:nvSpPr>
          <p:spPr>
            <a:xfrm>
              <a:off x="2857488" y="2998867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Блок-схема: узел 43"/>
            <p:cNvSpPr/>
            <p:nvPr/>
          </p:nvSpPr>
          <p:spPr>
            <a:xfrm>
              <a:off x="5353505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Блок-схема: узел 44"/>
            <p:cNvSpPr/>
            <p:nvPr/>
          </p:nvSpPr>
          <p:spPr>
            <a:xfrm>
              <a:off x="4995522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Блок-схема: узел 45"/>
            <p:cNvSpPr/>
            <p:nvPr/>
          </p:nvSpPr>
          <p:spPr>
            <a:xfrm>
              <a:off x="4637538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Блок-схема: узел 46"/>
            <p:cNvSpPr/>
            <p:nvPr/>
          </p:nvSpPr>
          <p:spPr>
            <a:xfrm>
              <a:off x="4279555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Блок-схема: узел 47"/>
            <p:cNvSpPr/>
            <p:nvPr/>
          </p:nvSpPr>
          <p:spPr>
            <a:xfrm>
              <a:off x="3921571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Блок-схема: узел 48"/>
            <p:cNvSpPr/>
            <p:nvPr/>
          </p:nvSpPr>
          <p:spPr>
            <a:xfrm>
              <a:off x="5711488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Блок-схема: узел 49"/>
            <p:cNvSpPr/>
            <p:nvPr/>
          </p:nvSpPr>
          <p:spPr>
            <a:xfrm>
              <a:off x="3573455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Блок-схема: узел 50"/>
            <p:cNvSpPr/>
            <p:nvPr/>
          </p:nvSpPr>
          <p:spPr>
            <a:xfrm>
              <a:off x="3215471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Блок-схема: узел 51"/>
            <p:cNvSpPr/>
            <p:nvPr/>
          </p:nvSpPr>
          <p:spPr>
            <a:xfrm>
              <a:off x="2857488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Блок-схема: узел 52"/>
            <p:cNvSpPr/>
            <p:nvPr/>
          </p:nvSpPr>
          <p:spPr>
            <a:xfrm>
              <a:off x="5353505" y="3712243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Блок-схема: узел 53"/>
            <p:cNvSpPr/>
            <p:nvPr/>
          </p:nvSpPr>
          <p:spPr>
            <a:xfrm>
              <a:off x="4995522" y="3712243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Блок-схема: узел 54"/>
            <p:cNvSpPr/>
            <p:nvPr/>
          </p:nvSpPr>
          <p:spPr>
            <a:xfrm>
              <a:off x="4637538" y="3712243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Блок-схема: узел 55"/>
            <p:cNvSpPr/>
            <p:nvPr/>
          </p:nvSpPr>
          <p:spPr>
            <a:xfrm>
              <a:off x="4279555" y="3712243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Блок-схема: узел 56"/>
            <p:cNvSpPr/>
            <p:nvPr/>
          </p:nvSpPr>
          <p:spPr>
            <a:xfrm>
              <a:off x="3921571" y="3712243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Блок-схема: узел 57"/>
            <p:cNvSpPr/>
            <p:nvPr/>
          </p:nvSpPr>
          <p:spPr>
            <a:xfrm>
              <a:off x="5711488" y="3712243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Блок-схема: узел 58"/>
            <p:cNvSpPr/>
            <p:nvPr/>
          </p:nvSpPr>
          <p:spPr>
            <a:xfrm>
              <a:off x="3573455" y="3712243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Блок-схема: узел 59"/>
            <p:cNvSpPr/>
            <p:nvPr/>
          </p:nvSpPr>
          <p:spPr>
            <a:xfrm>
              <a:off x="3215471" y="3712243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Блок-схема: узел 60"/>
            <p:cNvSpPr/>
            <p:nvPr/>
          </p:nvSpPr>
          <p:spPr>
            <a:xfrm>
              <a:off x="2857488" y="3712243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Блок-схема: узел 61"/>
            <p:cNvSpPr/>
            <p:nvPr/>
          </p:nvSpPr>
          <p:spPr>
            <a:xfrm>
              <a:off x="5353505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Блок-схема: узел 62"/>
            <p:cNvSpPr/>
            <p:nvPr/>
          </p:nvSpPr>
          <p:spPr>
            <a:xfrm>
              <a:off x="4995522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Блок-схема: узел 63"/>
            <p:cNvSpPr/>
            <p:nvPr/>
          </p:nvSpPr>
          <p:spPr>
            <a:xfrm>
              <a:off x="4637538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Блок-схема: узел 64"/>
            <p:cNvSpPr/>
            <p:nvPr/>
          </p:nvSpPr>
          <p:spPr>
            <a:xfrm>
              <a:off x="4279555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Блок-схема: узел 65"/>
            <p:cNvSpPr/>
            <p:nvPr/>
          </p:nvSpPr>
          <p:spPr>
            <a:xfrm>
              <a:off x="3921571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Блок-схема: узел 66"/>
            <p:cNvSpPr/>
            <p:nvPr/>
          </p:nvSpPr>
          <p:spPr>
            <a:xfrm>
              <a:off x="5711488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Блок-схема: узел 67"/>
            <p:cNvSpPr/>
            <p:nvPr/>
          </p:nvSpPr>
          <p:spPr>
            <a:xfrm>
              <a:off x="3573455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Блок-схема: узел 68"/>
            <p:cNvSpPr/>
            <p:nvPr/>
          </p:nvSpPr>
          <p:spPr>
            <a:xfrm>
              <a:off x="3215471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Блок-схема: узел 69"/>
            <p:cNvSpPr/>
            <p:nvPr/>
          </p:nvSpPr>
          <p:spPr>
            <a:xfrm>
              <a:off x="2857488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Блок-схема: узел 70"/>
            <p:cNvSpPr/>
            <p:nvPr/>
          </p:nvSpPr>
          <p:spPr>
            <a:xfrm>
              <a:off x="5353505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Блок-схема: узел 71"/>
            <p:cNvSpPr/>
            <p:nvPr/>
          </p:nvSpPr>
          <p:spPr>
            <a:xfrm>
              <a:off x="4995522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Блок-схема: узел 72"/>
            <p:cNvSpPr/>
            <p:nvPr/>
          </p:nvSpPr>
          <p:spPr>
            <a:xfrm>
              <a:off x="4637538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Блок-схема: узел 73"/>
            <p:cNvSpPr/>
            <p:nvPr/>
          </p:nvSpPr>
          <p:spPr>
            <a:xfrm>
              <a:off x="4279555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Блок-схема: узел 74"/>
            <p:cNvSpPr/>
            <p:nvPr/>
          </p:nvSpPr>
          <p:spPr>
            <a:xfrm>
              <a:off x="3921571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Блок-схема: узел 75"/>
            <p:cNvSpPr/>
            <p:nvPr/>
          </p:nvSpPr>
          <p:spPr>
            <a:xfrm>
              <a:off x="5711488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Блок-схема: узел 76"/>
            <p:cNvSpPr/>
            <p:nvPr/>
          </p:nvSpPr>
          <p:spPr>
            <a:xfrm>
              <a:off x="3573455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Блок-схема: узел 77"/>
            <p:cNvSpPr/>
            <p:nvPr/>
          </p:nvSpPr>
          <p:spPr>
            <a:xfrm>
              <a:off x="3215471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Блок-схема: узел 78"/>
            <p:cNvSpPr/>
            <p:nvPr/>
          </p:nvSpPr>
          <p:spPr>
            <a:xfrm>
              <a:off x="2857488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Блок-схема: узел 79"/>
            <p:cNvSpPr/>
            <p:nvPr/>
          </p:nvSpPr>
          <p:spPr>
            <a:xfrm>
              <a:off x="5353505" y="442562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Блок-схема: узел 80"/>
            <p:cNvSpPr/>
            <p:nvPr/>
          </p:nvSpPr>
          <p:spPr>
            <a:xfrm>
              <a:off x="4995522" y="442562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Блок-схема: узел 81"/>
            <p:cNvSpPr/>
            <p:nvPr/>
          </p:nvSpPr>
          <p:spPr>
            <a:xfrm>
              <a:off x="4637538" y="442562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Блок-схема: узел 82"/>
            <p:cNvSpPr/>
            <p:nvPr/>
          </p:nvSpPr>
          <p:spPr>
            <a:xfrm>
              <a:off x="4279555" y="442562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Блок-схема: узел 83"/>
            <p:cNvSpPr/>
            <p:nvPr/>
          </p:nvSpPr>
          <p:spPr>
            <a:xfrm>
              <a:off x="3921571" y="442562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Блок-схема: узел 84"/>
            <p:cNvSpPr/>
            <p:nvPr/>
          </p:nvSpPr>
          <p:spPr>
            <a:xfrm>
              <a:off x="5711488" y="442562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Блок-схема: узел 85"/>
            <p:cNvSpPr/>
            <p:nvPr/>
          </p:nvSpPr>
          <p:spPr>
            <a:xfrm>
              <a:off x="3573455" y="442562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Блок-схема: узел 86"/>
            <p:cNvSpPr/>
            <p:nvPr/>
          </p:nvSpPr>
          <p:spPr>
            <a:xfrm>
              <a:off x="3215471" y="442562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Блок-схема: узел 87"/>
            <p:cNvSpPr/>
            <p:nvPr/>
          </p:nvSpPr>
          <p:spPr>
            <a:xfrm>
              <a:off x="2857488" y="442562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Блок-схема: узел 88"/>
            <p:cNvSpPr/>
            <p:nvPr/>
          </p:nvSpPr>
          <p:spPr>
            <a:xfrm>
              <a:off x="5353505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Блок-схема: узел 89"/>
            <p:cNvSpPr/>
            <p:nvPr/>
          </p:nvSpPr>
          <p:spPr>
            <a:xfrm>
              <a:off x="4995522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Блок-схема: узел 90"/>
            <p:cNvSpPr/>
            <p:nvPr/>
          </p:nvSpPr>
          <p:spPr>
            <a:xfrm>
              <a:off x="4637538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Блок-схема: узел 91"/>
            <p:cNvSpPr/>
            <p:nvPr/>
          </p:nvSpPr>
          <p:spPr>
            <a:xfrm>
              <a:off x="4279555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Блок-схема: узел 92"/>
            <p:cNvSpPr/>
            <p:nvPr/>
          </p:nvSpPr>
          <p:spPr>
            <a:xfrm>
              <a:off x="3921571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Блок-схема: узел 93"/>
            <p:cNvSpPr/>
            <p:nvPr/>
          </p:nvSpPr>
          <p:spPr>
            <a:xfrm>
              <a:off x="5711488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Блок-схема: узел 94"/>
            <p:cNvSpPr/>
            <p:nvPr/>
          </p:nvSpPr>
          <p:spPr>
            <a:xfrm>
              <a:off x="3573455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Блок-схема: узел 95"/>
            <p:cNvSpPr/>
            <p:nvPr/>
          </p:nvSpPr>
          <p:spPr>
            <a:xfrm>
              <a:off x="3215471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Блок-схема: узел 96"/>
            <p:cNvSpPr/>
            <p:nvPr/>
          </p:nvSpPr>
          <p:spPr>
            <a:xfrm>
              <a:off x="2857488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9" name="Прямоугольник 98"/>
          <p:cNvSpPr/>
          <p:nvPr/>
        </p:nvSpPr>
        <p:spPr>
          <a:xfrm>
            <a:off x="357158" y="5357826"/>
            <a:ext cx="8382059" cy="964413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твердых телах частицы плотно прилегают к друг другу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Твердые вещества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6" name="Picture 5" descr="C:\Documents and Settings\Admin\Рабочий стол\red-go-next-md.pn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7206" y="2097000"/>
            <a:ext cx="576000" cy="2664000"/>
          </a:xfrm>
          <a:prstGeom prst="rect">
            <a:avLst/>
          </a:prstGeom>
          <a:noFill/>
        </p:spPr>
      </p:pic>
      <p:grpSp>
        <p:nvGrpSpPr>
          <p:cNvPr id="112" name="Группа 111"/>
          <p:cNvGrpSpPr/>
          <p:nvPr/>
        </p:nvGrpSpPr>
        <p:grpSpPr>
          <a:xfrm>
            <a:off x="714348" y="2357430"/>
            <a:ext cx="6159404" cy="2646377"/>
            <a:chOff x="714348" y="2357430"/>
            <a:chExt cx="6159404" cy="2646377"/>
          </a:xfrm>
        </p:grpSpPr>
        <p:pic>
          <p:nvPicPr>
            <p:cNvPr id="102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57752" y="2357430"/>
              <a:ext cx="2016000" cy="2016000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</p:spPr>
        </p:pic>
        <p:pic>
          <p:nvPicPr>
            <p:cNvPr id="103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4348" y="2357430"/>
              <a:ext cx="2016000" cy="2016000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</p:spPr>
        </p:pic>
        <p:pic>
          <p:nvPicPr>
            <p:cNvPr id="104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89340" y="2357430"/>
              <a:ext cx="2009420" cy="2016000"/>
            </a:xfrm>
            <a:prstGeom prst="rect">
              <a:avLst/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</p:spPr>
        </p:pic>
        <p:grpSp>
          <p:nvGrpSpPr>
            <p:cNvPr id="111" name="Группа 110"/>
            <p:cNvGrpSpPr/>
            <p:nvPr/>
          </p:nvGrpSpPr>
          <p:grpSpPr>
            <a:xfrm>
              <a:off x="714348" y="4429132"/>
              <a:ext cx="6143668" cy="574675"/>
              <a:chOff x="714348" y="4429132"/>
              <a:chExt cx="6143668" cy="574675"/>
            </a:xfrm>
          </p:grpSpPr>
          <p:sp>
            <p:nvSpPr>
              <p:cNvPr id="108" name="AutoShape 4"/>
              <p:cNvSpPr>
                <a:spLocks noChangeArrowheads="1"/>
              </p:cNvSpPr>
              <p:nvPr/>
            </p:nvSpPr>
            <p:spPr bwMode="gray">
              <a:xfrm>
                <a:off x="714348" y="4429132"/>
                <a:ext cx="2016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Лед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9" name="AutoShape 4"/>
              <p:cNvSpPr>
                <a:spLocks noChangeArrowheads="1"/>
              </p:cNvSpPr>
              <p:nvPr/>
            </p:nvSpPr>
            <p:spPr bwMode="gray">
              <a:xfrm>
                <a:off x="2786050" y="4429132"/>
                <a:ext cx="2016000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Стекло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0" name="AutoShape 4"/>
              <p:cNvSpPr>
                <a:spLocks noChangeArrowheads="1"/>
              </p:cNvSpPr>
              <p:nvPr/>
            </p:nvSpPr>
            <p:spPr bwMode="gray">
              <a:xfrm>
                <a:off x="4857752" y="4429132"/>
                <a:ext cx="2000264" cy="574675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r>
                  <a:rPr lang="ru-RU" sz="24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Железо</a:t>
                </a:r>
                <a:endParaRPr lang="en-US" sz="24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pic>
        <p:nvPicPr>
          <p:cNvPr id="100" name="Picture 5" descr="C:\Documents and Settings\Admin\Рабочий стол\red-go-next-md.pn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2143116"/>
            <a:ext cx="576000" cy="2664000"/>
          </a:xfrm>
          <a:prstGeom prst="rect">
            <a:avLst/>
          </a:prstGeom>
          <a:noFill/>
        </p:spPr>
      </p:pic>
      <p:pic>
        <p:nvPicPr>
          <p:cNvPr id="107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113" name="Равнобедренный треугольник 112">
            <a:hlinkClick r:id="rId7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40" name="Группа 239"/>
          <p:cNvGrpSpPr/>
          <p:nvPr/>
        </p:nvGrpSpPr>
        <p:grpSpPr>
          <a:xfrm>
            <a:off x="3000364" y="2009764"/>
            <a:ext cx="3863819" cy="2456492"/>
            <a:chOff x="3000364" y="2009764"/>
            <a:chExt cx="3863819" cy="2456492"/>
          </a:xfrm>
        </p:grpSpPr>
        <p:grpSp>
          <p:nvGrpSpPr>
            <p:cNvPr id="175" name="Группа 174"/>
            <p:cNvGrpSpPr/>
            <p:nvPr/>
          </p:nvGrpSpPr>
          <p:grpSpPr>
            <a:xfrm>
              <a:off x="3000364" y="3143248"/>
              <a:ext cx="3466148" cy="1323008"/>
              <a:chOff x="3428992" y="1857364"/>
              <a:chExt cx="3466148" cy="1323008"/>
            </a:xfrm>
          </p:grpSpPr>
          <p:grpSp>
            <p:nvGrpSpPr>
              <p:cNvPr id="130" name="Группа 129"/>
              <p:cNvGrpSpPr/>
              <p:nvPr/>
            </p:nvGrpSpPr>
            <p:grpSpPr>
              <a:xfrm>
                <a:off x="3428992" y="2250273"/>
                <a:ext cx="3251834" cy="537190"/>
                <a:chOff x="3428992" y="2285992"/>
                <a:chExt cx="3251834" cy="537190"/>
              </a:xfrm>
            </p:grpSpPr>
            <p:grpSp>
              <p:nvGrpSpPr>
                <p:cNvPr id="88" name="Группа 20"/>
                <p:cNvGrpSpPr/>
                <p:nvPr/>
              </p:nvGrpSpPr>
              <p:grpSpPr>
                <a:xfrm rot="5400000">
                  <a:off x="4107653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26" name="Блок-схема: узел 125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7" name="Блок-схема: узел 126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8" name="Блок-схема: узел 127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89" name="Группа 21"/>
                <p:cNvGrpSpPr/>
                <p:nvPr/>
              </p:nvGrpSpPr>
              <p:grpSpPr>
                <a:xfrm rot="5400000">
                  <a:off x="5464975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23" name="Блок-схема: узел 122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4" name="Блок-схема: узел 123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5" name="Блок-схема: узел 124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90" name="Группа 25"/>
                <p:cNvGrpSpPr/>
                <p:nvPr/>
              </p:nvGrpSpPr>
              <p:grpSpPr>
                <a:xfrm>
                  <a:off x="4786314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20" name="Блок-схема: узел 119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1" name="Блок-схема: узел 120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2" name="Блок-схема: узел 121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91" name="Группа 29"/>
                <p:cNvGrpSpPr/>
                <p:nvPr/>
              </p:nvGrpSpPr>
              <p:grpSpPr>
                <a:xfrm>
                  <a:off x="3428992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17" name="Блок-схема: узел 116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8" name="Блок-схема: узел 117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9" name="Блок-схема: узел 118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92" name="Группа 33"/>
                <p:cNvGrpSpPr/>
                <p:nvPr/>
              </p:nvGrpSpPr>
              <p:grpSpPr>
                <a:xfrm>
                  <a:off x="6143636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14" name="Блок-схема: узел 113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5" name="Блок-схема: узел 114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6" name="Блок-схема: узел 115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131" name="Группа 130"/>
              <p:cNvGrpSpPr/>
              <p:nvPr/>
            </p:nvGrpSpPr>
            <p:grpSpPr>
              <a:xfrm>
                <a:off x="3643306" y="1857364"/>
                <a:ext cx="3251834" cy="537190"/>
                <a:chOff x="3428992" y="2285992"/>
                <a:chExt cx="3251834" cy="537190"/>
              </a:xfrm>
            </p:grpSpPr>
            <p:grpSp>
              <p:nvGrpSpPr>
                <p:cNvPr id="132" name="Группа 20"/>
                <p:cNvGrpSpPr/>
                <p:nvPr/>
              </p:nvGrpSpPr>
              <p:grpSpPr>
                <a:xfrm rot="5400000">
                  <a:off x="4107653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49" name="Блок-схема: узел 148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50" name="Блок-схема: узел 149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51" name="Блок-схема: узел 150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33" name="Группа 21"/>
                <p:cNvGrpSpPr/>
                <p:nvPr/>
              </p:nvGrpSpPr>
              <p:grpSpPr>
                <a:xfrm rot="5400000">
                  <a:off x="5464975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46" name="Блок-схема: узел 145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7" name="Блок-схема: узел 146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8" name="Блок-схема: узел 147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34" name="Группа 25"/>
                <p:cNvGrpSpPr/>
                <p:nvPr/>
              </p:nvGrpSpPr>
              <p:grpSpPr>
                <a:xfrm>
                  <a:off x="4786314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43" name="Блок-схема: узел 142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4" name="Блок-схема: узел 143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5" name="Блок-схема: узел 144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35" name="Группа 29"/>
                <p:cNvGrpSpPr/>
                <p:nvPr/>
              </p:nvGrpSpPr>
              <p:grpSpPr>
                <a:xfrm>
                  <a:off x="3428992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40" name="Блок-схема: узел 139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1" name="Блок-схема: узел 140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2" name="Блок-схема: узел 141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36" name="Группа 33"/>
                <p:cNvGrpSpPr/>
                <p:nvPr/>
              </p:nvGrpSpPr>
              <p:grpSpPr>
                <a:xfrm>
                  <a:off x="6143636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37" name="Блок-схема: узел 136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38" name="Блок-схема: узел 137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39" name="Блок-схема: узел 138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174" name="Группа 173"/>
              <p:cNvGrpSpPr/>
              <p:nvPr/>
            </p:nvGrpSpPr>
            <p:grpSpPr>
              <a:xfrm>
                <a:off x="3643306" y="2643182"/>
                <a:ext cx="3251834" cy="537190"/>
                <a:chOff x="3643306" y="2643182"/>
                <a:chExt cx="3251834" cy="537190"/>
              </a:xfrm>
            </p:grpSpPr>
            <p:grpSp>
              <p:nvGrpSpPr>
                <p:cNvPr id="153" name="Группа 20"/>
                <p:cNvGrpSpPr/>
                <p:nvPr/>
              </p:nvGrpSpPr>
              <p:grpSpPr>
                <a:xfrm rot="16200000" flipV="1">
                  <a:off x="4321967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70" name="Блок-схема: узел 169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1" name="Блок-схема: узел 170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2" name="Блок-схема: узел 171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54" name="Группа 21"/>
                <p:cNvGrpSpPr/>
                <p:nvPr/>
              </p:nvGrpSpPr>
              <p:grpSpPr>
                <a:xfrm rot="16200000" flipV="1">
                  <a:off x="5679289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67" name="Блок-схема: узел 166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8" name="Блок-схема: узел 167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9" name="Блок-схема: узел 168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55" name="Группа 25"/>
                <p:cNvGrpSpPr/>
                <p:nvPr/>
              </p:nvGrpSpPr>
              <p:grpSpPr>
                <a:xfrm>
                  <a:off x="5000628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64" name="Блок-схема: узел 163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5" name="Блок-схема: узел 164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6" name="Блок-схема: узел 165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56" name="Группа 29"/>
                <p:cNvGrpSpPr/>
                <p:nvPr/>
              </p:nvGrpSpPr>
              <p:grpSpPr>
                <a:xfrm>
                  <a:off x="3643306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61" name="Блок-схема: узел 160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2" name="Блок-схема: узел 161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3" name="Блок-схема: узел 162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57" name="Группа 33"/>
                <p:cNvGrpSpPr/>
                <p:nvPr/>
              </p:nvGrpSpPr>
              <p:grpSpPr>
                <a:xfrm>
                  <a:off x="6357950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58" name="Блок-схема: узел 157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59" name="Блок-схема: узел 158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0" name="Блок-схема: узел 159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grpSp>
          <p:nvGrpSpPr>
            <p:cNvPr id="176" name="Группа 175"/>
            <p:cNvGrpSpPr/>
            <p:nvPr/>
          </p:nvGrpSpPr>
          <p:grpSpPr>
            <a:xfrm>
              <a:off x="3398035" y="2009764"/>
              <a:ext cx="3466148" cy="1323008"/>
              <a:chOff x="3428992" y="1857364"/>
              <a:chExt cx="3466148" cy="1323008"/>
            </a:xfrm>
          </p:grpSpPr>
          <p:grpSp>
            <p:nvGrpSpPr>
              <p:cNvPr id="177" name="Группа 129"/>
              <p:cNvGrpSpPr/>
              <p:nvPr/>
            </p:nvGrpSpPr>
            <p:grpSpPr>
              <a:xfrm>
                <a:off x="3428992" y="2250273"/>
                <a:ext cx="3251834" cy="537190"/>
                <a:chOff x="3428992" y="2285992"/>
                <a:chExt cx="3251834" cy="537190"/>
              </a:xfrm>
            </p:grpSpPr>
            <p:grpSp>
              <p:nvGrpSpPr>
                <p:cNvPr id="220" name="Группа 20"/>
                <p:cNvGrpSpPr/>
                <p:nvPr/>
              </p:nvGrpSpPr>
              <p:grpSpPr>
                <a:xfrm rot="5400000">
                  <a:off x="4107653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37" name="Блок-схема: узел 236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8" name="Блок-схема: узел 237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9" name="Блок-схема: узел 238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21" name="Группа 21"/>
                <p:cNvGrpSpPr/>
                <p:nvPr/>
              </p:nvGrpSpPr>
              <p:grpSpPr>
                <a:xfrm rot="5400000">
                  <a:off x="5464975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34" name="Блок-схема: узел 233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5" name="Блок-схема: узел 234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6" name="Блок-схема: узел 235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22" name="Группа 25"/>
                <p:cNvGrpSpPr/>
                <p:nvPr/>
              </p:nvGrpSpPr>
              <p:grpSpPr>
                <a:xfrm>
                  <a:off x="4786314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31" name="Блок-схема: узел 230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2" name="Блок-схема: узел 231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3" name="Блок-схема: узел 232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23" name="Группа 29"/>
                <p:cNvGrpSpPr/>
                <p:nvPr/>
              </p:nvGrpSpPr>
              <p:grpSpPr>
                <a:xfrm>
                  <a:off x="3428992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28" name="Блок-схема: узел 227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9" name="Блок-схема: узел 228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0" name="Блок-схема: узел 229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24" name="Группа 33"/>
                <p:cNvGrpSpPr/>
                <p:nvPr/>
              </p:nvGrpSpPr>
              <p:grpSpPr>
                <a:xfrm>
                  <a:off x="6143636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25" name="Блок-схема: узел 224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6" name="Блок-схема: узел 225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7" name="Блок-схема: узел 226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178" name="Группа 130"/>
              <p:cNvGrpSpPr/>
              <p:nvPr/>
            </p:nvGrpSpPr>
            <p:grpSpPr>
              <a:xfrm>
                <a:off x="3643306" y="1857364"/>
                <a:ext cx="3251834" cy="537190"/>
                <a:chOff x="3428992" y="2285992"/>
                <a:chExt cx="3251834" cy="537190"/>
              </a:xfrm>
            </p:grpSpPr>
            <p:grpSp>
              <p:nvGrpSpPr>
                <p:cNvPr id="200" name="Группа 20"/>
                <p:cNvGrpSpPr/>
                <p:nvPr/>
              </p:nvGrpSpPr>
              <p:grpSpPr>
                <a:xfrm rot="5400000">
                  <a:off x="4107653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17" name="Блок-схема: узел 216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8" name="Блок-схема: узел 217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9" name="Блок-схема: узел 218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01" name="Группа 21"/>
                <p:cNvGrpSpPr/>
                <p:nvPr/>
              </p:nvGrpSpPr>
              <p:grpSpPr>
                <a:xfrm rot="5400000">
                  <a:off x="5464975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14" name="Блок-схема: узел 213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5" name="Блок-схема: узел 214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6" name="Блок-схема: узел 215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02" name="Группа 25"/>
                <p:cNvGrpSpPr/>
                <p:nvPr/>
              </p:nvGrpSpPr>
              <p:grpSpPr>
                <a:xfrm>
                  <a:off x="4786314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11" name="Блок-схема: узел 210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2" name="Блок-схема: узел 211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3" name="Блок-схема: узел 212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03" name="Группа 29"/>
                <p:cNvGrpSpPr/>
                <p:nvPr/>
              </p:nvGrpSpPr>
              <p:grpSpPr>
                <a:xfrm>
                  <a:off x="3428992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08" name="Блок-схема: узел 207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9" name="Блок-схема: узел 208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0" name="Блок-схема: узел 209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04" name="Группа 33"/>
                <p:cNvGrpSpPr/>
                <p:nvPr/>
              </p:nvGrpSpPr>
              <p:grpSpPr>
                <a:xfrm>
                  <a:off x="6143636" y="235743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205" name="Блок-схема: узел 204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6" name="Блок-схема: узел 205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7" name="Блок-схема: узел 206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179" name="Группа 173"/>
              <p:cNvGrpSpPr/>
              <p:nvPr/>
            </p:nvGrpSpPr>
            <p:grpSpPr>
              <a:xfrm>
                <a:off x="3643306" y="2643182"/>
                <a:ext cx="3251834" cy="537190"/>
                <a:chOff x="3643306" y="2643182"/>
                <a:chExt cx="3251834" cy="537190"/>
              </a:xfrm>
            </p:grpSpPr>
            <p:grpSp>
              <p:nvGrpSpPr>
                <p:cNvPr id="180" name="Группа 20"/>
                <p:cNvGrpSpPr/>
                <p:nvPr/>
              </p:nvGrpSpPr>
              <p:grpSpPr>
                <a:xfrm rot="16200000" flipV="1">
                  <a:off x="4321967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97" name="Блок-схема: узел 196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8" name="Блок-схема: узел 197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9" name="Блок-схема: узел 198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81" name="Группа 21"/>
                <p:cNvGrpSpPr/>
                <p:nvPr/>
              </p:nvGrpSpPr>
              <p:grpSpPr>
                <a:xfrm rot="16200000" flipV="1">
                  <a:off x="5679289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94" name="Блок-схема: узел 193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5" name="Блок-схема: узел 194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6" name="Блок-схема: узел 195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82" name="Группа 25"/>
                <p:cNvGrpSpPr/>
                <p:nvPr/>
              </p:nvGrpSpPr>
              <p:grpSpPr>
                <a:xfrm>
                  <a:off x="5000628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91" name="Блок-схема: узел 190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2" name="Блок-схема: узел 191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3" name="Блок-схема: узел 192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83" name="Группа 29"/>
                <p:cNvGrpSpPr/>
                <p:nvPr/>
              </p:nvGrpSpPr>
              <p:grpSpPr>
                <a:xfrm>
                  <a:off x="3643306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88" name="Блок-схема: узел 187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9" name="Блок-схема: узел 188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0" name="Блок-схема: узел 189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184" name="Группа 33"/>
                <p:cNvGrpSpPr/>
                <p:nvPr/>
              </p:nvGrpSpPr>
              <p:grpSpPr>
                <a:xfrm>
                  <a:off x="6357950" y="2714620"/>
                  <a:ext cx="537190" cy="394314"/>
                  <a:chOff x="3000364" y="2643182"/>
                  <a:chExt cx="537190" cy="394314"/>
                </a:xfr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grpSpPr>
              <p:sp>
                <p:nvSpPr>
                  <p:cNvPr id="185" name="Блок-схема: узел 184"/>
                  <p:cNvSpPr>
                    <a:spLocks noChangeAspect="1"/>
                  </p:cNvSpPr>
                  <p:nvPr/>
                </p:nvSpPr>
                <p:spPr>
                  <a:xfrm>
                    <a:off x="3000364" y="2857496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6" name="Блок-схема: узел 185"/>
                  <p:cNvSpPr>
                    <a:spLocks noChangeAspect="1"/>
                  </p:cNvSpPr>
                  <p:nvPr/>
                </p:nvSpPr>
                <p:spPr>
                  <a:xfrm>
                    <a:off x="3357554" y="2714620"/>
                    <a:ext cx="180000" cy="180000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7" name="Блок-схема: узел 186"/>
                  <p:cNvSpPr>
                    <a:spLocks noChangeAspect="1"/>
                  </p:cNvSpPr>
                  <p:nvPr/>
                </p:nvSpPr>
                <p:spPr>
                  <a:xfrm>
                    <a:off x="3071802" y="2643182"/>
                    <a:ext cx="324000" cy="324000"/>
                  </a:xfrm>
                  <a:prstGeom prst="flowChartConnector">
                    <a:avLst/>
                  </a:prstGeom>
                  <a:solidFill>
                    <a:srgbClr val="0066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</p:grpSp>
      <p:grpSp>
        <p:nvGrpSpPr>
          <p:cNvPr id="254" name="Группа 253"/>
          <p:cNvGrpSpPr/>
          <p:nvPr/>
        </p:nvGrpSpPr>
        <p:grpSpPr>
          <a:xfrm>
            <a:off x="1402720" y="1928802"/>
            <a:ext cx="6338561" cy="3076330"/>
            <a:chOff x="1000100" y="1857364"/>
            <a:chExt cx="6338561" cy="3076330"/>
          </a:xfrm>
        </p:grpSpPr>
        <p:grpSp>
          <p:nvGrpSpPr>
            <p:cNvPr id="252" name="Группа 251"/>
            <p:cNvGrpSpPr/>
            <p:nvPr/>
          </p:nvGrpSpPr>
          <p:grpSpPr>
            <a:xfrm>
              <a:off x="3125380" y="1857364"/>
              <a:ext cx="2088000" cy="3076330"/>
              <a:chOff x="3136046" y="1857364"/>
              <a:chExt cx="2088000" cy="3076330"/>
            </a:xfrm>
          </p:grpSpPr>
          <p:sp>
            <p:nvSpPr>
              <p:cNvPr id="249" name="Скругленный прямоугольник 14"/>
              <p:cNvSpPr/>
              <p:nvPr/>
            </p:nvSpPr>
            <p:spPr>
              <a:xfrm>
                <a:off x="3136046" y="1857364"/>
                <a:ext cx="2088000" cy="2412000"/>
              </a:xfrm>
              <a:prstGeom prst="rect">
                <a:avLst/>
              </a:prstGeom>
              <a:ln w="38100">
                <a:solidFill>
                  <a:srgbClr val="0066FF"/>
                </a:solidFill>
              </a:ln>
              <a:effec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42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18604" r="6981"/>
              <a:stretch>
                <a:fillRect/>
              </a:stretch>
            </p:blipFill>
            <p:spPr bwMode="auto">
              <a:xfrm rot="5400000">
                <a:off x="3197774" y="2171107"/>
                <a:ext cx="1964545" cy="1980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9" name="Прямоугольник 268"/>
              <p:cNvSpPr/>
              <p:nvPr/>
            </p:nvSpPr>
            <p:spPr>
              <a:xfrm>
                <a:off x="3136046" y="4357694"/>
                <a:ext cx="2088000" cy="576000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Ртуть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53" name="Группа 252"/>
            <p:cNvGrpSpPr/>
            <p:nvPr/>
          </p:nvGrpSpPr>
          <p:grpSpPr>
            <a:xfrm>
              <a:off x="5250661" y="1857364"/>
              <a:ext cx="2088000" cy="3076330"/>
              <a:chOff x="5250661" y="1857364"/>
              <a:chExt cx="2088000" cy="3076330"/>
            </a:xfrm>
          </p:grpSpPr>
          <p:sp>
            <p:nvSpPr>
              <p:cNvPr id="250" name="Скругленный прямоугольник 14"/>
              <p:cNvSpPr/>
              <p:nvPr/>
            </p:nvSpPr>
            <p:spPr>
              <a:xfrm>
                <a:off x="5250661" y="1857364"/>
                <a:ext cx="2088000" cy="2412000"/>
              </a:xfrm>
              <a:prstGeom prst="rect">
                <a:avLst/>
              </a:prstGeom>
              <a:ln w="38100">
                <a:solidFill>
                  <a:srgbClr val="0066FF"/>
                </a:solidFill>
              </a:ln>
              <a:effec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44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b="22042"/>
              <a:stretch>
                <a:fillRect/>
              </a:stretch>
            </p:blipFill>
            <p:spPr bwMode="auto">
              <a:xfrm>
                <a:off x="5586961" y="2178835"/>
                <a:ext cx="1415400" cy="19645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1" name="Прямоугольник 270"/>
              <p:cNvSpPr/>
              <p:nvPr/>
            </p:nvSpPr>
            <p:spPr>
              <a:xfrm>
                <a:off x="5250661" y="4357694"/>
                <a:ext cx="2088000" cy="576000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Спирт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51" name="Группа 250"/>
            <p:cNvGrpSpPr/>
            <p:nvPr/>
          </p:nvGrpSpPr>
          <p:grpSpPr>
            <a:xfrm>
              <a:off x="1000100" y="1857364"/>
              <a:ext cx="2088000" cy="3076330"/>
              <a:chOff x="1000100" y="1857364"/>
              <a:chExt cx="2088000" cy="3076330"/>
            </a:xfrm>
          </p:grpSpPr>
          <p:sp>
            <p:nvSpPr>
              <p:cNvPr id="248" name="Скругленный прямоугольник 14"/>
              <p:cNvSpPr/>
              <p:nvPr/>
            </p:nvSpPr>
            <p:spPr>
              <a:xfrm>
                <a:off x="1000100" y="1857364"/>
                <a:ext cx="2088000" cy="2412000"/>
              </a:xfrm>
              <a:prstGeom prst="rect">
                <a:avLst/>
              </a:prstGeom>
              <a:ln w="38100">
                <a:solidFill>
                  <a:srgbClr val="0066FF"/>
                </a:solidFill>
              </a:ln>
              <a:effec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8" name="Прямоугольник 267"/>
              <p:cNvSpPr>
                <a:spLocks/>
              </p:cNvSpPr>
              <p:nvPr/>
            </p:nvSpPr>
            <p:spPr>
              <a:xfrm>
                <a:off x="1000100" y="4357694"/>
                <a:ext cx="2088000" cy="576000"/>
              </a:xfrm>
              <a:prstGeom prst="rect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 smtClean="0">
                    <a:latin typeface="Arial" pitchFamily="34" charset="0"/>
                    <a:cs typeface="Arial" pitchFamily="34" charset="0"/>
                  </a:rPr>
                  <a:t>Вода</a:t>
                </a:r>
                <a:endParaRPr lang="ru-RU" sz="2400" dirty="0"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027" name="Picture 3" descr="C:\Documents and Settings\Admin\Рабочий стол\230154-280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7438" r="31202"/>
              <a:stretch>
                <a:fillRect/>
              </a:stretch>
            </p:blipFill>
            <p:spPr bwMode="auto">
              <a:xfrm>
                <a:off x="1072140" y="2178835"/>
                <a:ext cx="1943920" cy="19800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4" name="Прямоугольник 3"/>
          <p:cNvSpPr/>
          <p:nvPr/>
        </p:nvSpPr>
        <p:spPr>
          <a:xfrm>
            <a:off x="1000100" y="5143512"/>
            <a:ext cx="6286544" cy="128588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жидких телах частицы находятся на некотором расстоянии друг от друга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1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Жидкие вещества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7" name="Picture 5" descr="C:\Documents and Settings\Admin\Рабочий стол\red-go-next-md.pn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48" y="2134967"/>
            <a:ext cx="576000" cy="2664000"/>
          </a:xfrm>
          <a:prstGeom prst="rect">
            <a:avLst/>
          </a:prstGeom>
          <a:noFill/>
        </p:spPr>
      </p:pic>
      <p:pic>
        <p:nvPicPr>
          <p:cNvPr id="152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255" name="Равнобедренный треугольник 254">
            <a:hlinkClick r:id="rId7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6" name="Группа 85"/>
          <p:cNvGrpSpPr/>
          <p:nvPr/>
        </p:nvGrpSpPr>
        <p:grpSpPr>
          <a:xfrm>
            <a:off x="2857488" y="1928802"/>
            <a:ext cx="3178000" cy="3181520"/>
            <a:chOff x="2857488" y="1928802"/>
            <a:chExt cx="3178000" cy="3181520"/>
          </a:xfrm>
        </p:grpSpPr>
        <p:sp>
          <p:nvSpPr>
            <p:cNvPr id="15" name="Блок-схема: узел 14"/>
            <p:cNvSpPr/>
            <p:nvPr/>
          </p:nvSpPr>
          <p:spPr>
            <a:xfrm>
              <a:off x="5143504" y="2214554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5711488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узел 19"/>
            <p:cNvSpPr/>
            <p:nvPr/>
          </p:nvSpPr>
          <p:spPr>
            <a:xfrm>
              <a:off x="3786182" y="278605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2857488" y="264217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Блок-схема: узел 32"/>
            <p:cNvSpPr/>
            <p:nvPr/>
          </p:nvSpPr>
          <p:spPr>
            <a:xfrm>
              <a:off x="4995522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Блок-схема: узел 34"/>
            <p:cNvSpPr/>
            <p:nvPr/>
          </p:nvSpPr>
          <p:spPr>
            <a:xfrm>
              <a:off x="4357686" y="3286124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Блок-схема: узел 36"/>
            <p:cNvSpPr/>
            <p:nvPr/>
          </p:nvSpPr>
          <p:spPr>
            <a:xfrm>
              <a:off x="5711488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Блок-схема: узел 37"/>
            <p:cNvSpPr/>
            <p:nvPr/>
          </p:nvSpPr>
          <p:spPr>
            <a:xfrm>
              <a:off x="3573455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Блок-схема: узел 39"/>
            <p:cNvSpPr/>
            <p:nvPr/>
          </p:nvSpPr>
          <p:spPr>
            <a:xfrm>
              <a:off x="2857488" y="3355555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Блок-схема: узел 50"/>
            <p:cNvSpPr/>
            <p:nvPr/>
          </p:nvSpPr>
          <p:spPr>
            <a:xfrm>
              <a:off x="4500562" y="235743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Блок-схема: узел 52"/>
            <p:cNvSpPr/>
            <p:nvPr/>
          </p:nvSpPr>
          <p:spPr>
            <a:xfrm>
              <a:off x="4279555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Блок-схема: узел 54"/>
            <p:cNvSpPr/>
            <p:nvPr/>
          </p:nvSpPr>
          <p:spPr>
            <a:xfrm>
              <a:off x="5711488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Блок-схема: узел 57"/>
            <p:cNvSpPr/>
            <p:nvPr/>
          </p:nvSpPr>
          <p:spPr>
            <a:xfrm>
              <a:off x="2857488" y="192880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Блок-схема: узел 61"/>
            <p:cNvSpPr/>
            <p:nvPr/>
          </p:nvSpPr>
          <p:spPr>
            <a:xfrm>
              <a:off x="3428992" y="2143116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Блок-схема: узел 63"/>
            <p:cNvSpPr/>
            <p:nvPr/>
          </p:nvSpPr>
          <p:spPr>
            <a:xfrm>
              <a:off x="5711488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Блок-схема: узел 64"/>
            <p:cNvSpPr/>
            <p:nvPr/>
          </p:nvSpPr>
          <p:spPr>
            <a:xfrm>
              <a:off x="3786182" y="407194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Блок-схема: узел 66"/>
            <p:cNvSpPr/>
            <p:nvPr/>
          </p:nvSpPr>
          <p:spPr>
            <a:xfrm>
              <a:off x="2857488" y="4068931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Блок-схема: узел 69"/>
            <p:cNvSpPr/>
            <p:nvPr/>
          </p:nvSpPr>
          <p:spPr>
            <a:xfrm>
              <a:off x="4929190" y="4143380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Блок-схема: узел 77"/>
            <p:cNvSpPr/>
            <p:nvPr/>
          </p:nvSpPr>
          <p:spPr>
            <a:xfrm>
              <a:off x="5143504" y="4786322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Блок-схема: узел 79"/>
            <p:cNvSpPr/>
            <p:nvPr/>
          </p:nvSpPr>
          <p:spPr>
            <a:xfrm>
              <a:off x="4143372" y="4643446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Блок-схема: узел 81"/>
            <p:cNvSpPr/>
            <p:nvPr/>
          </p:nvSpPr>
          <p:spPr>
            <a:xfrm>
              <a:off x="5711488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Блок-схема: узел 82"/>
            <p:cNvSpPr/>
            <p:nvPr/>
          </p:nvSpPr>
          <p:spPr>
            <a:xfrm>
              <a:off x="3573455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Блок-схема: узел 84"/>
            <p:cNvSpPr/>
            <p:nvPr/>
          </p:nvSpPr>
          <p:spPr>
            <a:xfrm>
              <a:off x="2857488" y="4782308"/>
              <a:ext cx="324000" cy="324000"/>
            </a:xfrm>
            <a:prstGeom prst="flowChartConnector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7" name="Picture 5" descr="C:\Documents and Settings\Admin\Рабочий стол\red-go-next-md.pn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134967"/>
            <a:ext cx="576000" cy="2664000"/>
          </a:xfrm>
          <a:prstGeom prst="rect">
            <a:avLst/>
          </a:prstGeom>
          <a:noFill/>
        </p:spPr>
      </p:pic>
      <p:sp>
        <p:nvSpPr>
          <p:cNvPr id="88" name="AutoShape 4"/>
          <p:cNvSpPr>
            <a:spLocks noChangeArrowheads="1"/>
          </p:cNvSpPr>
          <p:nvPr/>
        </p:nvSpPr>
        <p:spPr bwMode="gray">
          <a:xfrm>
            <a:off x="882000" y="428604"/>
            <a:ext cx="7380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Газообразные вещества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9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90" name="Равнобедренный треугольник 89">
            <a:hlinkClick r:id="rId4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7" name="Группа 96"/>
          <p:cNvGrpSpPr/>
          <p:nvPr/>
        </p:nvGrpSpPr>
        <p:grpSpPr>
          <a:xfrm>
            <a:off x="1403219" y="1928802"/>
            <a:ext cx="6302062" cy="3076330"/>
            <a:chOff x="1403219" y="1928802"/>
            <a:chExt cx="6302062" cy="3076330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1403219" y="1928802"/>
              <a:ext cx="6302062" cy="3076330"/>
              <a:chOff x="1403219" y="1928802"/>
              <a:chExt cx="6302062" cy="3076330"/>
            </a:xfrm>
          </p:grpSpPr>
          <p:grpSp>
            <p:nvGrpSpPr>
              <p:cNvPr id="48" name="Группа 47"/>
              <p:cNvGrpSpPr/>
              <p:nvPr/>
            </p:nvGrpSpPr>
            <p:grpSpPr>
              <a:xfrm>
                <a:off x="3528250" y="1928802"/>
                <a:ext cx="2052000" cy="3076330"/>
                <a:chOff x="3528000" y="1928802"/>
                <a:chExt cx="2052000" cy="3076330"/>
              </a:xfrm>
            </p:grpSpPr>
            <p:grpSp>
              <p:nvGrpSpPr>
                <p:cNvPr id="92" name="Группа 251"/>
                <p:cNvGrpSpPr/>
                <p:nvPr/>
              </p:nvGrpSpPr>
              <p:grpSpPr>
                <a:xfrm>
                  <a:off x="3528000" y="1928802"/>
                  <a:ext cx="2052000" cy="3076330"/>
                  <a:chOff x="3136046" y="1857364"/>
                  <a:chExt cx="2088000" cy="3076330"/>
                </a:xfrm>
              </p:grpSpPr>
              <p:sp>
                <p:nvSpPr>
                  <p:cNvPr id="101" name="Скругленный прямоугольник 14"/>
                  <p:cNvSpPr/>
                  <p:nvPr/>
                </p:nvSpPr>
                <p:spPr>
                  <a:xfrm>
                    <a:off x="3136046" y="1857364"/>
                    <a:ext cx="2088000" cy="2412000"/>
                  </a:xfrm>
                  <a:prstGeom prst="rect">
                    <a:avLst/>
                  </a:prstGeom>
                  <a:ln w="38100">
                    <a:solidFill>
                      <a:srgbClr val="0066FF"/>
                    </a:solidFill>
                  </a:ln>
                  <a:effectLst/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03" name="Прямоугольник 102"/>
                  <p:cNvSpPr/>
                  <p:nvPr/>
                </p:nvSpPr>
                <p:spPr>
                  <a:xfrm>
                    <a:off x="3136046" y="4357694"/>
                    <a:ext cx="2088000" cy="57600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66FF">
                          <a:shade val="30000"/>
                          <a:satMod val="115000"/>
                        </a:srgbClr>
                      </a:gs>
                      <a:gs pos="50000">
                        <a:srgbClr val="0066FF">
                          <a:shade val="67500"/>
                          <a:satMod val="115000"/>
                        </a:srgbClr>
                      </a:gs>
                      <a:gs pos="100000">
                        <a:srgbClr val="0066FF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sz="2400" dirty="0" smtClean="0">
                        <a:latin typeface="Arial" pitchFamily="34" charset="0"/>
                        <a:cs typeface="Arial" pitchFamily="34" charset="0"/>
                      </a:rPr>
                      <a:t>Кислород</a:t>
                    </a:r>
                    <a:endParaRPr lang="ru-RU" sz="2400" dirty="0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pic>
              <p:nvPicPr>
                <p:cNvPr id="23554" name="Picture 2" descr="http://www.prom-gaz.ru/var/fck/image/Kislorod%20ballon.jpg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3672001" y="2285992"/>
                  <a:ext cx="1763999" cy="1764000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49" name="Группа 48"/>
              <p:cNvGrpSpPr/>
              <p:nvPr/>
            </p:nvGrpSpPr>
            <p:grpSpPr>
              <a:xfrm>
                <a:off x="5653281" y="1928802"/>
                <a:ext cx="2052000" cy="3076330"/>
                <a:chOff x="5653281" y="1928802"/>
                <a:chExt cx="2052000" cy="3076330"/>
              </a:xfrm>
            </p:grpSpPr>
            <p:grpSp>
              <p:nvGrpSpPr>
                <p:cNvPr id="93" name="Группа 252"/>
                <p:cNvGrpSpPr/>
                <p:nvPr/>
              </p:nvGrpSpPr>
              <p:grpSpPr>
                <a:xfrm>
                  <a:off x="5653281" y="1928802"/>
                  <a:ext cx="2052000" cy="3076330"/>
                  <a:chOff x="5250661" y="1857364"/>
                  <a:chExt cx="2088000" cy="3076330"/>
                </a:xfrm>
              </p:grpSpPr>
              <p:sp>
                <p:nvSpPr>
                  <p:cNvPr id="98" name="Скругленный прямоугольник 14"/>
                  <p:cNvSpPr/>
                  <p:nvPr/>
                </p:nvSpPr>
                <p:spPr>
                  <a:xfrm>
                    <a:off x="5250661" y="1857364"/>
                    <a:ext cx="2088000" cy="2412000"/>
                  </a:xfrm>
                  <a:prstGeom prst="rect">
                    <a:avLst/>
                  </a:prstGeom>
                  <a:ln w="38100">
                    <a:solidFill>
                      <a:srgbClr val="0066FF"/>
                    </a:solidFill>
                  </a:ln>
                  <a:effectLst/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00" name="Прямоугольник 99"/>
                  <p:cNvSpPr/>
                  <p:nvPr/>
                </p:nvSpPr>
                <p:spPr>
                  <a:xfrm>
                    <a:off x="5250661" y="4357694"/>
                    <a:ext cx="2088000" cy="57600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66FF">
                          <a:shade val="30000"/>
                          <a:satMod val="115000"/>
                        </a:srgbClr>
                      </a:gs>
                      <a:gs pos="50000">
                        <a:srgbClr val="0066FF">
                          <a:shade val="67500"/>
                          <a:satMod val="115000"/>
                        </a:srgbClr>
                      </a:gs>
                      <a:gs pos="100000">
                        <a:srgbClr val="0066FF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sz="2000" dirty="0" smtClean="0">
                        <a:latin typeface="Arial" pitchFamily="34" charset="0"/>
                        <a:cs typeface="Arial" pitchFamily="34" charset="0"/>
                      </a:rPr>
                      <a:t>Природный газ</a:t>
                    </a:r>
                    <a:endParaRPr lang="ru-RU" sz="2000" dirty="0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pic>
              <p:nvPicPr>
                <p:cNvPr id="23556" name="Picture 4" descr="http://t1.gstatic.com/images?q=tbn:ANd9GcRWN-O4iuPILKVwPVgdIgHVoZ0VtEasXSjjLCKCsUAdV68qc3asSA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5790139" y="2501992"/>
                  <a:ext cx="1778285" cy="1332000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63" name="Группа 62"/>
              <p:cNvGrpSpPr/>
              <p:nvPr/>
            </p:nvGrpSpPr>
            <p:grpSpPr>
              <a:xfrm>
                <a:off x="1403219" y="1928802"/>
                <a:ext cx="2052000" cy="3076330"/>
                <a:chOff x="1403219" y="1928802"/>
                <a:chExt cx="2052000" cy="3076330"/>
              </a:xfrm>
            </p:grpSpPr>
            <p:grpSp>
              <p:nvGrpSpPr>
                <p:cNvPr id="94" name="Группа 250"/>
                <p:cNvGrpSpPr/>
                <p:nvPr/>
              </p:nvGrpSpPr>
              <p:grpSpPr>
                <a:xfrm>
                  <a:off x="1403219" y="1928802"/>
                  <a:ext cx="2052000" cy="3076330"/>
                  <a:chOff x="1000100" y="1857364"/>
                  <a:chExt cx="2088000" cy="3076330"/>
                </a:xfrm>
              </p:grpSpPr>
              <p:sp>
                <p:nvSpPr>
                  <p:cNvPr id="95" name="Скругленный прямоугольник 14"/>
                  <p:cNvSpPr/>
                  <p:nvPr/>
                </p:nvSpPr>
                <p:spPr>
                  <a:xfrm>
                    <a:off x="1000100" y="1857364"/>
                    <a:ext cx="2088000" cy="2412000"/>
                  </a:xfrm>
                  <a:prstGeom prst="rect">
                    <a:avLst/>
                  </a:prstGeom>
                  <a:ln w="38100">
                    <a:solidFill>
                      <a:srgbClr val="0066FF"/>
                    </a:solidFill>
                  </a:ln>
                  <a:effectLst/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6" name="Прямоугольник 95"/>
                  <p:cNvSpPr>
                    <a:spLocks/>
                  </p:cNvSpPr>
                  <p:nvPr/>
                </p:nvSpPr>
                <p:spPr>
                  <a:xfrm>
                    <a:off x="1000100" y="4357694"/>
                    <a:ext cx="2088000" cy="57600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66FF">
                          <a:shade val="30000"/>
                          <a:satMod val="115000"/>
                        </a:srgbClr>
                      </a:gs>
                      <a:gs pos="50000">
                        <a:srgbClr val="0066FF">
                          <a:shade val="67500"/>
                          <a:satMod val="115000"/>
                        </a:srgbClr>
                      </a:gs>
                      <a:gs pos="100000">
                        <a:srgbClr val="0066FF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sz="2000" dirty="0" smtClean="0">
                        <a:latin typeface="Arial" pitchFamily="34" charset="0"/>
                        <a:cs typeface="Arial" pitchFamily="34" charset="0"/>
                      </a:rPr>
                      <a:t>Углекислый газ</a:t>
                    </a:r>
                    <a:endParaRPr lang="ru-RU" sz="2000" dirty="0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57" name="Группа 56"/>
                <p:cNvGrpSpPr/>
                <p:nvPr/>
              </p:nvGrpSpPr>
              <p:grpSpPr>
                <a:xfrm>
                  <a:off x="1487162" y="2214554"/>
                  <a:ext cx="1884114" cy="1928826"/>
                  <a:chOff x="-785850" y="2428868"/>
                  <a:chExt cx="1884114" cy="1928826"/>
                </a:xfrm>
              </p:grpSpPr>
              <p:pic>
                <p:nvPicPr>
                  <p:cNvPr id="1026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/>
                  <a:srcRect r="34999" b="7954"/>
                  <a:stretch>
                    <a:fillRect/>
                  </a:stretch>
                </p:blipFill>
                <p:spPr bwMode="auto">
                  <a:xfrm>
                    <a:off x="-785850" y="2428868"/>
                    <a:ext cx="1857388" cy="192882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52" name="Freeform 8"/>
                  <p:cNvSpPr>
                    <a:spLocks noChangeAspect="1"/>
                  </p:cNvSpPr>
                  <p:nvPr/>
                </p:nvSpPr>
                <p:spPr bwMode="gray">
                  <a:xfrm rot="18157439" flipV="1">
                    <a:off x="-230400" y="3073209"/>
                    <a:ext cx="460800" cy="216000"/>
                  </a:xfrm>
                  <a:custGeom>
                    <a:avLst/>
                    <a:gdLst/>
                    <a:ahLst/>
                    <a:cxnLst>
                      <a:cxn ang="0">
                        <a:pos x="580" y="0"/>
                      </a:cxn>
                      <a:cxn ang="0">
                        <a:pos x="578" y="90"/>
                      </a:cxn>
                      <a:cxn ang="0">
                        <a:pos x="568" y="174"/>
                      </a:cxn>
                      <a:cxn ang="0">
                        <a:pos x="552" y="252"/>
                      </a:cxn>
                      <a:cxn ang="0">
                        <a:pos x="526" y="324"/>
                      </a:cxn>
                      <a:cxn ang="0">
                        <a:pos x="494" y="390"/>
                      </a:cxn>
                      <a:cxn ang="0">
                        <a:pos x="452" y="450"/>
                      </a:cxn>
                      <a:cxn ang="0">
                        <a:pos x="402" y="508"/>
                      </a:cxn>
                      <a:cxn ang="0">
                        <a:pos x="342" y="560"/>
                      </a:cxn>
                      <a:cxn ang="0">
                        <a:pos x="270" y="610"/>
                      </a:cxn>
                      <a:cxn ang="0">
                        <a:pos x="188" y="656"/>
                      </a:cxn>
                      <a:cxn ang="0">
                        <a:pos x="188" y="798"/>
                      </a:cxn>
                      <a:cxn ang="0">
                        <a:pos x="0" y="514"/>
                      </a:cxn>
                      <a:cxn ang="0">
                        <a:pos x="188" y="230"/>
                      </a:cxn>
                      <a:cxn ang="0">
                        <a:pos x="188" y="372"/>
                      </a:cxn>
                      <a:cxn ang="0">
                        <a:pos x="224" y="368"/>
                      </a:cxn>
                      <a:cxn ang="0">
                        <a:pos x="264" y="356"/>
                      </a:cxn>
                      <a:cxn ang="0">
                        <a:pos x="306" y="336"/>
                      </a:cxn>
                      <a:cxn ang="0">
                        <a:pos x="348" y="310"/>
                      </a:cxn>
                      <a:cxn ang="0">
                        <a:pos x="392" y="280"/>
                      </a:cxn>
                      <a:cxn ang="0">
                        <a:pos x="432" y="246"/>
                      </a:cxn>
                      <a:cxn ang="0">
                        <a:pos x="472" y="208"/>
                      </a:cxn>
                      <a:cxn ang="0">
                        <a:pos x="506" y="166"/>
                      </a:cxn>
                      <a:cxn ang="0">
                        <a:pos x="536" y="124"/>
                      </a:cxn>
                      <a:cxn ang="0">
                        <a:pos x="558" y="82"/>
                      </a:cxn>
                      <a:cxn ang="0">
                        <a:pos x="574" y="40"/>
                      </a:cxn>
                      <a:cxn ang="0">
                        <a:pos x="578" y="0"/>
                      </a:cxn>
                      <a:cxn ang="0">
                        <a:pos x="580" y="0"/>
                      </a:cxn>
                    </a:cxnLst>
                    <a:rect l="0" t="0" r="r" b="b"/>
                    <a:pathLst>
                      <a:path w="580" h="798">
                        <a:moveTo>
                          <a:pt x="580" y="0"/>
                        </a:moveTo>
                        <a:lnTo>
                          <a:pt x="578" y="90"/>
                        </a:lnTo>
                        <a:lnTo>
                          <a:pt x="568" y="174"/>
                        </a:lnTo>
                        <a:lnTo>
                          <a:pt x="552" y="252"/>
                        </a:lnTo>
                        <a:lnTo>
                          <a:pt x="526" y="324"/>
                        </a:lnTo>
                        <a:lnTo>
                          <a:pt x="494" y="390"/>
                        </a:lnTo>
                        <a:lnTo>
                          <a:pt x="452" y="450"/>
                        </a:lnTo>
                        <a:lnTo>
                          <a:pt x="402" y="508"/>
                        </a:lnTo>
                        <a:lnTo>
                          <a:pt x="342" y="560"/>
                        </a:lnTo>
                        <a:lnTo>
                          <a:pt x="270" y="610"/>
                        </a:lnTo>
                        <a:lnTo>
                          <a:pt x="188" y="656"/>
                        </a:lnTo>
                        <a:lnTo>
                          <a:pt x="188" y="798"/>
                        </a:lnTo>
                        <a:lnTo>
                          <a:pt x="0" y="514"/>
                        </a:lnTo>
                        <a:lnTo>
                          <a:pt x="188" y="230"/>
                        </a:lnTo>
                        <a:lnTo>
                          <a:pt x="188" y="372"/>
                        </a:lnTo>
                        <a:lnTo>
                          <a:pt x="224" y="368"/>
                        </a:lnTo>
                        <a:lnTo>
                          <a:pt x="264" y="356"/>
                        </a:lnTo>
                        <a:lnTo>
                          <a:pt x="306" y="336"/>
                        </a:lnTo>
                        <a:lnTo>
                          <a:pt x="348" y="310"/>
                        </a:lnTo>
                        <a:lnTo>
                          <a:pt x="392" y="280"/>
                        </a:lnTo>
                        <a:lnTo>
                          <a:pt x="432" y="246"/>
                        </a:lnTo>
                        <a:lnTo>
                          <a:pt x="472" y="208"/>
                        </a:lnTo>
                        <a:lnTo>
                          <a:pt x="506" y="166"/>
                        </a:lnTo>
                        <a:lnTo>
                          <a:pt x="536" y="124"/>
                        </a:lnTo>
                        <a:lnTo>
                          <a:pt x="558" y="82"/>
                        </a:lnTo>
                        <a:lnTo>
                          <a:pt x="574" y="40"/>
                        </a:lnTo>
                        <a:lnTo>
                          <a:pt x="578" y="0"/>
                        </a:lnTo>
                        <a:lnTo>
                          <a:pt x="580" y="0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  <a:effectLst>
                    <a:outerShdw dist="114300" dir="2400000" algn="ctr" rotWithShape="0">
                      <a:srgbClr val="C00000">
                        <a:alpha val="50000"/>
                      </a:srgbClr>
                    </a:outerShdw>
                  </a:effec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" name="Freeform 8"/>
                  <p:cNvSpPr>
                    <a:spLocks noChangeAspect="1"/>
                  </p:cNvSpPr>
                  <p:nvPr/>
                </p:nvSpPr>
                <p:spPr bwMode="gray">
                  <a:xfrm rot="3442561" flipH="1" flipV="1">
                    <a:off x="-872513" y="2930331"/>
                    <a:ext cx="460800" cy="216000"/>
                  </a:xfrm>
                  <a:custGeom>
                    <a:avLst/>
                    <a:gdLst/>
                    <a:ahLst/>
                    <a:cxnLst>
                      <a:cxn ang="0">
                        <a:pos x="580" y="0"/>
                      </a:cxn>
                      <a:cxn ang="0">
                        <a:pos x="578" y="90"/>
                      </a:cxn>
                      <a:cxn ang="0">
                        <a:pos x="568" y="174"/>
                      </a:cxn>
                      <a:cxn ang="0">
                        <a:pos x="552" y="252"/>
                      </a:cxn>
                      <a:cxn ang="0">
                        <a:pos x="526" y="324"/>
                      </a:cxn>
                      <a:cxn ang="0">
                        <a:pos x="494" y="390"/>
                      </a:cxn>
                      <a:cxn ang="0">
                        <a:pos x="452" y="450"/>
                      </a:cxn>
                      <a:cxn ang="0">
                        <a:pos x="402" y="508"/>
                      </a:cxn>
                      <a:cxn ang="0">
                        <a:pos x="342" y="560"/>
                      </a:cxn>
                      <a:cxn ang="0">
                        <a:pos x="270" y="610"/>
                      </a:cxn>
                      <a:cxn ang="0">
                        <a:pos x="188" y="656"/>
                      </a:cxn>
                      <a:cxn ang="0">
                        <a:pos x="188" y="798"/>
                      </a:cxn>
                      <a:cxn ang="0">
                        <a:pos x="0" y="514"/>
                      </a:cxn>
                      <a:cxn ang="0">
                        <a:pos x="188" y="230"/>
                      </a:cxn>
                      <a:cxn ang="0">
                        <a:pos x="188" y="372"/>
                      </a:cxn>
                      <a:cxn ang="0">
                        <a:pos x="224" y="368"/>
                      </a:cxn>
                      <a:cxn ang="0">
                        <a:pos x="264" y="356"/>
                      </a:cxn>
                      <a:cxn ang="0">
                        <a:pos x="306" y="336"/>
                      </a:cxn>
                      <a:cxn ang="0">
                        <a:pos x="348" y="310"/>
                      </a:cxn>
                      <a:cxn ang="0">
                        <a:pos x="392" y="280"/>
                      </a:cxn>
                      <a:cxn ang="0">
                        <a:pos x="432" y="246"/>
                      </a:cxn>
                      <a:cxn ang="0">
                        <a:pos x="472" y="208"/>
                      </a:cxn>
                      <a:cxn ang="0">
                        <a:pos x="506" y="166"/>
                      </a:cxn>
                      <a:cxn ang="0">
                        <a:pos x="536" y="124"/>
                      </a:cxn>
                      <a:cxn ang="0">
                        <a:pos x="558" y="82"/>
                      </a:cxn>
                      <a:cxn ang="0">
                        <a:pos x="574" y="40"/>
                      </a:cxn>
                      <a:cxn ang="0">
                        <a:pos x="578" y="0"/>
                      </a:cxn>
                      <a:cxn ang="0">
                        <a:pos x="580" y="0"/>
                      </a:cxn>
                    </a:cxnLst>
                    <a:rect l="0" t="0" r="r" b="b"/>
                    <a:pathLst>
                      <a:path w="580" h="798">
                        <a:moveTo>
                          <a:pt x="580" y="0"/>
                        </a:moveTo>
                        <a:lnTo>
                          <a:pt x="578" y="90"/>
                        </a:lnTo>
                        <a:lnTo>
                          <a:pt x="568" y="174"/>
                        </a:lnTo>
                        <a:lnTo>
                          <a:pt x="552" y="252"/>
                        </a:lnTo>
                        <a:lnTo>
                          <a:pt x="526" y="324"/>
                        </a:lnTo>
                        <a:lnTo>
                          <a:pt x="494" y="390"/>
                        </a:lnTo>
                        <a:lnTo>
                          <a:pt x="452" y="450"/>
                        </a:lnTo>
                        <a:lnTo>
                          <a:pt x="402" y="508"/>
                        </a:lnTo>
                        <a:lnTo>
                          <a:pt x="342" y="560"/>
                        </a:lnTo>
                        <a:lnTo>
                          <a:pt x="270" y="610"/>
                        </a:lnTo>
                        <a:lnTo>
                          <a:pt x="188" y="656"/>
                        </a:lnTo>
                        <a:lnTo>
                          <a:pt x="188" y="798"/>
                        </a:lnTo>
                        <a:lnTo>
                          <a:pt x="0" y="514"/>
                        </a:lnTo>
                        <a:lnTo>
                          <a:pt x="188" y="230"/>
                        </a:lnTo>
                        <a:lnTo>
                          <a:pt x="188" y="372"/>
                        </a:lnTo>
                        <a:lnTo>
                          <a:pt x="224" y="368"/>
                        </a:lnTo>
                        <a:lnTo>
                          <a:pt x="264" y="356"/>
                        </a:lnTo>
                        <a:lnTo>
                          <a:pt x="306" y="336"/>
                        </a:lnTo>
                        <a:lnTo>
                          <a:pt x="348" y="310"/>
                        </a:lnTo>
                        <a:lnTo>
                          <a:pt x="392" y="280"/>
                        </a:lnTo>
                        <a:lnTo>
                          <a:pt x="432" y="246"/>
                        </a:lnTo>
                        <a:lnTo>
                          <a:pt x="472" y="208"/>
                        </a:lnTo>
                        <a:lnTo>
                          <a:pt x="506" y="166"/>
                        </a:lnTo>
                        <a:lnTo>
                          <a:pt x="536" y="124"/>
                        </a:lnTo>
                        <a:lnTo>
                          <a:pt x="558" y="82"/>
                        </a:lnTo>
                        <a:lnTo>
                          <a:pt x="574" y="40"/>
                        </a:lnTo>
                        <a:lnTo>
                          <a:pt x="578" y="0"/>
                        </a:lnTo>
                        <a:lnTo>
                          <a:pt x="580" y="0"/>
                        </a:lnTo>
                        <a:close/>
                      </a:path>
                    </a:pathLst>
                  </a:custGeom>
                  <a:solidFill>
                    <a:srgbClr val="C00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  <a:effectLst>
                    <a:outerShdw dist="114300" dir="2400000" algn="ctr" rotWithShape="0">
                      <a:srgbClr val="C00000">
                        <a:alpha val="50000"/>
                      </a:srgbClr>
                    </a:outerShdw>
                  </a:effec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6" name="Прямоугольник 55"/>
                  <p:cNvSpPr/>
                  <p:nvPr/>
                </p:nvSpPr>
                <p:spPr>
                  <a:xfrm>
                    <a:off x="-714412" y="2571744"/>
                    <a:ext cx="1812676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ru-RU" dirty="0" smtClean="0">
                        <a:latin typeface="Arial" pitchFamily="34" charset="0"/>
                        <a:cs typeface="Arial" pitchFamily="34" charset="0"/>
                      </a:rPr>
                      <a:t>Углекислый газ</a:t>
                    </a:r>
                    <a:endParaRPr lang="ru-RU" dirty="0"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68" name="Группа 67"/>
            <p:cNvGrpSpPr>
              <a:grpSpLocks noChangeAspect="1"/>
            </p:cNvGrpSpPr>
            <p:nvPr/>
          </p:nvGrpSpPr>
          <p:grpSpPr>
            <a:xfrm>
              <a:off x="2500298" y="2928934"/>
              <a:ext cx="167019" cy="216000"/>
              <a:chOff x="-1016400" y="561956"/>
              <a:chExt cx="1016400" cy="1314456"/>
            </a:xfrm>
          </p:grpSpPr>
          <p:sp>
            <p:nvSpPr>
              <p:cNvPr id="59" name="Блок-схема: узел 58"/>
              <p:cNvSpPr/>
              <p:nvPr/>
            </p:nvSpPr>
            <p:spPr>
              <a:xfrm>
                <a:off x="-1016400" y="561956"/>
                <a:ext cx="457200" cy="457200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Блок-схема: узел 59"/>
              <p:cNvSpPr/>
              <p:nvPr/>
            </p:nvSpPr>
            <p:spPr>
              <a:xfrm>
                <a:off x="-687750" y="1419212"/>
                <a:ext cx="457200" cy="457200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Блок-схема: узел 60"/>
              <p:cNvSpPr>
                <a:spLocks noChangeAspect="1"/>
              </p:cNvSpPr>
              <p:nvPr/>
            </p:nvSpPr>
            <p:spPr>
              <a:xfrm>
                <a:off x="-864000" y="714356"/>
                <a:ext cx="864000" cy="864000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9" name="Группа 68"/>
            <p:cNvGrpSpPr>
              <a:grpSpLocks noChangeAspect="1"/>
            </p:cNvGrpSpPr>
            <p:nvPr/>
          </p:nvGrpSpPr>
          <p:grpSpPr>
            <a:xfrm>
              <a:off x="1785918" y="2643182"/>
              <a:ext cx="167019" cy="216000"/>
              <a:chOff x="-1016400" y="561956"/>
              <a:chExt cx="1016400" cy="1314456"/>
            </a:xfrm>
          </p:grpSpPr>
          <p:sp>
            <p:nvSpPr>
              <p:cNvPr id="71" name="Блок-схема: узел 70"/>
              <p:cNvSpPr/>
              <p:nvPr/>
            </p:nvSpPr>
            <p:spPr>
              <a:xfrm>
                <a:off x="-1016400" y="561956"/>
                <a:ext cx="457200" cy="457200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Блок-схема: узел 71"/>
              <p:cNvSpPr/>
              <p:nvPr/>
            </p:nvSpPr>
            <p:spPr>
              <a:xfrm>
                <a:off x="-687750" y="1419212"/>
                <a:ext cx="457200" cy="457200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Блок-схема: узел 72"/>
              <p:cNvSpPr>
                <a:spLocks noChangeAspect="1"/>
              </p:cNvSpPr>
              <p:nvPr/>
            </p:nvSpPr>
            <p:spPr>
              <a:xfrm>
                <a:off x="-864000" y="714356"/>
                <a:ext cx="864000" cy="864000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4" name="Группа 73"/>
            <p:cNvGrpSpPr>
              <a:grpSpLocks noChangeAspect="1"/>
            </p:cNvGrpSpPr>
            <p:nvPr/>
          </p:nvGrpSpPr>
          <p:grpSpPr>
            <a:xfrm>
              <a:off x="2071670" y="2285992"/>
              <a:ext cx="167019" cy="216000"/>
              <a:chOff x="-1016400" y="561956"/>
              <a:chExt cx="1016400" cy="1314456"/>
            </a:xfrm>
          </p:grpSpPr>
          <p:sp>
            <p:nvSpPr>
              <p:cNvPr id="75" name="Блок-схема: узел 74"/>
              <p:cNvSpPr/>
              <p:nvPr/>
            </p:nvSpPr>
            <p:spPr>
              <a:xfrm>
                <a:off x="-1016400" y="561956"/>
                <a:ext cx="457200" cy="457200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Блок-схема: узел 75"/>
              <p:cNvSpPr/>
              <p:nvPr/>
            </p:nvSpPr>
            <p:spPr>
              <a:xfrm>
                <a:off x="-687750" y="1419212"/>
                <a:ext cx="457200" cy="457200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Блок-схема: узел 76"/>
              <p:cNvSpPr>
                <a:spLocks noChangeAspect="1"/>
              </p:cNvSpPr>
              <p:nvPr/>
            </p:nvSpPr>
            <p:spPr>
              <a:xfrm>
                <a:off x="-864000" y="714356"/>
                <a:ext cx="864000" cy="864000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9" name="Группа 78"/>
            <p:cNvGrpSpPr>
              <a:grpSpLocks noChangeAspect="1"/>
            </p:cNvGrpSpPr>
            <p:nvPr/>
          </p:nvGrpSpPr>
          <p:grpSpPr>
            <a:xfrm>
              <a:off x="1500166" y="2928934"/>
              <a:ext cx="167019" cy="216000"/>
              <a:chOff x="-1016400" y="561956"/>
              <a:chExt cx="1016400" cy="1314456"/>
            </a:xfrm>
          </p:grpSpPr>
          <p:sp>
            <p:nvSpPr>
              <p:cNvPr id="81" name="Блок-схема: узел 80"/>
              <p:cNvSpPr/>
              <p:nvPr/>
            </p:nvSpPr>
            <p:spPr>
              <a:xfrm>
                <a:off x="-1016400" y="561956"/>
                <a:ext cx="457200" cy="457200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4" name="Блок-схема: узел 83"/>
              <p:cNvSpPr/>
              <p:nvPr/>
            </p:nvSpPr>
            <p:spPr>
              <a:xfrm>
                <a:off x="-687750" y="1419212"/>
                <a:ext cx="457200" cy="457200"/>
              </a:xfrm>
              <a:prstGeom prst="flowChartConnector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Блок-схема: узел 90"/>
              <p:cNvSpPr>
                <a:spLocks noChangeAspect="1"/>
              </p:cNvSpPr>
              <p:nvPr/>
            </p:nvSpPr>
            <p:spPr>
              <a:xfrm>
                <a:off x="-864000" y="714356"/>
                <a:ext cx="864000" cy="864000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AutoShape 5"/>
          <p:cNvSpPr>
            <a:spLocks noChangeArrowheads="1"/>
          </p:cNvSpPr>
          <p:nvPr/>
        </p:nvSpPr>
        <p:spPr bwMode="gray">
          <a:xfrm>
            <a:off x="2749901" y="2071678"/>
            <a:ext cx="3644198" cy="4345493"/>
          </a:xfrm>
          <a:prstGeom prst="roundRect">
            <a:avLst>
              <a:gd name="adj" fmla="val 8303"/>
            </a:avLst>
          </a:prstGeom>
          <a:solidFill>
            <a:srgbClr val="EBF1DE">
              <a:alpha val="72157"/>
            </a:srgbClr>
          </a:soli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4211" name="AutoShape 3"/>
          <p:cNvSpPr>
            <a:spLocks noChangeArrowheads="1"/>
          </p:cNvSpPr>
          <p:nvPr/>
        </p:nvSpPr>
        <p:spPr bwMode="gray">
          <a:xfrm flipV="1">
            <a:off x="2898000" y="1142984"/>
            <a:ext cx="3348000" cy="792000"/>
          </a:xfrm>
          <a:prstGeom prst="upArrow">
            <a:avLst>
              <a:gd name="adj1" fmla="val 57824"/>
              <a:gd name="adj2" fmla="val 54398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4212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357158" y="3536157"/>
            <a:ext cx="2088000" cy="2340000"/>
            <a:chOff x="1776" y="2476"/>
            <a:chExt cx="1019" cy="1304"/>
          </a:xfrm>
          <a:solidFill>
            <a:schemeClr val="accent1"/>
          </a:solidFill>
          <a:effectLst>
            <a:outerShdw blurRad="50800" dist="50800" dir="5400000" algn="ctr" rotWithShape="0">
              <a:srgbClr val="00B050"/>
            </a:outerShdw>
          </a:effectLst>
        </p:grpSpPr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1776" y="2476"/>
              <a:ext cx="960" cy="958"/>
              <a:chOff x="2016" y="1920"/>
              <a:chExt cx="1680" cy="1680"/>
            </a:xfrm>
            <a:grpFill/>
          </p:grpSpPr>
          <p:sp>
            <p:nvSpPr>
              <p:cNvPr id="94223" name="Oval 1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4224" name="Freeform 1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50">
                      <a:tint val="66000"/>
                      <a:satMod val="160000"/>
                    </a:srgbClr>
                  </a:gs>
                  <a:gs pos="50000">
                    <a:srgbClr val="00B050">
                      <a:tint val="44500"/>
                      <a:satMod val="160000"/>
                    </a:srgbClr>
                  </a:gs>
                  <a:gs pos="100000">
                    <a:srgbClr val="00B05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225" name="Text Box 17"/>
            <p:cNvSpPr txBox="1">
              <a:spLocks noChangeArrowheads="1"/>
            </p:cNvSpPr>
            <p:nvPr/>
          </p:nvSpPr>
          <p:spPr bwMode="gray">
            <a:xfrm>
              <a:off x="1824" y="2936"/>
              <a:ext cx="864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Тело</a:t>
              </a:r>
              <a:endPara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226" name="Oval 18"/>
            <p:cNvSpPr>
              <a:spLocks noChangeArrowheads="1"/>
            </p:cNvSpPr>
            <p:nvPr/>
          </p:nvSpPr>
          <p:spPr bwMode="gray">
            <a:xfrm>
              <a:off x="1800" y="3504"/>
              <a:ext cx="995" cy="276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6715140" y="3536157"/>
            <a:ext cx="2088000" cy="2340000"/>
            <a:chOff x="3060" y="2448"/>
            <a:chExt cx="1040" cy="1332"/>
          </a:xfrm>
          <a:effectLst>
            <a:outerShdw blurRad="50800" dist="50800" dir="5400000" algn="ctr" rotWithShape="0">
              <a:srgbClr val="00B050"/>
            </a:outerShdw>
          </a:effectLst>
        </p:grpSpPr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3072" y="2448"/>
              <a:ext cx="960" cy="958"/>
              <a:chOff x="2016" y="1920"/>
              <a:chExt cx="1680" cy="1680"/>
            </a:xfrm>
          </p:grpSpPr>
          <p:sp>
            <p:nvSpPr>
              <p:cNvPr id="94229" name="Oval 21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4230" name="Freeform 2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50">
                      <a:tint val="66000"/>
                      <a:satMod val="160000"/>
                    </a:srgbClr>
                  </a:gs>
                  <a:gs pos="50000">
                    <a:srgbClr val="00B050">
                      <a:tint val="44500"/>
                      <a:satMod val="160000"/>
                    </a:srgbClr>
                  </a:gs>
                  <a:gs pos="100000">
                    <a:srgbClr val="00B05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231" name="Text Box 23"/>
            <p:cNvSpPr txBox="1">
              <a:spLocks noChangeArrowheads="1"/>
            </p:cNvSpPr>
            <p:nvPr/>
          </p:nvSpPr>
          <p:spPr bwMode="gray">
            <a:xfrm>
              <a:off x="3060" y="2910"/>
              <a:ext cx="1020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Вещество</a:t>
              </a:r>
              <a:endPara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232" name="Oval 24"/>
            <p:cNvSpPr>
              <a:spLocks noChangeArrowheads="1"/>
            </p:cNvSpPr>
            <p:nvPr/>
          </p:nvSpPr>
          <p:spPr bwMode="gray">
            <a:xfrm>
              <a:off x="3105" y="3504"/>
              <a:ext cx="995" cy="276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</p:grpSp>
      <p:sp>
        <p:nvSpPr>
          <p:cNvPr id="35" name="Блок-схема: знак завершения 34"/>
          <p:cNvSpPr/>
          <p:nvPr/>
        </p:nvSpPr>
        <p:spPr>
          <a:xfrm>
            <a:off x="3286116" y="2143116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стакан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лок-схема: знак завершения 36"/>
          <p:cNvSpPr/>
          <p:nvPr/>
        </p:nvSpPr>
        <p:spPr>
          <a:xfrm>
            <a:off x="3286116" y="2571744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железо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Блок-схема: знак завершения 37"/>
          <p:cNvSpPr/>
          <p:nvPr/>
        </p:nvSpPr>
        <p:spPr>
          <a:xfrm>
            <a:off x="3286116" y="3000372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ложка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Блок-схема: знак завершения 38"/>
          <p:cNvSpPr/>
          <p:nvPr/>
        </p:nvSpPr>
        <p:spPr>
          <a:xfrm>
            <a:off x="3286116" y="3429000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капля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Блок-схема: знак завершения 39"/>
          <p:cNvSpPr/>
          <p:nvPr/>
        </p:nvSpPr>
        <p:spPr>
          <a:xfrm>
            <a:off x="3286116" y="3857628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кольцо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Блок-схема: знак завершения 40"/>
          <p:cNvSpPr/>
          <p:nvPr/>
        </p:nvSpPr>
        <p:spPr>
          <a:xfrm>
            <a:off x="3286116" y="4286256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вода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Блок-схема: знак завершения 41"/>
          <p:cNvSpPr/>
          <p:nvPr/>
        </p:nvSpPr>
        <p:spPr>
          <a:xfrm>
            <a:off x="3286116" y="4714884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золото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Блок-схема: знак завершения 42"/>
          <p:cNvSpPr/>
          <p:nvPr/>
        </p:nvSpPr>
        <p:spPr>
          <a:xfrm>
            <a:off x="3286116" y="5143512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кувшин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Блок-схема: знак завершения 43"/>
          <p:cNvSpPr/>
          <p:nvPr/>
        </p:nvSpPr>
        <p:spPr>
          <a:xfrm>
            <a:off x="3286116" y="5572140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стекло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Блок-схема: знак завершения 44"/>
          <p:cNvSpPr/>
          <p:nvPr/>
        </p:nvSpPr>
        <p:spPr>
          <a:xfrm>
            <a:off x="3286116" y="6000768"/>
            <a:ext cx="2557474" cy="360000"/>
          </a:xfrm>
          <a:prstGeom prst="flowChartTerminator">
            <a:avLst/>
          </a:prstGeom>
          <a:solidFill>
            <a:srgbClr val="00B0F0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глина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Блок-схема: знак завершения 32">
            <a:hlinkClick r:id="rId2" action="ppaction://hlinksldjump"/>
          </p:cNvPr>
          <p:cNvSpPr/>
          <p:nvPr/>
        </p:nvSpPr>
        <p:spPr>
          <a:xfrm>
            <a:off x="6429388" y="5929330"/>
            <a:ext cx="2016000" cy="396000"/>
          </a:xfrm>
          <a:prstGeom prst="flowChartTermina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Инструкция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7072330" y="1071546"/>
            <a:ext cx="1332000" cy="2232000"/>
            <a:chOff x="4429124" y="2071678"/>
            <a:chExt cx="1491343" cy="2714644"/>
          </a:xfrm>
        </p:grpSpPr>
        <p:sp>
          <p:nvSpPr>
            <p:cNvPr id="36" name="Полилиния 35"/>
            <p:cNvSpPr/>
            <p:nvPr/>
          </p:nvSpPr>
          <p:spPr>
            <a:xfrm>
              <a:off x="4429124" y="3571876"/>
              <a:ext cx="1491343" cy="1214446"/>
            </a:xfrm>
            <a:custGeom>
              <a:avLst/>
              <a:gdLst>
                <a:gd name="connsiteX0" fmla="*/ 845457 w 1491343"/>
                <a:gd name="connsiteY0" fmla="*/ 18143 h 758372"/>
                <a:gd name="connsiteX1" fmla="*/ 845457 w 1491343"/>
                <a:gd name="connsiteY1" fmla="*/ 116114 h 758372"/>
                <a:gd name="connsiteX2" fmla="*/ 83457 w 1491343"/>
                <a:gd name="connsiteY2" fmla="*/ 714829 h 758372"/>
                <a:gd name="connsiteX3" fmla="*/ 1346200 w 1491343"/>
                <a:gd name="connsiteY3" fmla="*/ 377371 h 758372"/>
                <a:gd name="connsiteX4" fmla="*/ 954315 w 1491343"/>
                <a:gd name="connsiteY4" fmla="*/ 703943 h 758372"/>
                <a:gd name="connsiteX5" fmla="*/ 954315 w 1491343"/>
                <a:gd name="connsiteY5" fmla="*/ 703943 h 758372"/>
                <a:gd name="connsiteX6" fmla="*/ 954315 w 1491343"/>
                <a:gd name="connsiteY6" fmla="*/ 703943 h 758372"/>
                <a:gd name="connsiteX7" fmla="*/ 921657 w 1491343"/>
                <a:gd name="connsiteY7" fmla="*/ 703943 h 75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1343" h="758372">
                  <a:moveTo>
                    <a:pt x="845457" y="18143"/>
                  </a:moveTo>
                  <a:cubicBezTo>
                    <a:pt x="908957" y="9071"/>
                    <a:pt x="972457" y="0"/>
                    <a:pt x="845457" y="116114"/>
                  </a:cubicBezTo>
                  <a:cubicBezTo>
                    <a:pt x="718457" y="232228"/>
                    <a:pt x="0" y="671286"/>
                    <a:pt x="83457" y="714829"/>
                  </a:cubicBezTo>
                  <a:cubicBezTo>
                    <a:pt x="166914" y="758372"/>
                    <a:pt x="1201057" y="379185"/>
                    <a:pt x="1346200" y="377371"/>
                  </a:cubicBezTo>
                  <a:cubicBezTo>
                    <a:pt x="1491343" y="375557"/>
                    <a:pt x="954315" y="703943"/>
                    <a:pt x="954315" y="703943"/>
                  </a:cubicBezTo>
                  <a:lnTo>
                    <a:pt x="954315" y="703943"/>
                  </a:lnTo>
                  <a:lnTo>
                    <a:pt x="954315" y="703943"/>
                  </a:lnTo>
                  <a:lnTo>
                    <a:pt x="921657" y="703943"/>
                  </a:lnTo>
                </a:path>
              </a:pathLst>
            </a:custGeom>
            <a:ln w="28575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6" name="Группа 4"/>
            <p:cNvGrpSpPr/>
            <p:nvPr/>
          </p:nvGrpSpPr>
          <p:grpSpPr>
            <a:xfrm>
              <a:off x="4572000" y="2071678"/>
              <a:ext cx="1200152" cy="1660307"/>
              <a:chOff x="4572000" y="2071678"/>
              <a:chExt cx="1200152" cy="1660307"/>
            </a:xfrm>
          </p:grpSpPr>
          <p:sp>
            <p:nvSpPr>
              <p:cNvPr id="47" name="Овал 46"/>
              <p:cNvSpPr/>
              <p:nvPr/>
            </p:nvSpPr>
            <p:spPr>
              <a:xfrm rot="21143817">
                <a:off x="4572000" y="2071678"/>
                <a:ext cx="1200152" cy="1571636"/>
              </a:xfrm>
              <a:prstGeom prst="ellipse">
                <a:avLst/>
              </a:prstGeom>
              <a:gradFill flip="none" rotWithShape="1">
                <a:gsLst>
                  <a:gs pos="0">
                    <a:srgbClr val="66FF33">
                      <a:shade val="30000"/>
                      <a:satMod val="115000"/>
                    </a:srgbClr>
                  </a:gs>
                  <a:gs pos="50000">
                    <a:srgbClr val="66FF33">
                      <a:shade val="67500"/>
                      <a:satMod val="115000"/>
                    </a:srgbClr>
                  </a:gs>
                  <a:gs pos="100000">
                    <a:srgbClr val="66FF33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олилиния 3"/>
              <p:cNvSpPr/>
              <p:nvPr/>
            </p:nvSpPr>
            <p:spPr>
              <a:xfrm>
                <a:off x="5212443" y="3570514"/>
                <a:ext cx="275771" cy="161471"/>
              </a:xfrm>
              <a:custGeom>
                <a:avLst/>
                <a:gdLst>
                  <a:gd name="connsiteX0" fmla="*/ 56243 w 275771"/>
                  <a:gd name="connsiteY0" fmla="*/ 65315 h 161471"/>
                  <a:gd name="connsiteX1" fmla="*/ 1814 w 275771"/>
                  <a:gd name="connsiteY1" fmla="*/ 152400 h 161471"/>
                  <a:gd name="connsiteX2" fmla="*/ 67128 w 275771"/>
                  <a:gd name="connsiteY2" fmla="*/ 119743 h 161471"/>
                  <a:gd name="connsiteX3" fmla="*/ 110671 w 275771"/>
                  <a:gd name="connsiteY3" fmla="*/ 130629 h 161471"/>
                  <a:gd name="connsiteX4" fmla="*/ 143328 w 275771"/>
                  <a:gd name="connsiteY4" fmla="*/ 141515 h 161471"/>
                  <a:gd name="connsiteX5" fmla="*/ 143328 w 275771"/>
                  <a:gd name="connsiteY5" fmla="*/ 76200 h 161471"/>
                  <a:gd name="connsiteX6" fmla="*/ 263071 w 275771"/>
                  <a:gd name="connsiteY6" fmla="*/ 130629 h 161471"/>
                  <a:gd name="connsiteX7" fmla="*/ 219528 w 275771"/>
                  <a:gd name="connsiteY7" fmla="*/ 10886 h 161471"/>
                  <a:gd name="connsiteX8" fmla="*/ 56243 w 275771"/>
                  <a:gd name="connsiteY8" fmla="*/ 65315 h 1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771" h="161471">
                    <a:moveTo>
                      <a:pt x="56243" y="65315"/>
                    </a:moveTo>
                    <a:cubicBezTo>
                      <a:pt x="19957" y="88901"/>
                      <a:pt x="0" y="143329"/>
                      <a:pt x="1814" y="152400"/>
                    </a:cubicBezTo>
                    <a:cubicBezTo>
                      <a:pt x="3628" y="161471"/>
                      <a:pt x="48985" y="123371"/>
                      <a:pt x="67128" y="119743"/>
                    </a:cubicBezTo>
                    <a:cubicBezTo>
                      <a:pt x="85271" y="116115"/>
                      <a:pt x="97971" y="127000"/>
                      <a:pt x="110671" y="130629"/>
                    </a:cubicBezTo>
                    <a:cubicBezTo>
                      <a:pt x="123371" y="134258"/>
                      <a:pt x="137885" y="150586"/>
                      <a:pt x="143328" y="141515"/>
                    </a:cubicBezTo>
                    <a:cubicBezTo>
                      <a:pt x="148771" y="132444"/>
                      <a:pt x="123371" y="78014"/>
                      <a:pt x="143328" y="76200"/>
                    </a:cubicBezTo>
                    <a:cubicBezTo>
                      <a:pt x="163285" y="74386"/>
                      <a:pt x="250371" y="141515"/>
                      <a:pt x="263071" y="130629"/>
                    </a:cubicBezTo>
                    <a:cubicBezTo>
                      <a:pt x="275771" y="119743"/>
                      <a:pt x="252185" y="21772"/>
                      <a:pt x="219528" y="10886"/>
                    </a:cubicBezTo>
                    <a:cubicBezTo>
                      <a:pt x="186871" y="0"/>
                      <a:pt x="92529" y="41729"/>
                      <a:pt x="56243" y="653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66FF33">
                      <a:shade val="30000"/>
                      <a:satMod val="115000"/>
                    </a:srgbClr>
                  </a:gs>
                  <a:gs pos="50000">
                    <a:srgbClr val="66FF33">
                      <a:shade val="67500"/>
                      <a:satMod val="115000"/>
                    </a:srgbClr>
                  </a:gs>
                  <a:gs pos="100000">
                    <a:srgbClr val="66FF3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9" name="Группа 48"/>
          <p:cNvGrpSpPr/>
          <p:nvPr/>
        </p:nvGrpSpPr>
        <p:grpSpPr>
          <a:xfrm flipH="1">
            <a:off x="714348" y="1071546"/>
            <a:ext cx="1332000" cy="2232000"/>
            <a:chOff x="4429124" y="2071678"/>
            <a:chExt cx="1491343" cy="2714644"/>
          </a:xfrm>
        </p:grpSpPr>
        <p:sp>
          <p:nvSpPr>
            <p:cNvPr id="50" name="Полилиния 49"/>
            <p:cNvSpPr/>
            <p:nvPr/>
          </p:nvSpPr>
          <p:spPr>
            <a:xfrm>
              <a:off x="4429124" y="3571876"/>
              <a:ext cx="1491343" cy="1214446"/>
            </a:xfrm>
            <a:custGeom>
              <a:avLst/>
              <a:gdLst>
                <a:gd name="connsiteX0" fmla="*/ 845457 w 1491343"/>
                <a:gd name="connsiteY0" fmla="*/ 18143 h 758372"/>
                <a:gd name="connsiteX1" fmla="*/ 845457 w 1491343"/>
                <a:gd name="connsiteY1" fmla="*/ 116114 h 758372"/>
                <a:gd name="connsiteX2" fmla="*/ 83457 w 1491343"/>
                <a:gd name="connsiteY2" fmla="*/ 714829 h 758372"/>
                <a:gd name="connsiteX3" fmla="*/ 1346200 w 1491343"/>
                <a:gd name="connsiteY3" fmla="*/ 377371 h 758372"/>
                <a:gd name="connsiteX4" fmla="*/ 954315 w 1491343"/>
                <a:gd name="connsiteY4" fmla="*/ 703943 h 758372"/>
                <a:gd name="connsiteX5" fmla="*/ 954315 w 1491343"/>
                <a:gd name="connsiteY5" fmla="*/ 703943 h 758372"/>
                <a:gd name="connsiteX6" fmla="*/ 954315 w 1491343"/>
                <a:gd name="connsiteY6" fmla="*/ 703943 h 758372"/>
                <a:gd name="connsiteX7" fmla="*/ 921657 w 1491343"/>
                <a:gd name="connsiteY7" fmla="*/ 703943 h 75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1343" h="758372">
                  <a:moveTo>
                    <a:pt x="845457" y="18143"/>
                  </a:moveTo>
                  <a:cubicBezTo>
                    <a:pt x="908957" y="9071"/>
                    <a:pt x="972457" y="0"/>
                    <a:pt x="845457" y="116114"/>
                  </a:cubicBezTo>
                  <a:cubicBezTo>
                    <a:pt x="718457" y="232228"/>
                    <a:pt x="0" y="671286"/>
                    <a:pt x="83457" y="714829"/>
                  </a:cubicBezTo>
                  <a:cubicBezTo>
                    <a:pt x="166914" y="758372"/>
                    <a:pt x="1201057" y="379185"/>
                    <a:pt x="1346200" y="377371"/>
                  </a:cubicBezTo>
                  <a:cubicBezTo>
                    <a:pt x="1491343" y="375557"/>
                    <a:pt x="954315" y="703943"/>
                    <a:pt x="954315" y="703943"/>
                  </a:cubicBezTo>
                  <a:lnTo>
                    <a:pt x="954315" y="703943"/>
                  </a:lnTo>
                  <a:lnTo>
                    <a:pt x="954315" y="703943"/>
                  </a:lnTo>
                  <a:lnTo>
                    <a:pt x="921657" y="703943"/>
                  </a:lnTo>
                </a:path>
              </a:pathLst>
            </a:custGeom>
            <a:ln w="28575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1" name="Группа 4"/>
            <p:cNvGrpSpPr/>
            <p:nvPr/>
          </p:nvGrpSpPr>
          <p:grpSpPr>
            <a:xfrm>
              <a:off x="4572000" y="2071678"/>
              <a:ext cx="1200152" cy="1660307"/>
              <a:chOff x="4572000" y="2071678"/>
              <a:chExt cx="1200152" cy="1660307"/>
            </a:xfrm>
          </p:grpSpPr>
          <p:sp>
            <p:nvSpPr>
              <p:cNvPr id="52" name="Овал 51"/>
              <p:cNvSpPr/>
              <p:nvPr/>
            </p:nvSpPr>
            <p:spPr>
              <a:xfrm rot="21143817">
                <a:off x="4572000" y="2071678"/>
                <a:ext cx="1200152" cy="1571636"/>
              </a:xfrm>
              <a:prstGeom prst="ellipse">
                <a:avLst/>
              </a:prstGeom>
              <a:gradFill flip="none" rotWithShape="1">
                <a:gsLst>
                  <a:gs pos="0">
                    <a:srgbClr val="66FF33">
                      <a:shade val="30000"/>
                      <a:satMod val="115000"/>
                    </a:srgbClr>
                  </a:gs>
                  <a:gs pos="50000">
                    <a:srgbClr val="66FF33">
                      <a:shade val="67500"/>
                      <a:satMod val="115000"/>
                    </a:srgbClr>
                  </a:gs>
                  <a:gs pos="100000">
                    <a:srgbClr val="66FF33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Полилиния 3"/>
              <p:cNvSpPr/>
              <p:nvPr/>
            </p:nvSpPr>
            <p:spPr>
              <a:xfrm>
                <a:off x="5212443" y="3570514"/>
                <a:ext cx="275771" cy="161471"/>
              </a:xfrm>
              <a:custGeom>
                <a:avLst/>
                <a:gdLst>
                  <a:gd name="connsiteX0" fmla="*/ 56243 w 275771"/>
                  <a:gd name="connsiteY0" fmla="*/ 65315 h 161471"/>
                  <a:gd name="connsiteX1" fmla="*/ 1814 w 275771"/>
                  <a:gd name="connsiteY1" fmla="*/ 152400 h 161471"/>
                  <a:gd name="connsiteX2" fmla="*/ 67128 w 275771"/>
                  <a:gd name="connsiteY2" fmla="*/ 119743 h 161471"/>
                  <a:gd name="connsiteX3" fmla="*/ 110671 w 275771"/>
                  <a:gd name="connsiteY3" fmla="*/ 130629 h 161471"/>
                  <a:gd name="connsiteX4" fmla="*/ 143328 w 275771"/>
                  <a:gd name="connsiteY4" fmla="*/ 141515 h 161471"/>
                  <a:gd name="connsiteX5" fmla="*/ 143328 w 275771"/>
                  <a:gd name="connsiteY5" fmla="*/ 76200 h 161471"/>
                  <a:gd name="connsiteX6" fmla="*/ 263071 w 275771"/>
                  <a:gd name="connsiteY6" fmla="*/ 130629 h 161471"/>
                  <a:gd name="connsiteX7" fmla="*/ 219528 w 275771"/>
                  <a:gd name="connsiteY7" fmla="*/ 10886 h 161471"/>
                  <a:gd name="connsiteX8" fmla="*/ 56243 w 275771"/>
                  <a:gd name="connsiteY8" fmla="*/ 65315 h 1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771" h="161471">
                    <a:moveTo>
                      <a:pt x="56243" y="65315"/>
                    </a:moveTo>
                    <a:cubicBezTo>
                      <a:pt x="19957" y="88901"/>
                      <a:pt x="0" y="143329"/>
                      <a:pt x="1814" y="152400"/>
                    </a:cubicBezTo>
                    <a:cubicBezTo>
                      <a:pt x="3628" y="161471"/>
                      <a:pt x="48985" y="123371"/>
                      <a:pt x="67128" y="119743"/>
                    </a:cubicBezTo>
                    <a:cubicBezTo>
                      <a:pt x="85271" y="116115"/>
                      <a:pt x="97971" y="127000"/>
                      <a:pt x="110671" y="130629"/>
                    </a:cubicBezTo>
                    <a:cubicBezTo>
                      <a:pt x="123371" y="134258"/>
                      <a:pt x="137885" y="150586"/>
                      <a:pt x="143328" y="141515"/>
                    </a:cubicBezTo>
                    <a:cubicBezTo>
                      <a:pt x="148771" y="132444"/>
                      <a:pt x="123371" y="78014"/>
                      <a:pt x="143328" y="76200"/>
                    </a:cubicBezTo>
                    <a:cubicBezTo>
                      <a:pt x="163285" y="74386"/>
                      <a:pt x="250371" y="141515"/>
                      <a:pt x="263071" y="130629"/>
                    </a:cubicBezTo>
                    <a:cubicBezTo>
                      <a:pt x="275771" y="119743"/>
                      <a:pt x="252185" y="21772"/>
                      <a:pt x="219528" y="10886"/>
                    </a:cubicBezTo>
                    <a:cubicBezTo>
                      <a:pt x="186871" y="0"/>
                      <a:pt x="92529" y="41729"/>
                      <a:pt x="56243" y="653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66FF33">
                      <a:shade val="30000"/>
                      <a:satMod val="115000"/>
                    </a:srgbClr>
                  </a:gs>
                  <a:gs pos="50000">
                    <a:srgbClr val="66FF33">
                      <a:shade val="67500"/>
                      <a:satMod val="115000"/>
                    </a:srgbClr>
                  </a:gs>
                  <a:gs pos="100000">
                    <a:srgbClr val="66FF3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4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56" name="Равнобедренный треугольник 55">
            <a:hlinkClick r:id="rId4" action="ppaction://hlinksldjump"/>
          </p:cNvPr>
          <p:cNvSpPr/>
          <p:nvPr/>
        </p:nvSpPr>
        <p:spPr>
          <a:xfrm rot="16200000" flipH="1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4212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Инструкция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57158" y="3536157"/>
            <a:ext cx="2088000" cy="2340000"/>
            <a:chOff x="1776" y="2476"/>
            <a:chExt cx="1019" cy="1304"/>
          </a:xfrm>
          <a:solidFill>
            <a:schemeClr val="accent1"/>
          </a:solidFill>
          <a:effectLst>
            <a:outerShdw blurRad="50800" dist="50800" dir="5400000" algn="ctr" rotWithShape="0">
              <a:srgbClr val="00B050"/>
            </a:outerShdw>
          </a:effectLst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1776" y="2476"/>
              <a:ext cx="960" cy="958"/>
              <a:chOff x="2016" y="1920"/>
              <a:chExt cx="1680" cy="1680"/>
            </a:xfrm>
            <a:grpFill/>
          </p:grpSpPr>
          <p:sp>
            <p:nvSpPr>
              <p:cNvPr id="94223" name="Oval 1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4224" name="Freeform 1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50">
                      <a:tint val="66000"/>
                      <a:satMod val="160000"/>
                    </a:srgbClr>
                  </a:gs>
                  <a:gs pos="50000">
                    <a:srgbClr val="00B050">
                      <a:tint val="44500"/>
                      <a:satMod val="160000"/>
                    </a:srgbClr>
                  </a:gs>
                  <a:gs pos="100000">
                    <a:srgbClr val="00B05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225" name="Text Box 17"/>
            <p:cNvSpPr txBox="1">
              <a:spLocks noChangeArrowheads="1"/>
            </p:cNvSpPr>
            <p:nvPr/>
          </p:nvSpPr>
          <p:spPr bwMode="gray">
            <a:xfrm>
              <a:off x="1824" y="2936"/>
              <a:ext cx="864" cy="2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Тело</a:t>
              </a:r>
              <a:endPara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226" name="Oval 18"/>
            <p:cNvSpPr>
              <a:spLocks noChangeArrowheads="1"/>
            </p:cNvSpPr>
            <p:nvPr/>
          </p:nvSpPr>
          <p:spPr bwMode="gray">
            <a:xfrm>
              <a:off x="1800" y="3504"/>
              <a:ext cx="995" cy="276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6715140" y="3536157"/>
            <a:ext cx="2088000" cy="2340000"/>
            <a:chOff x="3060" y="2448"/>
            <a:chExt cx="1040" cy="1332"/>
          </a:xfrm>
          <a:effectLst>
            <a:outerShdw blurRad="50800" dist="50800" dir="5400000" algn="ctr" rotWithShape="0">
              <a:srgbClr val="00B050"/>
            </a:outerShdw>
          </a:effectLst>
        </p:grpSpPr>
        <p:grpSp>
          <p:nvGrpSpPr>
            <p:cNvPr id="5" name="Group 20"/>
            <p:cNvGrpSpPr>
              <a:grpSpLocks/>
            </p:cNvGrpSpPr>
            <p:nvPr/>
          </p:nvGrpSpPr>
          <p:grpSpPr bwMode="auto">
            <a:xfrm>
              <a:off x="3072" y="2448"/>
              <a:ext cx="960" cy="958"/>
              <a:chOff x="2016" y="1920"/>
              <a:chExt cx="1680" cy="1680"/>
            </a:xfrm>
          </p:grpSpPr>
          <p:sp>
            <p:nvSpPr>
              <p:cNvPr id="94229" name="Oval 21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solidFill>
                <a:srgbClr val="0066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4230" name="Freeform 2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50">
                      <a:tint val="66000"/>
                      <a:satMod val="160000"/>
                    </a:srgbClr>
                  </a:gs>
                  <a:gs pos="50000">
                    <a:srgbClr val="00B050">
                      <a:tint val="44500"/>
                      <a:satMod val="160000"/>
                    </a:srgbClr>
                  </a:gs>
                  <a:gs pos="100000">
                    <a:srgbClr val="00B05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231" name="Text Box 23"/>
            <p:cNvSpPr txBox="1">
              <a:spLocks noChangeArrowheads="1"/>
            </p:cNvSpPr>
            <p:nvPr/>
          </p:nvSpPr>
          <p:spPr bwMode="gray">
            <a:xfrm>
              <a:off x="3060" y="2910"/>
              <a:ext cx="1020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Вещество</a:t>
              </a:r>
              <a:endPara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232" name="Oval 24"/>
            <p:cNvSpPr>
              <a:spLocks noChangeArrowheads="1"/>
            </p:cNvSpPr>
            <p:nvPr/>
          </p:nvSpPr>
          <p:spPr bwMode="gray">
            <a:xfrm>
              <a:off x="3105" y="3504"/>
              <a:ext cx="995" cy="276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tint val="66000"/>
                    <a:satMod val="160000"/>
                  </a:srgbClr>
                </a:gs>
                <a:gs pos="50000">
                  <a:srgbClr val="00B050">
                    <a:tint val="44500"/>
                    <a:satMod val="160000"/>
                  </a:srgb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33"/>
          <p:cNvGrpSpPr/>
          <p:nvPr/>
        </p:nvGrpSpPr>
        <p:grpSpPr>
          <a:xfrm>
            <a:off x="7072330" y="1071546"/>
            <a:ext cx="1332000" cy="2232000"/>
            <a:chOff x="4429124" y="2071678"/>
            <a:chExt cx="1491343" cy="2714644"/>
          </a:xfrm>
        </p:grpSpPr>
        <p:sp>
          <p:nvSpPr>
            <p:cNvPr id="36" name="Полилиния 35"/>
            <p:cNvSpPr/>
            <p:nvPr/>
          </p:nvSpPr>
          <p:spPr>
            <a:xfrm>
              <a:off x="4429124" y="3571876"/>
              <a:ext cx="1491343" cy="1214446"/>
            </a:xfrm>
            <a:custGeom>
              <a:avLst/>
              <a:gdLst>
                <a:gd name="connsiteX0" fmla="*/ 845457 w 1491343"/>
                <a:gd name="connsiteY0" fmla="*/ 18143 h 758372"/>
                <a:gd name="connsiteX1" fmla="*/ 845457 w 1491343"/>
                <a:gd name="connsiteY1" fmla="*/ 116114 h 758372"/>
                <a:gd name="connsiteX2" fmla="*/ 83457 w 1491343"/>
                <a:gd name="connsiteY2" fmla="*/ 714829 h 758372"/>
                <a:gd name="connsiteX3" fmla="*/ 1346200 w 1491343"/>
                <a:gd name="connsiteY3" fmla="*/ 377371 h 758372"/>
                <a:gd name="connsiteX4" fmla="*/ 954315 w 1491343"/>
                <a:gd name="connsiteY4" fmla="*/ 703943 h 758372"/>
                <a:gd name="connsiteX5" fmla="*/ 954315 w 1491343"/>
                <a:gd name="connsiteY5" fmla="*/ 703943 h 758372"/>
                <a:gd name="connsiteX6" fmla="*/ 954315 w 1491343"/>
                <a:gd name="connsiteY6" fmla="*/ 703943 h 758372"/>
                <a:gd name="connsiteX7" fmla="*/ 921657 w 1491343"/>
                <a:gd name="connsiteY7" fmla="*/ 703943 h 75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1343" h="758372">
                  <a:moveTo>
                    <a:pt x="845457" y="18143"/>
                  </a:moveTo>
                  <a:cubicBezTo>
                    <a:pt x="908957" y="9071"/>
                    <a:pt x="972457" y="0"/>
                    <a:pt x="845457" y="116114"/>
                  </a:cubicBezTo>
                  <a:cubicBezTo>
                    <a:pt x="718457" y="232228"/>
                    <a:pt x="0" y="671286"/>
                    <a:pt x="83457" y="714829"/>
                  </a:cubicBezTo>
                  <a:cubicBezTo>
                    <a:pt x="166914" y="758372"/>
                    <a:pt x="1201057" y="379185"/>
                    <a:pt x="1346200" y="377371"/>
                  </a:cubicBezTo>
                  <a:cubicBezTo>
                    <a:pt x="1491343" y="375557"/>
                    <a:pt x="954315" y="703943"/>
                    <a:pt x="954315" y="703943"/>
                  </a:cubicBezTo>
                  <a:lnTo>
                    <a:pt x="954315" y="703943"/>
                  </a:lnTo>
                  <a:lnTo>
                    <a:pt x="954315" y="703943"/>
                  </a:lnTo>
                  <a:lnTo>
                    <a:pt x="921657" y="703943"/>
                  </a:lnTo>
                </a:path>
              </a:pathLst>
            </a:custGeom>
            <a:ln w="28575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4"/>
            <p:cNvGrpSpPr/>
            <p:nvPr/>
          </p:nvGrpSpPr>
          <p:grpSpPr>
            <a:xfrm>
              <a:off x="4572000" y="2071678"/>
              <a:ext cx="1200152" cy="1660307"/>
              <a:chOff x="4572000" y="2071678"/>
              <a:chExt cx="1200152" cy="1660307"/>
            </a:xfrm>
          </p:grpSpPr>
          <p:sp>
            <p:nvSpPr>
              <p:cNvPr id="47" name="Овал 46"/>
              <p:cNvSpPr/>
              <p:nvPr/>
            </p:nvSpPr>
            <p:spPr>
              <a:xfrm rot="21143817">
                <a:off x="4572000" y="2071678"/>
                <a:ext cx="1200152" cy="1571636"/>
              </a:xfrm>
              <a:prstGeom prst="ellipse">
                <a:avLst/>
              </a:prstGeom>
              <a:gradFill flip="none" rotWithShape="1">
                <a:gsLst>
                  <a:gs pos="0">
                    <a:srgbClr val="66FF33">
                      <a:shade val="30000"/>
                      <a:satMod val="115000"/>
                    </a:srgbClr>
                  </a:gs>
                  <a:gs pos="50000">
                    <a:srgbClr val="66FF33">
                      <a:shade val="67500"/>
                      <a:satMod val="115000"/>
                    </a:srgbClr>
                  </a:gs>
                  <a:gs pos="100000">
                    <a:srgbClr val="66FF33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Полилиния 3"/>
              <p:cNvSpPr/>
              <p:nvPr/>
            </p:nvSpPr>
            <p:spPr>
              <a:xfrm>
                <a:off x="5212443" y="3570514"/>
                <a:ext cx="275771" cy="161471"/>
              </a:xfrm>
              <a:custGeom>
                <a:avLst/>
                <a:gdLst>
                  <a:gd name="connsiteX0" fmla="*/ 56243 w 275771"/>
                  <a:gd name="connsiteY0" fmla="*/ 65315 h 161471"/>
                  <a:gd name="connsiteX1" fmla="*/ 1814 w 275771"/>
                  <a:gd name="connsiteY1" fmla="*/ 152400 h 161471"/>
                  <a:gd name="connsiteX2" fmla="*/ 67128 w 275771"/>
                  <a:gd name="connsiteY2" fmla="*/ 119743 h 161471"/>
                  <a:gd name="connsiteX3" fmla="*/ 110671 w 275771"/>
                  <a:gd name="connsiteY3" fmla="*/ 130629 h 161471"/>
                  <a:gd name="connsiteX4" fmla="*/ 143328 w 275771"/>
                  <a:gd name="connsiteY4" fmla="*/ 141515 h 161471"/>
                  <a:gd name="connsiteX5" fmla="*/ 143328 w 275771"/>
                  <a:gd name="connsiteY5" fmla="*/ 76200 h 161471"/>
                  <a:gd name="connsiteX6" fmla="*/ 263071 w 275771"/>
                  <a:gd name="connsiteY6" fmla="*/ 130629 h 161471"/>
                  <a:gd name="connsiteX7" fmla="*/ 219528 w 275771"/>
                  <a:gd name="connsiteY7" fmla="*/ 10886 h 161471"/>
                  <a:gd name="connsiteX8" fmla="*/ 56243 w 275771"/>
                  <a:gd name="connsiteY8" fmla="*/ 65315 h 1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771" h="161471">
                    <a:moveTo>
                      <a:pt x="56243" y="65315"/>
                    </a:moveTo>
                    <a:cubicBezTo>
                      <a:pt x="19957" y="88901"/>
                      <a:pt x="0" y="143329"/>
                      <a:pt x="1814" y="152400"/>
                    </a:cubicBezTo>
                    <a:cubicBezTo>
                      <a:pt x="3628" y="161471"/>
                      <a:pt x="48985" y="123371"/>
                      <a:pt x="67128" y="119743"/>
                    </a:cubicBezTo>
                    <a:cubicBezTo>
                      <a:pt x="85271" y="116115"/>
                      <a:pt x="97971" y="127000"/>
                      <a:pt x="110671" y="130629"/>
                    </a:cubicBezTo>
                    <a:cubicBezTo>
                      <a:pt x="123371" y="134258"/>
                      <a:pt x="137885" y="150586"/>
                      <a:pt x="143328" y="141515"/>
                    </a:cubicBezTo>
                    <a:cubicBezTo>
                      <a:pt x="148771" y="132444"/>
                      <a:pt x="123371" y="78014"/>
                      <a:pt x="143328" y="76200"/>
                    </a:cubicBezTo>
                    <a:cubicBezTo>
                      <a:pt x="163285" y="74386"/>
                      <a:pt x="250371" y="141515"/>
                      <a:pt x="263071" y="130629"/>
                    </a:cubicBezTo>
                    <a:cubicBezTo>
                      <a:pt x="275771" y="119743"/>
                      <a:pt x="252185" y="21772"/>
                      <a:pt x="219528" y="10886"/>
                    </a:cubicBezTo>
                    <a:cubicBezTo>
                      <a:pt x="186871" y="0"/>
                      <a:pt x="92529" y="41729"/>
                      <a:pt x="56243" y="653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66FF33">
                      <a:shade val="30000"/>
                      <a:satMod val="115000"/>
                    </a:srgbClr>
                  </a:gs>
                  <a:gs pos="50000">
                    <a:srgbClr val="66FF33">
                      <a:shade val="67500"/>
                      <a:satMod val="115000"/>
                    </a:srgbClr>
                  </a:gs>
                  <a:gs pos="100000">
                    <a:srgbClr val="66FF3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" name="Группа 48"/>
          <p:cNvGrpSpPr/>
          <p:nvPr/>
        </p:nvGrpSpPr>
        <p:grpSpPr>
          <a:xfrm flipH="1">
            <a:off x="714348" y="1071546"/>
            <a:ext cx="1332000" cy="2232000"/>
            <a:chOff x="4429124" y="2071678"/>
            <a:chExt cx="1491343" cy="2714644"/>
          </a:xfrm>
        </p:grpSpPr>
        <p:sp>
          <p:nvSpPr>
            <p:cNvPr id="50" name="Полилиния 49"/>
            <p:cNvSpPr/>
            <p:nvPr/>
          </p:nvSpPr>
          <p:spPr>
            <a:xfrm>
              <a:off x="4429124" y="3571876"/>
              <a:ext cx="1491343" cy="1214446"/>
            </a:xfrm>
            <a:custGeom>
              <a:avLst/>
              <a:gdLst>
                <a:gd name="connsiteX0" fmla="*/ 845457 w 1491343"/>
                <a:gd name="connsiteY0" fmla="*/ 18143 h 758372"/>
                <a:gd name="connsiteX1" fmla="*/ 845457 w 1491343"/>
                <a:gd name="connsiteY1" fmla="*/ 116114 h 758372"/>
                <a:gd name="connsiteX2" fmla="*/ 83457 w 1491343"/>
                <a:gd name="connsiteY2" fmla="*/ 714829 h 758372"/>
                <a:gd name="connsiteX3" fmla="*/ 1346200 w 1491343"/>
                <a:gd name="connsiteY3" fmla="*/ 377371 h 758372"/>
                <a:gd name="connsiteX4" fmla="*/ 954315 w 1491343"/>
                <a:gd name="connsiteY4" fmla="*/ 703943 h 758372"/>
                <a:gd name="connsiteX5" fmla="*/ 954315 w 1491343"/>
                <a:gd name="connsiteY5" fmla="*/ 703943 h 758372"/>
                <a:gd name="connsiteX6" fmla="*/ 954315 w 1491343"/>
                <a:gd name="connsiteY6" fmla="*/ 703943 h 758372"/>
                <a:gd name="connsiteX7" fmla="*/ 921657 w 1491343"/>
                <a:gd name="connsiteY7" fmla="*/ 703943 h 75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1343" h="758372">
                  <a:moveTo>
                    <a:pt x="845457" y="18143"/>
                  </a:moveTo>
                  <a:cubicBezTo>
                    <a:pt x="908957" y="9071"/>
                    <a:pt x="972457" y="0"/>
                    <a:pt x="845457" y="116114"/>
                  </a:cubicBezTo>
                  <a:cubicBezTo>
                    <a:pt x="718457" y="232228"/>
                    <a:pt x="0" y="671286"/>
                    <a:pt x="83457" y="714829"/>
                  </a:cubicBezTo>
                  <a:cubicBezTo>
                    <a:pt x="166914" y="758372"/>
                    <a:pt x="1201057" y="379185"/>
                    <a:pt x="1346200" y="377371"/>
                  </a:cubicBezTo>
                  <a:cubicBezTo>
                    <a:pt x="1491343" y="375557"/>
                    <a:pt x="954315" y="703943"/>
                    <a:pt x="954315" y="703943"/>
                  </a:cubicBezTo>
                  <a:lnTo>
                    <a:pt x="954315" y="703943"/>
                  </a:lnTo>
                  <a:lnTo>
                    <a:pt x="954315" y="703943"/>
                  </a:lnTo>
                  <a:lnTo>
                    <a:pt x="921657" y="703943"/>
                  </a:lnTo>
                </a:path>
              </a:pathLst>
            </a:custGeom>
            <a:ln w="28575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" name="Группа 4"/>
            <p:cNvGrpSpPr/>
            <p:nvPr/>
          </p:nvGrpSpPr>
          <p:grpSpPr>
            <a:xfrm>
              <a:off x="4572000" y="2071678"/>
              <a:ext cx="1200152" cy="1660307"/>
              <a:chOff x="4572000" y="2071678"/>
              <a:chExt cx="1200152" cy="1660307"/>
            </a:xfrm>
          </p:grpSpPr>
          <p:sp>
            <p:nvSpPr>
              <p:cNvPr id="52" name="Овал 51"/>
              <p:cNvSpPr/>
              <p:nvPr/>
            </p:nvSpPr>
            <p:spPr>
              <a:xfrm rot="21143817">
                <a:off x="4572000" y="2071678"/>
                <a:ext cx="1200152" cy="1571636"/>
              </a:xfrm>
              <a:prstGeom prst="ellipse">
                <a:avLst/>
              </a:prstGeom>
              <a:gradFill flip="none" rotWithShape="1">
                <a:gsLst>
                  <a:gs pos="0">
                    <a:srgbClr val="66FF33">
                      <a:shade val="30000"/>
                      <a:satMod val="115000"/>
                    </a:srgbClr>
                  </a:gs>
                  <a:gs pos="50000">
                    <a:srgbClr val="66FF33">
                      <a:shade val="67500"/>
                      <a:satMod val="115000"/>
                    </a:srgbClr>
                  </a:gs>
                  <a:gs pos="100000">
                    <a:srgbClr val="66FF33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Полилиния 3"/>
              <p:cNvSpPr/>
              <p:nvPr/>
            </p:nvSpPr>
            <p:spPr>
              <a:xfrm>
                <a:off x="5212443" y="3570514"/>
                <a:ext cx="275771" cy="161471"/>
              </a:xfrm>
              <a:custGeom>
                <a:avLst/>
                <a:gdLst>
                  <a:gd name="connsiteX0" fmla="*/ 56243 w 275771"/>
                  <a:gd name="connsiteY0" fmla="*/ 65315 h 161471"/>
                  <a:gd name="connsiteX1" fmla="*/ 1814 w 275771"/>
                  <a:gd name="connsiteY1" fmla="*/ 152400 h 161471"/>
                  <a:gd name="connsiteX2" fmla="*/ 67128 w 275771"/>
                  <a:gd name="connsiteY2" fmla="*/ 119743 h 161471"/>
                  <a:gd name="connsiteX3" fmla="*/ 110671 w 275771"/>
                  <a:gd name="connsiteY3" fmla="*/ 130629 h 161471"/>
                  <a:gd name="connsiteX4" fmla="*/ 143328 w 275771"/>
                  <a:gd name="connsiteY4" fmla="*/ 141515 h 161471"/>
                  <a:gd name="connsiteX5" fmla="*/ 143328 w 275771"/>
                  <a:gd name="connsiteY5" fmla="*/ 76200 h 161471"/>
                  <a:gd name="connsiteX6" fmla="*/ 263071 w 275771"/>
                  <a:gd name="connsiteY6" fmla="*/ 130629 h 161471"/>
                  <a:gd name="connsiteX7" fmla="*/ 219528 w 275771"/>
                  <a:gd name="connsiteY7" fmla="*/ 10886 h 161471"/>
                  <a:gd name="connsiteX8" fmla="*/ 56243 w 275771"/>
                  <a:gd name="connsiteY8" fmla="*/ 65315 h 1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5771" h="161471">
                    <a:moveTo>
                      <a:pt x="56243" y="65315"/>
                    </a:moveTo>
                    <a:cubicBezTo>
                      <a:pt x="19957" y="88901"/>
                      <a:pt x="0" y="143329"/>
                      <a:pt x="1814" y="152400"/>
                    </a:cubicBezTo>
                    <a:cubicBezTo>
                      <a:pt x="3628" y="161471"/>
                      <a:pt x="48985" y="123371"/>
                      <a:pt x="67128" y="119743"/>
                    </a:cubicBezTo>
                    <a:cubicBezTo>
                      <a:pt x="85271" y="116115"/>
                      <a:pt x="97971" y="127000"/>
                      <a:pt x="110671" y="130629"/>
                    </a:cubicBezTo>
                    <a:cubicBezTo>
                      <a:pt x="123371" y="134258"/>
                      <a:pt x="137885" y="150586"/>
                      <a:pt x="143328" y="141515"/>
                    </a:cubicBezTo>
                    <a:cubicBezTo>
                      <a:pt x="148771" y="132444"/>
                      <a:pt x="123371" y="78014"/>
                      <a:pt x="143328" y="76200"/>
                    </a:cubicBezTo>
                    <a:cubicBezTo>
                      <a:pt x="163285" y="74386"/>
                      <a:pt x="250371" y="141515"/>
                      <a:pt x="263071" y="130629"/>
                    </a:cubicBezTo>
                    <a:cubicBezTo>
                      <a:pt x="275771" y="119743"/>
                      <a:pt x="252185" y="21772"/>
                      <a:pt x="219528" y="10886"/>
                    </a:cubicBezTo>
                    <a:cubicBezTo>
                      <a:pt x="186871" y="0"/>
                      <a:pt x="92529" y="41729"/>
                      <a:pt x="56243" y="653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66FF33">
                      <a:shade val="30000"/>
                      <a:satMod val="115000"/>
                    </a:srgbClr>
                  </a:gs>
                  <a:gs pos="50000">
                    <a:srgbClr val="66FF33">
                      <a:shade val="67500"/>
                      <a:satMod val="115000"/>
                    </a:srgbClr>
                  </a:gs>
                  <a:gs pos="100000">
                    <a:srgbClr val="66FF33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4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56" name="Равнобедренный треугольник 55">
            <a:hlinkClick r:id="rId3" action="ppaction://hlinksldjump"/>
          </p:cNvPr>
          <p:cNvSpPr/>
          <p:nvPr/>
        </p:nvSpPr>
        <p:spPr>
          <a:xfrm rot="16200000" flipH="1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376000" y="1607331"/>
            <a:ext cx="4392000" cy="364333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Выбери тела, нажми на слово и проверь: если появляется зеленый шарик и слово «тело» – твой выбор правильный. Тоже самое сделай с веществами. Если ответ правильный, то появится зеленый шарик и слово «вещество»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714620"/>
            <a:ext cx="1920000" cy="144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7329" y="2714620"/>
            <a:ext cx="1910440" cy="144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692" y="4735132"/>
            <a:ext cx="1621560" cy="144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554889" y="4735132"/>
            <a:ext cx="2155320" cy="1440000"/>
          </a:xfrm>
          <a:prstGeom prst="roundRect">
            <a:avLst/>
          </a:prstGeom>
          <a:noFill/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7244" y="4429132"/>
            <a:ext cx="1198140" cy="2052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</p:pic>
      <p:sp>
        <p:nvSpPr>
          <p:cNvPr id="9" name="Oval 34"/>
          <p:cNvSpPr>
            <a:spLocks noChangeArrowheads="1"/>
          </p:cNvSpPr>
          <p:nvPr/>
        </p:nvSpPr>
        <p:spPr bwMode="gray">
          <a:xfrm>
            <a:off x="500034" y="1768066"/>
            <a:ext cx="468000" cy="396000"/>
          </a:xfrm>
          <a:prstGeom prst="round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34"/>
          <p:cNvSpPr>
            <a:spLocks noChangeArrowheads="1"/>
          </p:cNvSpPr>
          <p:nvPr/>
        </p:nvSpPr>
        <p:spPr bwMode="gray">
          <a:xfrm>
            <a:off x="1242989" y="1768066"/>
            <a:ext cx="468000" cy="396000"/>
          </a:xfrm>
          <a:prstGeom prst="round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val 34"/>
          <p:cNvSpPr>
            <a:spLocks noChangeArrowheads="1"/>
          </p:cNvSpPr>
          <p:nvPr/>
        </p:nvSpPr>
        <p:spPr bwMode="gray">
          <a:xfrm>
            <a:off x="1985944" y="1768066"/>
            <a:ext cx="468000" cy="396000"/>
          </a:xfrm>
          <a:prstGeom prst="round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val 34"/>
          <p:cNvSpPr>
            <a:spLocks noChangeArrowheads="1"/>
          </p:cNvSpPr>
          <p:nvPr/>
        </p:nvSpPr>
        <p:spPr bwMode="gray">
          <a:xfrm>
            <a:off x="2728899" y="1768066"/>
            <a:ext cx="468000" cy="396000"/>
          </a:xfrm>
          <a:prstGeom prst="round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34"/>
          <p:cNvSpPr>
            <a:spLocks noChangeArrowheads="1"/>
          </p:cNvSpPr>
          <p:nvPr/>
        </p:nvSpPr>
        <p:spPr bwMode="gray">
          <a:xfrm>
            <a:off x="3471854" y="1768066"/>
            <a:ext cx="468000" cy="396000"/>
          </a:xfrm>
          <a:prstGeom prst="round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val 34"/>
          <p:cNvSpPr>
            <a:spLocks noChangeArrowheads="1"/>
          </p:cNvSpPr>
          <p:nvPr/>
        </p:nvSpPr>
        <p:spPr bwMode="gray">
          <a:xfrm>
            <a:off x="4929198" y="7858148"/>
            <a:ext cx="685800" cy="685800"/>
          </a:xfrm>
          <a:prstGeom prst="ellipse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500034" y="1214422"/>
            <a:ext cx="8208000" cy="500066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Раздели тела природы на живые и неживые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2714620"/>
            <a:ext cx="1920000" cy="144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</p:pic>
      <p:sp>
        <p:nvSpPr>
          <p:cNvPr id="22" name="Oval 34"/>
          <p:cNvSpPr>
            <a:spLocks noChangeArrowheads="1"/>
          </p:cNvSpPr>
          <p:nvPr/>
        </p:nvSpPr>
        <p:spPr bwMode="gray">
          <a:xfrm>
            <a:off x="4214810" y="1768066"/>
            <a:ext cx="468000" cy="396000"/>
          </a:xfrm>
          <a:prstGeom prst="round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gray">
          <a:xfrm>
            <a:off x="6893735" y="3143248"/>
            <a:ext cx="1908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Живая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6893735" y="4000504"/>
            <a:ext cx="1908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Неживая    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Равнобедренный треугольник 24">
            <a:hlinkClick r:id="rId8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xit" presetSubtype="0" fill="hold" grpId="5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" presetClass="exit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xit" presetSubtype="0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22" grpId="0" animBg="1"/>
      <p:bldP spid="23" grpId="0" animBg="1"/>
      <p:bldP spid="23" grpId="1" animBg="1"/>
      <p:bldP spid="23" grpId="2" animBg="1"/>
      <p:bldP spid="23" grpId="3" animBg="1"/>
      <p:bldP spid="23" grpId="4" animBg="1"/>
      <p:bldP spid="23" grpId="5" animBg="1"/>
      <p:bldP spid="23" grpId="6" animBg="1"/>
      <p:bldP spid="23" grpId="7" animBg="1"/>
      <p:bldP spid="24" grpId="0" animBg="1"/>
      <p:bldP spid="24" grpId="1" animBg="1"/>
      <p:bldP spid="24" grpId="2" animBg="1"/>
      <p:bldP spid="24" grpId="3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35753" y="2571744"/>
            <a:ext cx="2016000" cy="432000"/>
          </a:xfrm>
          <a:prstGeom prst="round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древесина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5753" y="5429264"/>
            <a:ext cx="2016000" cy="432000"/>
          </a:xfrm>
          <a:prstGeom prst="round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стакан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5753" y="1428736"/>
            <a:ext cx="2016000" cy="432000"/>
          </a:xfrm>
          <a:prstGeom prst="round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мяч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5753" y="3143248"/>
            <a:ext cx="2016000" cy="432000"/>
          </a:xfrm>
          <a:prstGeom prst="round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стул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5753" y="2000240"/>
            <a:ext cx="2016000" cy="432000"/>
          </a:xfrm>
          <a:prstGeom prst="round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сахар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5753" y="6000768"/>
            <a:ext cx="2016000" cy="432000"/>
          </a:xfrm>
          <a:prstGeom prst="round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гвоздь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5753" y="3714752"/>
            <a:ext cx="2016000" cy="432000"/>
          </a:xfrm>
          <a:prstGeom prst="round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стекло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5753" y="4857760"/>
            <a:ext cx="2016000" cy="432000"/>
          </a:xfrm>
          <a:prstGeom prst="round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железо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5753" y="4286256"/>
            <a:ext cx="2016000" cy="432000"/>
          </a:xfrm>
          <a:prstGeom prst="round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пенал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3857620" y="1214422"/>
            <a:ext cx="3365454" cy="2209214"/>
            <a:chOff x="3000364" y="1134054"/>
            <a:chExt cx="3365454" cy="2209214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3000364" y="1134054"/>
              <a:ext cx="3365454" cy="1620000"/>
              <a:chOff x="3000364" y="1134054"/>
              <a:chExt cx="3365454" cy="1620000"/>
            </a:xfrm>
          </p:grpSpPr>
          <p:grpSp>
            <p:nvGrpSpPr>
              <p:cNvPr id="13" name="Группа 12"/>
              <p:cNvGrpSpPr/>
              <p:nvPr/>
            </p:nvGrpSpPr>
            <p:grpSpPr>
              <a:xfrm>
                <a:off x="3000364" y="1134054"/>
                <a:ext cx="1008000" cy="1620000"/>
                <a:chOff x="4429124" y="2071678"/>
                <a:chExt cx="1491343" cy="2714644"/>
              </a:xfrm>
            </p:grpSpPr>
            <p:sp>
              <p:nvSpPr>
                <p:cNvPr id="14" name="Полилиния 13"/>
                <p:cNvSpPr/>
                <p:nvPr/>
              </p:nvSpPr>
              <p:spPr>
                <a:xfrm>
                  <a:off x="4429124" y="3571876"/>
                  <a:ext cx="1491343" cy="1214446"/>
                </a:xfrm>
                <a:custGeom>
                  <a:avLst/>
                  <a:gdLst>
                    <a:gd name="connsiteX0" fmla="*/ 845457 w 1491343"/>
                    <a:gd name="connsiteY0" fmla="*/ 18143 h 758372"/>
                    <a:gd name="connsiteX1" fmla="*/ 845457 w 1491343"/>
                    <a:gd name="connsiteY1" fmla="*/ 116114 h 758372"/>
                    <a:gd name="connsiteX2" fmla="*/ 83457 w 1491343"/>
                    <a:gd name="connsiteY2" fmla="*/ 714829 h 758372"/>
                    <a:gd name="connsiteX3" fmla="*/ 1346200 w 1491343"/>
                    <a:gd name="connsiteY3" fmla="*/ 377371 h 758372"/>
                    <a:gd name="connsiteX4" fmla="*/ 954315 w 1491343"/>
                    <a:gd name="connsiteY4" fmla="*/ 703943 h 758372"/>
                    <a:gd name="connsiteX5" fmla="*/ 954315 w 1491343"/>
                    <a:gd name="connsiteY5" fmla="*/ 703943 h 758372"/>
                    <a:gd name="connsiteX6" fmla="*/ 954315 w 1491343"/>
                    <a:gd name="connsiteY6" fmla="*/ 703943 h 758372"/>
                    <a:gd name="connsiteX7" fmla="*/ 921657 w 1491343"/>
                    <a:gd name="connsiteY7" fmla="*/ 703943 h 758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1343" h="758372">
                      <a:moveTo>
                        <a:pt x="845457" y="18143"/>
                      </a:moveTo>
                      <a:cubicBezTo>
                        <a:pt x="908957" y="9071"/>
                        <a:pt x="972457" y="0"/>
                        <a:pt x="845457" y="116114"/>
                      </a:cubicBezTo>
                      <a:cubicBezTo>
                        <a:pt x="718457" y="232228"/>
                        <a:pt x="0" y="671286"/>
                        <a:pt x="83457" y="714829"/>
                      </a:cubicBezTo>
                      <a:cubicBezTo>
                        <a:pt x="166914" y="758372"/>
                        <a:pt x="1201057" y="379185"/>
                        <a:pt x="1346200" y="377371"/>
                      </a:cubicBezTo>
                      <a:cubicBezTo>
                        <a:pt x="1491343" y="375557"/>
                        <a:pt x="954315" y="703943"/>
                        <a:pt x="954315" y="703943"/>
                      </a:cubicBezTo>
                      <a:lnTo>
                        <a:pt x="954315" y="703943"/>
                      </a:lnTo>
                      <a:lnTo>
                        <a:pt x="954315" y="703943"/>
                      </a:lnTo>
                      <a:lnTo>
                        <a:pt x="921657" y="703943"/>
                      </a:lnTo>
                    </a:path>
                  </a:pathLst>
                </a:custGeom>
                <a:ln w="28575">
                  <a:solidFill>
                    <a:srgbClr val="0066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5" name="Группа 4"/>
                <p:cNvGrpSpPr/>
                <p:nvPr/>
              </p:nvGrpSpPr>
              <p:grpSpPr>
                <a:xfrm>
                  <a:off x="4572000" y="2071678"/>
                  <a:ext cx="1200152" cy="1660307"/>
                  <a:chOff x="4572000" y="2071678"/>
                  <a:chExt cx="1200152" cy="1660307"/>
                </a:xfrm>
              </p:grpSpPr>
              <p:sp>
                <p:nvSpPr>
                  <p:cNvPr id="16" name="Овал 15"/>
                  <p:cNvSpPr/>
                  <p:nvPr/>
                </p:nvSpPr>
                <p:spPr>
                  <a:xfrm rot="21143817">
                    <a:off x="4572000" y="2071678"/>
                    <a:ext cx="1200152" cy="15716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" name="Полилиния 3"/>
                  <p:cNvSpPr/>
                  <p:nvPr/>
                </p:nvSpPr>
                <p:spPr>
                  <a:xfrm>
                    <a:off x="5212443" y="3570514"/>
                    <a:ext cx="275771" cy="161471"/>
                  </a:xfrm>
                  <a:custGeom>
                    <a:avLst/>
                    <a:gdLst>
                      <a:gd name="connsiteX0" fmla="*/ 56243 w 275771"/>
                      <a:gd name="connsiteY0" fmla="*/ 65315 h 161471"/>
                      <a:gd name="connsiteX1" fmla="*/ 1814 w 275771"/>
                      <a:gd name="connsiteY1" fmla="*/ 152400 h 161471"/>
                      <a:gd name="connsiteX2" fmla="*/ 67128 w 275771"/>
                      <a:gd name="connsiteY2" fmla="*/ 119743 h 161471"/>
                      <a:gd name="connsiteX3" fmla="*/ 110671 w 275771"/>
                      <a:gd name="connsiteY3" fmla="*/ 130629 h 161471"/>
                      <a:gd name="connsiteX4" fmla="*/ 143328 w 275771"/>
                      <a:gd name="connsiteY4" fmla="*/ 141515 h 161471"/>
                      <a:gd name="connsiteX5" fmla="*/ 143328 w 275771"/>
                      <a:gd name="connsiteY5" fmla="*/ 76200 h 161471"/>
                      <a:gd name="connsiteX6" fmla="*/ 263071 w 275771"/>
                      <a:gd name="connsiteY6" fmla="*/ 130629 h 161471"/>
                      <a:gd name="connsiteX7" fmla="*/ 219528 w 275771"/>
                      <a:gd name="connsiteY7" fmla="*/ 10886 h 161471"/>
                      <a:gd name="connsiteX8" fmla="*/ 56243 w 275771"/>
                      <a:gd name="connsiteY8" fmla="*/ 65315 h 16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5771" h="161471">
                        <a:moveTo>
                          <a:pt x="56243" y="65315"/>
                        </a:moveTo>
                        <a:cubicBezTo>
                          <a:pt x="19957" y="88901"/>
                          <a:pt x="0" y="143329"/>
                          <a:pt x="1814" y="152400"/>
                        </a:cubicBezTo>
                        <a:cubicBezTo>
                          <a:pt x="3628" y="161471"/>
                          <a:pt x="48985" y="123371"/>
                          <a:pt x="67128" y="119743"/>
                        </a:cubicBezTo>
                        <a:cubicBezTo>
                          <a:pt x="85271" y="116115"/>
                          <a:pt x="97971" y="127000"/>
                          <a:pt x="110671" y="130629"/>
                        </a:cubicBezTo>
                        <a:cubicBezTo>
                          <a:pt x="123371" y="134258"/>
                          <a:pt x="137885" y="150586"/>
                          <a:pt x="143328" y="141515"/>
                        </a:cubicBezTo>
                        <a:cubicBezTo>
                          <a:pt x="148771" y="132444"/>
                          <a:pt x="123371" y="78014"/>
                          <a:pt x="143328" y="76200"/>
                        </a:cubicBezTo>
                        <a:cubicBezTo>
                          <a:pt x="163285" y="74386"/>
                          <a:pt x="250371" y="141515"/>
                          <a:pt x="263071" y="130629"/>
                        </a:cubicBezTo>
                        <a:cubicBezTo>
                          <a:pt x="275771" y="119743"/>
                          <a:pt x="252185" y="21772"/>
                          <a:pt x="219528" y="10886"/>
                        </a:cubicBezTo>
                        <a:cubicBezTo>
                          <a:pt x="186871" y="0"/>
                          <a:pt x="92529" y="41729"/>
                          <a:pt x="56243" y="65315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23" name="Группа 22"/>
              <p:cNvGrpSpPr/>
              <p:nvPr/>
            </p:nvGrpSpPr>
            <p:grpSpPr>
              <a:xfrm flipH="1">
                <a:off x="5357818" y="1134054"/>
                <a:ext cx="1008000" cy="1620000"/>
                <a:chOff x="4429124" y="2071678"/>
                <a:chExt cx="1491343" cy="2714644"/>
              </a:xfrm>
            </p:grpSpPr>
            <p:sp>
              <p:nvSpPr>
                <p:cNvPr id="24" name="Полилиния 23"/>
                <p:cNvSpPr/>
                <p:nvPr/>
              </p:nvSpPr>
              <p:spPr>
                <a:xfrm>
                  <a:off x="4429124" y="3571876"/>
                  <a:ext cx="1491343" cy="1214446"/>
                </a:xfrm>
                <a:custGeom>
                  <a:avLst/>
                  <a:gdLst>
                    <a:gd name="connsiteX0" fmla="*/ 845457 w 1491343"/>
                    <a:gd name="connsiteY0" fmla="*/ 18143 h 758372"/>
                    <a:gd name="connsiteX1" fmla="*/ 845457 w 1491343"/>
                    <a:gd name="connsiteY1" fmla="*/ 116114 h 758372"/>
                    <a:gd name="connsiteX2" fmla="*/ 83457 w 1491343"/>
                    <a:gd name="connsiteY2" fmla="*/ 714829 h 758372"/>
                    <a:gd name="connsiteX3" fmla="*/ 1346200 w 1491343"/>
                    <a:gd name="connsiteY3" fmla="*/ 377371 h 758372"/>
                    <a:gd name="connsiteX4" fmla="*/ 954315 w 1491343"/>
                    <a:gd name="connsiteY4" fmla="*/ 703943 h 758372"/>
                    <a:gd name="connsiteX5" fmla="*/ 954315 w 1491343"/>
                    <a:gd name="connsiteY5" fmla="*/ 703943 h 758372"/>
                    <a:gd name="connsiteX6" fmla="*/ 954315 w 1491343"/>
                    <a:gd name="connsiteY6" fmla="*/ 703943 h 758372"/>
                    <a:gd name="connsiteX7" fmla="*/ 921657 w 1491343"/>
                    <a:gd name="connsiteY7" fmla="*/ 703943 h 758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1343" h="758372">
                      <a:moveTo>
                        <a:pt x="845457" y="18143"/>
                      </a:moveTo>
                      <a:cubicBezTo>
                        <a:pt x="908957" y="9071"/>
                        <a:pt x="972457" y="0"/>
                        <a:pt x="845457" y="116114"/>
                      </a:cubicBezTo>
                      <a:cubicBezTo>
                        <a:pt x="718457" y="232228"/>
                        <a:pt x="0" y="671286"/>
                        <a:pt x="83457" y="714829"/>
                      </a:cubicBezTo>
                      <a:cubicBezTo>
                        <a:pt x="166914" y="758372"/>
                        <a:pt x="1201057" y="379185"/>
                        <a:pt x="1346200" y="377371"/>
                      </a:cubicBezTo>
                      <a:cubicBezTo>
                        <a:pt x="1491343" y="375557"/>
                        <a:pt x="954315" y="703943"/>
                        <a:pt x="954315" y="703943"/>
                      </a:cubicBezTo>
                      <a:lnTo>
                        <a:pt x="954315" y="703943"/>
                      </a:lnTo>
                      <a:lnTo>
                        <a:pt x="954315" y="703943"/>
                      </a:lnTo>
                      <a:lnTo>
                        <a:pt x="921657" y="703943"/>
                      </a:lnTo>
                    </a:path>
                  </a:pathLst>
                </a:custGeom>
                <a:ln w="28575">
                  <a:solidFill>
                    <a:srgbClr val="0066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25" name="Группа 4"/>
                <p:cNvGrpSpPr/>
                <p:nvPr/>
              </p:nvGrpSpPr>
              <p:grpSpPr>
                <a:xfrm>
                  <a:off x="4572000" y="2071678"/>
                  <a:ext cx="1200152" cy="1660307"/>
                  <a:chOff x="4572000" y="2071678"/>
                  <a:chExt cx="1200152" cy="1660307"/>
                </a:xfrm>
              </p:grpSpPr>
              <p:sp>
                <p:nvSpPr>
                  <p:cNvPr id="26" name="Овал 25"/>
                  <p:cNvSpPr/>
                  <p:nvPr/>
                </p:nvSpPr>
                <p:spPr>
                  <a:xfrm rot="21143817">
                    <a:off x="4572000" y="2071678"/>
                    <a:ext cx="1200152" cy="15716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7" name="Полилиния 3"/>
                  <p:cNvSpPr/>
                  <p:nvPr/>
                </p:nvSpPr>
                <p:spPr>
                  <a:xfrm>
                    <a:off x="5212443" y="3570514"/>
                    <a:ext cx="275771" cy="161471"/>
                  </a:xfrm>
                  <a:custGeom>
                    <a:avLst/>
                    <a:gdLst>
                      <a:gd name="connsiteX0" fmla="*/ 56243 w 275771"/>
                      <a:gd name="connsiteY0" fmla="*/ 65315 h 161471"/>
                      <a:gd name="connsiteX1" fmla="*/ 1814 w 275771"/>
                      <a:gd name="connsiteY1" fmla="*/ 152400 h 161471"/>
                      <a:gd name="connsiteX2" fmla="*/ 67128 w 275771"/>
                      <a:gd name="connsiteY2" fmla="*/ 119743 h 161471"/>
                      <a:gd name="connsiteX3" fmla="*/ 110671 w 275771"/>
                      <a:gd name="connsiteY3" fmla="*/ 130629 h 161471"/>
                      <a:gd name="connsiteX4" fmla="*/ 143328 w 275771"/>
                      <a:gd name="connsiteY4" fmla="*/ 141515 h 161471"/>
                      <a:gd name="connsiteX5" fmla="*/ 143328 w 275771"/>
                      <a:gd name="connsiteY5" fmla="*/ 76200 h 161471"/>
                      <a:gd name="connsiteX6" fmla="*/ 263071 w 275771"/>
                      <a:gd name="connsiteY6" fmla="*/ 130629 h 161471"/>
                      <a:gd name="connsiteX7" fmla="*/ 219528 w 275771"/>
                      <a:gd name="connsiteY7" fmla="*/ 10886 h 161471"/>
                      <a:gd name="connsiteX8" fmla="*/ 56243 w 275771"/>
                      <a:gd name="connsiteY8" fmla="*/ 65315 h 16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5771" h="161471">
                        <a:moveTo>
                          <a:pt x="56243" y="65315"/>
                        </a:moveTo>
                        <a:cubicBezTo>
                          <a:pt x="19957" y="88901"/>
                          <a:pt x="0" y="143329"/>
                          <a:pt x="1814" y="152400"/>
                        </a:cubicBezTo>
                        <a:cubicBezTo>
                          <a:pt x="3628" y="161471"/>
                          <a:pt x="48985" y="123371"/>
                          <a:pt x="67128" y="119743"/>
                        </a:cubicBezTo>
                        <a:cubicBezTo>
                          <a:pt x="85271" y="116115"/>
                          <a:pt x="97971" y="127000"/>
                          <a:pt x="110671" y="130629"/>
                        </a:cubicBezTo>
                        <a:cubicBezTo>
                          <a:pt x="123371" y="134258"/>
                          <a:pt x="137885" y="150586"/>
                          <a:pt x="143328" y="141515"/>
                        </a:cubicBezTo>
                        <a:cubicBezTo>
                          <a:pt x="148771" y="132444"/>
                          <a:pt x="123371" y="78014"/>
                          <a:pt x="143328" y="76200"/>
                        </a:cubicBezTo>
                        <a:cubicBezTo>
                          <a:pt x="163285" y="74386"/>
                          <a:pt x="250371" y="141515"/>
                          <a:pt x="263071" y="130629"/>
                        </a:cubicBezTo>
                        <a:cubicBezTo>
                          <a:pt x="275771" y="119743"/>
                          <a:pt x="252185" y="21772"/>
                          <a:pt x="219528" y="10886"/>
                        </a:cubicBezTo>
                        <a:cubicBezTo>
                          <a:pt x="186871" y="0"/>
                          <a:pt x="92529" y="41729"/>
                          <a:pt x="56243" y="65315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sp>
          <p:nvSpPr>
            <p:cNvPr id="28" name="Скругленный прямоугольник 27"/>
            <p:cNvSpPr/>
            <p:nvPr/>
          </p:nvSpPr>
          <p:spPr>
            <a:xfrm>
              <a:off x="3511511" y="2428868"/>
              <a:ext cx="2343160" cy="914400"/>
            </a:xfrm>
            <a:prstGeom prst="round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Arial" pitchFamily="34" charset="0"/>
                  <a:cs typeface="Arial" pitchFamily="34" charset="0"/>
                </a:rPr>
                <a:t>Подумай еще!</a:t>
              </a:r>
              <a:endParaRPr lang="ru-RU" sz="24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4114973" y="1147449"/>
            <a:ext cx="2850748" cy="2343160"/>
            <a:chOff x="4429124" y="3643314"/>
            <a:chExt cx="2850748" cy="2343160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4429124" y="3643314"/>
              <a:ext cx="2850748" cy="1584000"/>
              <a:chOff x="4429124" y="3643314"/>
              <a:chExt cx="2850748" cy="1584000"/>
            </a:xfrm>
          </p:grpSpPr>
          <p:grpSp>
            <p:nvGrpSpPr>
              <p:cNvPr id="18" name="Группа 17"/>
              <p:cNvGrpSpPr>
                <a:grpSpLocks noChangeAspect="1"/>
              </p:cNvGrpSpPr>
              <p:nvPr/>
            </p:nvGrpSpPr>
            <p:grpSpPr>
              <a:xfrm>
                <a:off x="4429124" y="3643314"/>
                <a:ext cx="993360" cy="1584000"/>
                <a:chOff x="4429124" y="2071678"/>
                <a:chExt cx="1491343" cy="2714644"/>
              </a:xfrm>
            </p:grpSpPr>
            <p:sp>
              <p:nvSpPr>
                <p:cNvPr id="19" name="Полилиния 18"/>
                <p:cNvSpPr/>
                <p:nvPr/>
              </p:nvSpPr>
              <p:spPr>
                <a:xfrm>
                  <a:off x="4429124" y="3571876"/>
                  <a:ext cx="1491343" cy="1214446"/>
                </a:xfrm>
                <a:custGeom>
                  <a:avLst/>
                  <a:gdLst>
                    <a:gd name="connsiteX0" fmla="*/ 845457 w 1491343"/>
                    <a:gd name="connsiteY0" fmla="*/ 18143 h 758372"/>
                    <a:gd name="connsiteX1" fmla="*/ 845457 w 1491343"/>
                    <a:gd name="connsiteY1" fmla="*/ 116114 h 758372"/>
                    <a:gd name="connsiteX2" fmla="*/ 83457 w 1491343"/>
                    <a:gd name="connsiteY2" fmla="*/ 714829 h 758372"/>
                    <a:gd name="connsiteX3" fmla="*/ 1346200 w 1491343"/>
                    <a:gd name="connsiteY3" fmla="*/ 377371 h 758372"/>
                    <a:gd name="connsiteX4" fmla="*/ 954315 w 1491343"/>
                    <a:gd name="connsiteY4" fmla="*/ 703943 h 758372"/>
                    <a:gd name="connsiteX5" fmla="*/ 954315 w 1491343"/>
                    <a:gd name="connsiteY5" fmla="*/ 703943 h 758372"/>
                    <a:gd name="connsiteX6" fmla="*/ 954315 w 1491343"/>
                    <a:gd name="connsiteY6" fmla="*/ 703943 h 758372"/>
                    <a:gd name="connsiteX7" fmla="*/ 921657 w 1491343"/>
                    <a:gd name="connsiteY7" fmla="*/ 703943 h 758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1343" h="758372">
                      <a:moveTo>
                        <a:pt x="845457" y="18143"/>
                      </a:moveTo>
                      <a:cubicBezTo>
                        <a:pt x="908957" y="9071"/>
                        <a:pt x="972457" y="0"/>
                        <a:pt x="845457" y="116114"/>
                      </a:cubicBezTo>
                      <a:cubicBezTo>
                        <a:pt x="718457" y="232228"/>
                        <a:pt x="0" y="671286"/>
                        <a:pt x="83457" y="714829"/>
                      </a:cubicBezTo>
                      <a:cubicBezTo>
                        <a:pt x="166914" y="758372"/>
                        <a:pt x="1201057" y="379185"/>
                        <a:pt x="1346200" y="377371"/>
                      </a:cubicBezTo>
                      <a:cubicBezTo>
                        <a:pt x="1491343" y="375557"/>
                        <a:pt x="954315" y="703943"/>
                        <a:pt x="954315" y="703943"/>
                      </a:cubicBezTo>
                      <a:lnTo>
                        <a:pt x="954315" y="703943"/>
                      </a:lnTo>
                      <a:lnTo>
                        <a:pt x="954315" y="703943"/>
                      </a:lnTo>
                      <a:lnTo>
                        <a:pt x="921657" y="703943"/>
                      </a:lnTo>
                    </a:path>
                  </a:pathLst>
                </a:custGeom>
                <a:ln w="28575">
                  <a:solidFill>
                    <a:srgbClr val="00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20" name="Группа 4"/>
                <p:cNvGrpSpPr/>
                <p:nvPr/>
              </p:nvGrpSpPr>
              <p:grpSpPr>
                <a:xfrm>
                  <a:off x="4572000" y="2071678"/>
                  <a:ext cx="1200152" cy="1660307"/>
                  <a:chOff x="4572000" y="2071678"/>
                  <a:chExt cx="1200152" cy="1660307"/>
                </a:xfrm>
              </p:grpSpPr>
              <p:sp>
                <p:nvSpPr>
                  <p:cNvPr id="21" name="Овал 20"/>
                  <p:cNvSpPr/>
                  <p:nvPr/>
                </p:nvSpPr>
                <p:spPr>
                  <a:xfrm rot="21143817">
                    <a:off x="4572000" y="2071678"/>
                    <a:ext cx="1200152" cy="15716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66FF33">
                          <a:shade val="30000"/>
                          <a:satMod val="115000"/>
                        </a:srgbClr>
                      </a:gs>
                      <a:gs pos="50000">
                        <a:srgbClr val="66FF33">
                          <a:shade val="67500"/>
                          <a:satMod val="115000"/>
                        </a:srgbClr>
                      </a:gs>
                      <a:gs pos="100000">
                        <a:srgbClr val="66FF33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" name="Полилиния 3"/>
                  <p:cNvSpPr/>
                  <p:nvPr/>
                </p:nvSpPr>
                <p:spPr>
                  <a:xfrm>
                    <a:off x="5212443" y="3570514"/>
                    <a:ext cx="275771" cy="161471"/>
                  </a:xfrm>
                  <a:custGeom>
                    <a:avLst/>
                    <a:gdLst>
                      <a:gd name="connsiteX0" fmla="*/ 56243 w 275771"/>
                      <a:gd name="connsiteY0" fmla="*/ 65315 h 161471"/>
                      <a:gd name="connsiteX1" fmla="*/ 1814 w 275771"/>
                      <a:gd name="connsiteY1" fmla="*/ 152400 h 161471"/>
                      <a:gd name="connsiteX2" fmla="*/ 67128 w 275771"/>
                      <a:gd name="connsiteY2" fmla="*/ 119743 h 161471"/>
                      <a:gd name="connsiteX3" fmla="*/ 110671 w 275771"/>
                      <a:gd name="connsiteY3" fmla="*/ 130629 h 161471"/>
                      <a:gd name="connsiteX4" fmla="*/ 143328 w 275771"/>
                      <a:gd name="connsiteY4" fmla="*/ 141515 h 161471"/>
                      <a:gd name="connsiteX5" fmla="*/ 143328 w 275771"/>
                      <a:gd name="connsiteY5" fmla="*/ 76200 h 161471"/>
                      <a:gd name="connsiteX6" fmla="*/ 263071 w 275771"/>
                      <a:gd name="connsiteY6" fmla="*/ 130629 h 161471"/>
                      <a:gd name="connsiteX7" fmla="*/ 219528 w 275771"/>
                      <a:gd name="connsiteY7" fmla="*/ 10886 h 161471"/>
                      <a:gd name="connsiteX8" fmla="*/ 56243 w 275771"/>
                      <a:gd name="connsiteY8" fmla="*/ 65315 h 16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5771" h="161471">
                        <a:moveTo>
                          <a:pt x="56243" y="65315"/>
                        </a:moveTo>
                        <a:cubicBezTo>
                          <a:pt x="19957" y="88901"/>
                          <a:pt x="0" y="143329"/>
                          <a:pt x="1814" y="152400"/>
                        </a:cubicBezTo>
                        <a:cubicBezTo>
                          <a:pt x="3628" y="161471"/>
                          <a:pt x="48985" y="123371"/>
                          <a:pt x="67128" y="119743"/>
                        </a:cubicBezTo>
                        <a:cubicBezTo>
                          <a:pt x="85271" y="116115"/>
                          <a:pt x="97971" y="127000"/>
                          <a:pt x="110671" y="130629"/>
                        </a:cubicBezTo>
                        <a:cubicBezTo>
                          <a:pt x="123371" y="134258"/>
                          <a:pt x="137885" y="150586"/>
                          <a:pt x="143328" y="141515"/>
                        </a:cubicBezTo>
                        <a:cubicBezTo>
                          <a:pt x="148771" y="132444"/>
                          <a:pt x="123371" y="78014"/>
                          <a:pt x="143328" y="76200"/>
                        </a:cubicBezTo>
                        <a:cubicBezTo>
                          <a:pt x="163285" y="74386"/>
                          <a:pt x="250371" y="141515"/>
                          <a:pt x="263071" y="130629"/>
                        </a:cubicBezTo>
                        <a:cubicBezTo>
                          <a:pt x="275771" y="119743"/>
                          <a:pt x="252185" y="21772"/>
                          <a:pt x="219528" y="10886"/>
                        </a:cubicBezTo>
                        <a:cubicBezTo>
                          <a:pt x="186871" y="0"/>
                          <a:pt x="92529" y="41729"/>
                          <a:pt x="56243" y="6531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66FF33">
                          <a:shade val="30000"/>
                          <a:satMod val="115000"/>
                        </a:srgbClr>
                      </a:gs>
                      <a:gs pos="50000">
                        <a:srgbClr val="66FF33">
                          <a:shade val="67500"/>
                          <a:satMod val="115000"/>
                        </a:srgbClr>
                      </a:gs>
                      <a:gs pos="100000">
                        <a:srgbClr val="66FF33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33" name="Группа 32"/>
              <p:cNvGrpSpPr>
                <a:grpSpLocks noChangeAspect="1"/>
              </p:cNvGrpSpPr>
              <p:nvPr/>
            </p:nvGrpSpPr>
            <p:grpSpPr>
              <a:xfrm flipH="1">
                <a:off x="6286512" y="3643314"/>
                <a:ext cx="993360" cy="1584000"/>
                <a:chOff x="4429124" y="2071678"/>
                <a:chExt cx="1491343" cy="2714644"/>
              </a:xfrm>
            </p:grpSpPr>
            <p:sp>
              <p:nvSpPr>
                <p:cNvPr id="34" name="Полилиния 33"/>
                <p:cNvSpPr/>
                <p:nvPr/>
              </p:nvSpPr>
              <p:spPr>
                <a:xfrm>
                  <a:off x="4429124" y="3571876"/>
                  <a:ext cx="1491343" cy="1214446"/>
                </a:xfrm>
                <a:custGeom>
                  <a:avLst/>
                  <a:gdLst>
                    <a:gd name="connsiteX0" fmla="*/ 845457 w 1491343"/>
                    <a:gd name="connsiteY0" fmla="*/ 18143 h 758372"/>
                    <a:gd name="connsiteX1" fmla="*/ 845457 w 1491343"/>
                    <a:gd name="connsiteY1" fmla="*/ 116114 h 758372"/>
                    <a:gd name="connsiteX2" fmla="*/ 83457 w 1491343"/>
                    <a:gd name="connsiteY2" fmla="*/ 714829 h 758372"/>
                    <a:gd name="connsiteX3" fmla="*/ 1346200 w 1491343"/>
                    <a:gd name="connsiteY3" fmla="*/ 377371 h 758372"/>
                    <a:gd name="connsiteX4" fmla="*/ 954315 w 1491343"/>
                    <a:gd name="connsiteY4" fmla="*/ 703943 h 758372"/>
                    <a:gd name="connsiteX5" fmla="*/ 954315 w 1491343"/>
                    <a:gd name="connsiteY5" fmla="*/ 703943 h 758372"/>
                    <a:gd name="connsiteX6" fmla="*/ 954315 w 1491343"/>
                    <a:gd name="connsiteY6" fmla="*/ 703943 h 758372"/>
                    <a:gd name="connsiteX7" fmla="*/ 921657 w 1491343"/>
                    <a:gd name="connsiteY7" fmla="*/ 703943 h 758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1343" h="758372">
                      <a:moveTo>
                        <a:pt x="845457" y="18143"/>
                      </a:moveTo>
                      <a:cubicBezTo>
                        <a:pt x="908957" y="9071"/>
                        <a:pt x="972457" y="0"/>
                        <a:pt x="845457" y="116114"/>
                      </a:cubicBezTo>
                      <a:cubicBezTo>
                        <a:pt x="718457" y="232228"/>
                        <a:pt x="0" y="671286"/>
                        <a:pt x="83457" y="714829"/>
                      </a:cubicBezTo>
                      <a:cubicBezTo>
                        <a:pt x="166914" y="758372"/>
                        <a:pt x="1201057" y="379185"/>
                        <a:pt x="1346200" y="377371"/>
                      </a:cubicBezTo>
                      <a:cubicBezTo>
                        <a:pt x="1491343" y="375557"/>
                        <a:pt x="954315" y="703943"/>
                        <a:pt x="954315" y="703943"/>
                      </a:cubicBezTo>
                      <a:lnTo>
                        <a:pt x="954315" y="703943"/>
                      </a:lnTo>
                      <a:lnTo>
                        <a:pt x="954315" y="703943"/>
                      </a:lnTo>
                      <a:lnTo>
                        <a:pt x="921657" y="703943"/>
                      </a:lnTo>
                    </a:path>
                  </a:pathLst>
                </a:custGeom>
                <a:ln w="28575">
                  <a:solidFill>
                    <a:srgbClr val="0066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35" name="Группа 4"/>
                <p:cNvGrpSpPr/>
                <p:nvPr/>
              </p:nvGrpSpPr>
              <p:grpSpPr>
                <a:xfrm>
                  <a:off x="4572000" y="2071678"/>
                  <a:ext cx="1200152" cy="1660307"/>
                  <a:chOff x="4572000" y="2071678"/>
                  <a:chExt cx="1200152" cy="1660307"/>
                </a:xfrm>
              </p:grpSpPr>
              <p:sp>
                <p:nvSpPr>
                  <p:cNvPr id="36" name="Овал 35"/>
                  <p:cNvSpPr/>
                  <p:nvPr/>
                </p:nvSpPr>
                <p:spPr>
                  <a:xfrm rot="21143817">
                    <a:off x="4572000" y="2071678"/>
                    <a:ext cx="1200152" cy="157163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66FF33">
                          <a:shade val="30000"/>
                          <a:satMod val="115000"/>
                        </a:srgbClr>
                      </a:gs>
                      <a:gs pos="50000">
                        <a:srgbClr val="66FF33">
                          <a:shade val="67500"/>
                          <a:satMod val="115000"/>
                        </a:srgbClr>
                      </a:gs>
                      <a:gs pos="100000">
                        <a:srgbClr val="66FF33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37" name="Полилиния 3"/>
                  <p:cNvSpPr/>
                  <p:nvPr/>
                </p:nvSpPr>
                <p:spPr>
                  <a:xfrm>
                    <a:off x="5212443" y="3570514"/>
                    <a:ext cx="275771" cy="161471"/>
                  </a:xfrm>
                  <a:custGeom>
                    <a:avLst/>
                    <a:gdLst>
                      <a:gd name="connsiteX0" fmla="*/ 56243 w 275771"/>
                      <a:gd name="connsiteY0" fmla="*/ 65315 h 161471"/>
                      <a:gd name="connsiteX1" fmla="*/ 1814 w 275771"/>
                      <a:gd name="connsiteY1" fmla="*/ 152400 h 161471"/>
                      <a:gd name="connsiteX2" fmla="*/ 67128 w 275771"/>
                      <a:gd name="connsiteY2" fmla="*/ 119743 h 161471"/>
                      <a:gd name="connsiteX3" fmla="*/ 110671 w 275771"/>
                      <a:gd name="connsiteY3" fmla="*/ 130629 h 161471"/>
                      <a:gd name="connsiteX4" fmla="*/ 143328 w 275771"/>
                      <a:gd name="connsiteY4" fmla="*/ 141515 h 161471"/>
                      <a:gd name="connsiteX5" fmla="*/ 143328 w 275771"/>
                      <a:gd name="connsiteY5" fmla="*/ 76200 h 161471"/>
                      <a:gd name="connsiteX6" fmla="*/ 263071 w 275771"/>
                      <a:gd name="connsiteY6" fmla="*/ 130629 h 161471"/>
                      <a:gd name="connsiteX7" fmla="*/ 219528 w 275771"/>
                      <a:gd name="connsiteY7" fmla="*/ 10886 h 161471"/>
                      <a:gd name="connsiteX8" fmla="*/ 56243 w 275771"/>
                      <a:gd name="connsiteY8" fmla="*/ 65315 h 161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75771" h="161471">
                        <a:moveTo>
                          <a:pt x="56243" y="65315"/>
                        </a:moveTo>
                        <a:cubicBezTo>
                          <a:pt x="19957" y="88901"/>
                          <a:pt x="0" y="143329"/>
                          <a:pt x="1814" y="152400"/>
                        </a:cubicBezTo>
                        <a:cubicBezTo>
                          <a:pt x="3628" y="161471"/>
                          <a:pt x="48985" y="123371"/>
                          <a:pt x="67128" y="119743"/>
                        </a:cubicBezTo>
                        <a:cubicBezTo>
                          <a:pt x="85271" y="116115"/>
                          <a:pt x="97971" y="127000"/>
                          <a:pt x="110671" y="130629"/>
                        </a:cubicBezTo>
                        <a:cubicBezTo>
                          <a:pt x="123371" y="134258"/>
                          <a:pt x="137885" y="150586"/>
                          <a:pt x="143328" y="141515"/>
                        </a:cubicBezTo>
                        <a:cubicBezTo>
                          <a:pt x="148771" y="132444"/>
                          <a:pt x="123371" y="78014"/>
                          <a:pt x="143328" y="76200"/>
                        </a:cubicBezTo>
                        <a:cubicBezTo>
                          <a:pt x="163285" y="74386"/>
                          <a:pt x="250371" y="141515"/>
                          <a:pt x="263071" y="130629"/>
                        </a:cubicBezTo>
                        <a:cubicBezTo>
                          <a:pt x="275771" y="119743"/>
                          <a:pt x="252185" y="21772"/>
                          <a:pt x="219528" y="10886"/>
                        </a:cubicBezTo>
                        <a:cubicBezTo>
                          <a:pt x="186871" y="0"/>
                          <a:pt x="92529" y="41729"/>
                          <a:pt x="56243" y="6531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66FF33">
                          <a:shade val="30000"/>
                          <a:satMod val="115000"/>
                        </a:srgbClr>
                      </a:gs>
                      <a:gs pos="50000">
                        <a:srgbClr val="66FF33">
                          <a:shade val="67500"/>
                          <a:satMod val="115000"/>
                        </a:srgbClr>
                      </a:gs>
                      <a:gs pos="100000">
                        <a:srgbClr val="66FF33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sp>
          <p:nvSpPr>
            <p:cNvPr id="39" name="Скругленный прямоугольник 38"/>
            <p:cNvSpPr/>
            <p:nvPr/>
          </p:nvSpPr>
          <p:spPr>
            <a:xfrm>
              <a:off x="4682918" y="5072074"/>
              <a:ext cx="2343160" cy="914400"/>
            </a:xfrm>
            <a:prstGeom prst="roundRect">
              <a:avLst/>
            </a:prstGeom>
            <a:solidFill>
              <a:srgbClr val="66F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rgbClr val="006600"/>
                  </a:solidFill>
                  <a:latin typeface="Arial" pitchFamily="34" charset="0"/>
                  <a:cs typeface="Arial" pitchFamily="34" charset="0"/>
                </a:rPr>
                <a:t>Молодец!</a:t>
              </a:r>
              <a:endParaRPr lang="ru-RU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1" name="AutoShape 4"/>
          <p:cNvSpPr>
            <a:spLocks noChangeArrowheads="1"/>
          </p:cNvSpPr>
          <p:nvPr/>
        </p:nvSpPr>
        <p:spPr bwMode="gray">
          <a:xfrm>
            <a:off x="3143240" y="5357826"/>
            <a:ext cx="3852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Выбери названия веществ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43" name="Равнобедренный треугольник 42">
            <a:hlinkClick r:id="rId3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37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37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37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1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7" name="Picture 3" descr="C:\Documents and Settings\Admin\Рабочий стол\0c9eafa0b4a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4000" y="2055247"/>
            <a:ext cx="2916000" cy="2747507"/>
          </a:xfrm>
          <a:prstGeom prst="rect">
            <a:avLst/>
          </a:prstGeom>
          <a:noFill/>
        </p:spPr>
      </p:pic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Виртуальная экскурсия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>
            <a:grpSpLocks noChangeAspect="1"/>
          </p:cNvGrpSpPr>
          <p:nvPr/>
        </p:nvGrpSpPr>
        <p:grpSpPr>
          <a:xfrm>
            <a:off x="3756216" y="2295000"/>
            <a:ext cx="1631569" cy="2268000"/>
            <a:chOff x="6072198" y="3000372"/>
            <a:chExt cx="2197686" cy="3054942"/>
          </a:xfrm>
        </p:grpSpPr>
        <p:sp>
          <p:nvSpPr>
            <p:cNvPr id="5" name="Блок-схема: задержка 4"/>
            <p:cNvSpPr>
              <a:spLocks noChangeAspect="1"/>
            </p:cNvSpPr>
            <p:nvPr/>
          </p:nvSpPr>
          <p:spPr>
            <a:xfrm rot="16200000">
              <a:off x="5643570" y="3429000"/>
              <a:ext cx="3054942" cy="2197686"/>
            </a:xfrm>
            <a:prstGeom prst="flowChartDelay">
              <a:avLst/>
            </a:prstGeom>
            <a:blipFill>
              <a:blip r:embed="rId3" cstate="print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Блок-схема: сортировка 5"/>
            <p:cNvSpPr>
              <a:spLocks noChangeAspect="1"/>
            </p:cNvSpPr>
            <p:nvPr/>
          </p:nvSpPr>
          <p:spPr>
            <a:xfrm>
              <a:off x="7858148" y="4214818"/>
              <a:ext cx="270000" cy="540000"/>
            </a:xfrm>
            <a:prstGeom prst="flowChartSort">
              <a:avLst/>
            </a:prstGeom>
            <a:solidFill>
              <a:srgbClr val="9966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Равнобедренный треугольник 8">
            <a:hlinkClick r:id="rId4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Группа 28"/>
          <p:cNvGrpSpPr/>
          <p:nvPr/>
        </p:nvGrpSpPr>
        <p:grpSpPr>
          <a:xfrm>
            <a:off x="852389" y="1339484"/>
            <a:ext cx="1620000" cy="1681872"/>
            <a:chOff x="500034" y="1393109"/>
            <a:chExt cx="1620000" cy="1681872"/>
          </a:xfrm>
        </p:grpSpPr>
        <p:pic>
          <p:nvPicPr>
            <p:cNvPr id="2052" name="Picture 4" descr="C:\Documents and Settings\Admin\Рабочий стол\water-droplet-md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87759" y="1393109"/>
              <a:ext cx="844550" cy="1190625"/>
            </a:xfrm>
            <a:prstGeom prst="rect">
              <a:avLst/>
            </a:prstGeom>
            <a:noFill/>
          </p:spPr>
        </p:pic>
        <p:sp>
          <p:nvSpPr>
            <p:cNvPr id="24" name="AutoShape 4"/>
            <p:cNvSpPr>
              <a:spLocks noChangeArrowheads="1"/>
            </p:cNvSpPr>
            <p:nvPr/>
          </p:nvSpPr>
          <p:spPr bwMode="gray">
            <a:xfrm>
              <a:off x="500034" y="2500306"/>
              <a:ext cx="1620000" cy="574675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algn="ctr">
              <a:solidFill>
                <a:srgbClr val="00B0F0"/>
              </a:solidFill>
              <a:round/>
              <a:headEnd/>
              <a:tailEnd/>
            </a:ln>
            <a:effectLst>
              <a:outerShdw dist="63500" dir="3187806" algn="ctr" rotWithShape="0">
                <a:srgbClr val="00B050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Капля воды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671612" y="1214421"/>
            <a:ext cx="1620000" cy="1931998"/>
            <a:chOff x="6319257" y="1214421"/>
            <a:chExt cx="1620000" cy="1931998"/>
          </a:xfrm>
        </p:grpSpPr>
        <p:pic>
          <p:nvPicPr>
            <p:cNvPr id="2053" name="Picture 5" descr="C:\Documents and Settings\Admin\Рабочий стол\food-box-th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79617" y="1214421"/>
              <a:ext cx="1299280" cy="1548000"/>
            </a:xfrm>
            <a:prstGeom prst="rect">
              <a:avLst/>
            </a:prstGeom>
            <a:noFill/>
          </p:spPr>
        </p:pic>
        <p:sp>
          <p:nvSpPr>
            <p:cNvPr id="25" name="AutoShape 4"/>
            <p:cNvSpPr>
              <a:spLocks noChangeArrowheads="1"/>
            </p:cNvSpPr>
            <p:nvPr/>
          </p:nvSpPr>
          <p:spPr bwMode="gray">
            <a:xfrm>
              <a:off x="6319257" y="2571744"/>
              <a:ext cx="1620000" cy="574675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algn="ctr">
              <a:solidFill>
                <a:srgbClr val="00B0F0"/>
              </a:solidFill>
              <a:round/>
              <a:headEnd/>
              <a:tailEnd/>
            </a:ln>
            <a:effectLst>
              <a:outerShdw dist="63500" dir="3187806" algn="ctr" rotWithShape="0">
                <a:srgbClr val="00B050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Сахарница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59547" y="3000372"/>
            <a:ext cx="2080537" cy="2592000"/>
            <a:chOff x="459547" y="3000372"/>
            <a:chExt cx="2080537" cy="2592000"/>
          </a:xfrm>
        </p:grpSpPr>
        <p:pic>
          <p:nvPicPr>
            <p:cNvPr id="2051" name="Picture 3" descr="C:\Documents and Settings\Admin\Рабочий стол\11954217421821992397Machovka_Hammer_5.svg.me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59547" y="3000372"/>
              <a:ext cx="2080537" cy="2592000"/>
            </a:xfrm>
            <a:prstGeom prst="rect">
              <a:avLst/>
            </a:prstGeom>
            <a:noFill/>
          </p:spPr>
        </p:pic>
        <p:sp>
          <p:nvSpPr>
            <p:cNvPr id="26" name="AutoShape 4"/>
            <p:cNvSpPr>
              <a:spLocks noChangeArrowheads="1"/>
            </p:cNvSpPr>
            <p:nvPr/>
          </p:nvSpPr>
          <p:spPr bwMode="gray">
            <a:xfrm>
              <a:off x="689815" y="3571876"/>
              <a:ext cx="1620000" cy="574675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algn="ctr">
              <a:solidFill>
                <a:srgbClr val="00B0F0"/>
              </a:solidFill>
              <a:round/>
              <a:headEnd/>
              <a:tailEnd/>
            </a:ln>
            <a:effectLst>
              <a:outerShdw dist="63500" dir="3187806" algn="ctr" rotWithShape="0">
                <a:srgbClr val="00B050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Молоток 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043098" y="5214950"/>
            <a:ext cx="2052000" cy="1146179"/>
            <a:chOff x="2143108" y="5143512"/>
            <a:chExt cx="2052000" cy="1146179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2143108" y="5143512"/>
              <a:ext cx="2052000" cy="972000"/>
              <a:chOff x="4214810" y="4857759"/>
              <a:chExt cx="2052000" cy="648000"/>
            </a:xfrm>
          </p:grpSpPr>
          <p:sp>
            <p:nvSpPr>
              <p:cNvPr id="17" name="Блок-схема: узел 16"/>
              <p:cNvSpPr/>
              <p:nvPr/>
            </p:nvSpPr>
            <p:spPr>
              <a:xfrm>
                <a:off x="4214810" y="4857759"/>
                <a:ext cx="2052000" cy="648000"/>
              </a:xfrm>
              <a:prstGeom prst="cloud">
                <a:avLst/>
              </a:prstGeom>
              <a:gradFill flip="none" rotWithShape="1">
                <a:gsLst>
                  <a:gs pos="0">
                    <a:srgbClr val="996633">
                      <a:shade val="30000"/>
                      <a:satMod val="115000"/>
                    </a:srgbClr>
                  </a:gs>
                  <a:gs pos="50000">
                    <a:srgbClr val="996633">
                      <a:shade val="67500"/>
                      <a:satMod val="115000"/>
                    </a:srgbClr>
                  </a:gs>
                  <a:gs pos="100000">
                    <a:srgbClr val="996633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Блок-схема: узел 18"/>
              <p:cNvSpPr>
                <a:spLocks noChangeAspect="1"/>
              </p:cNvSpPr>
              <p:nvPr/>
            </p:nvSpPr>
            <p:spPr>
              <a:xfrm>
                <a:off x="4857752" y="4953010"/>
                <a:ext cx="684000" cy="357189"/>
              </a:xfrm>
              <a:prstGeom prst="cloud">
                <a:avLst/>
              </a:prstGeom>
              <a:solidFill>
                <a:srgbClr val="663300"/>
              </a:soli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Блок-схема: узел 19"/>
              <p:cNvSpPr>
                <a:spLocks noChangeAspect="1"/>
              </p:cNvSpPr>
              <p:nvPr/>
            </p:nvSpPr>
            <p:spPr>
              <a:xfrm rot="19625455">
                <a:off x="5173055" y="5077218"/>
                <a:ext cx="684000" cy="397250"/>
              </a:xfrm>
              <a:prstGeom prst="ellipse">
                <a:avLst/>
              </a:prstGeom>
              <a:gradFill flip="none" rotWithShape="1">
                <a:gsLst>
                  <a:gs pos="0">
                    <a:srgbClr val="996633">
                      <a:shade val="30000"/>
                      <a:satMod val="115000"/>
                    </a:srgbClr>
                  </a:gs>
                  <a:gs pos="50000">
                    <a:srgbClr val="996633">
                      <a:shade val="67500"/>
                      <a:satMod val="115000"/>
                    </a:srgbClr>
                  </a:gs>
                  <a:gs pos="100000">
                    <a:srgbClr val="996633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Блок-схема: узел 17"/>
              <p:cNvSpPr>
                <a:spLocks noChangeAspect="1"/>
              </p:cNvSpPr>
              <p:nvPr/>
            </p:nvSpPr>
            <p:spPr>
              <a:xfrm>
                <a:off x="4367210" y="5010158"/>
                <a:ext cx="684000" cy="419105"/>
              </a:xfrm>
              <a:prstGeom prst="ellipse">
                <a:avLst/>
              </a:prstGeom>
              <a:gradFill flip="none" rotWithShape="1">
                <a:gsLst>
                  <a:gs pos="0">
                    <a:srgbClr val="996633">
                      <a:shade val="30000"/>
                      <a:satMod val="115000"/>
                    </a:srgbClr>
                  </a:gs>
                  <a:gs pos="50000">
                    <a:srgbClr val="996633">
                      <a:shade val="67500"/>
                      <a:satMod val="115000"/>
                    </a:srgbClr>
                  </a:gs>
                  <a:gs pos="100000">
                    <a:srgbClr val="996633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dist="88900" dir="2400000" algn="ctr" rotWithShape="0">
                  <a:srgbClr val="996633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7" name="AutoShape 4"/>
            <p:cNvSpPr>
              <a:spLocks noChangeArrowheads="1"/>
            </p:cNvSpPr>
            <p:nvPr/>
          </p:nvSpPr>
          <p:spPr bwMode="gray">
            <a:xfrm>
              <a:off x="2359108" y="5715016"/>
              <a:ext cx="1620000" cy="574675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algn="ctr">
              <a:solidFill>
                <a:srgbClr val="00B0F0"/>
              </a:solidFill>
              <a:round/>
              <a:headEnd/>
              <a:tailEnd/>
            </a:ln>
            <a:effectLst>
              <a:outerShdw dist="63500" dir="3187806" algn="ctr" rotWithShape="0">
                <a:srgbClr val="00B050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Глина 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543428" y="5179231"/>
            <a:ext cx="2557474" cy="1217617"/>
            <a:chOff x="4643438" y="5214950"/>
            <a:chExt cx="2557474" cy="1217617"/>
          </a:xfrm>
        </p:grpSpPr>
        <p:sp>
          <p:nvSpPr>
            <p:cNvPr id="22" name="Блок-схема: данные 21"/>
            <p:cNvSpPr/>
            <p:nvPr/>
          </p:nvSpPr>
          <p:spPr>
            <a:xfrm>
              <a:off x="4643438" y="5214950"/>
              <a:ext cx="2557474" cy="1000132"/>
            </a:xfrm>
            <a:prstGeom prst="flowChartInputOutput">
              <a:avLst/>
            </a:pr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dist="76200" dir="2400000" algn="ctr" rotWithShape="0">
                <a:schemeClr val="bg2">
                  <a:lumMod val="2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AutoShape 4"/>
            <p:cNvSpPr>
              <a:spLocks noChangeArrowheads="1"/>
            </p:cNvSpPr>
            <p:nvPr/>
          </p:nvSpPr>
          <p:spPr bwMode="gray">
            <a:xfrm>
              <a:off x="5112175" y="5857892"/>
              <a:ext cx="1620000" cy="574675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algn="ctr">
              <a:solidFill>
                <a:srgbClr val="00B0F0"/>
              </a:solidFill>
              <a:round/>
              <a:headEnd/>
              <a:tailEnd/>
            </a:ln>
            <a:effectLst>
              <a:outerShdw dist="63500" dir="3187806" algn="ctr" rotWithShape="0">
                <a:srgbClr val="00B050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Металл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357950" y="3286124"/>
            <a:ext cx="2340000" cy="1646245"/>
            <a:chOff x="6357950" y="3286124"/>
            <a:chExt cx="2340000" cy="1646245"/>
          </a:xfrm>
        </p:grpSpPr>
        <p:pic>
          <p:nvPicPr>
            <p:cNvPr id="2054" name="Picture 6" descr="C:\Documents and Settings\Admin\Рабочий стол\wave-md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357950" y="3286124"/>
              <a:ext cx="2340000" cy="1573033"/>
            </a:xfrm>
            <a:prstGeom prst="rect">
              <a:avLst/>
            </a:prstGeom>
            <a:noFill/>
          </p:spPr>
        </p:pic>
        <p:sp>
          <p:nvSpPr>
            <p:cNvPr id="35" name="AutoShape 4"/>
            <p:cNvSpPr>
              <a:spLocks noChangeArrowheads="1"/>
            </p:cNvSpPr>
            <p:nvPr/>
          </p:nvSpPr>
          <p:spPr bwMode="gray">
            <a:xfrm>
              <a:off x="6717950" y="4357694"/>
              <a:ext cx="1620000" cy="574675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 algn="ctr">
              <a:solidFill>
                <a:srgbClr val="00B0F0"/>
              </a:solidFill>
              <a:round/>
              <a:headEnd/>
              <a:tailEnd/>
            </a:ln>
            <a:effectLst>
              <a:outerShdw dist="63500" dir="3187806" algn="ctr" rotWithShape="0">
                <a:srgbClr val="00B050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Вода</a:t>
              </a:r>
              <a:endParaRPr lang="en-US" sz="24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4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pic>
        <p:nvPicPr>
          <p:cNvPr id="37" name="Picture 2" descr="C:\Documents and Settings\Admin\Рабочий стол\hand-pointer-md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115034">
            <a:off x="2878149" y="3330408"/>
            <a:ext cx="756000" cy="880625"/>
          </a:xfrm>
          <a:prstGeom prst="rect">
            <a:avLst/>
          </a:prstGeom>
          <a:noFill/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0" name="Группа 89"/>
          <p:cNvGrpSpPr/>
          <p:nvPr/>
        </p:nvGrpSpPr>
        <p:grpSpPr>
          <a:xfrm>
            <a:off x="7143768" y="1428736"/>
            <a:ext cx="1512000" cy="4218214"/>
            <a:chOff x="3357554" y="1428736"/>
            <a:chExt cx="1512000" cy="4218214"/>
          </a:xfrm>
          <a:solidFill>
            <a:srgbClr val="66FF33"/>
          </a:solidFill>
        </p:grpSpPr>
        <p:sp>
          <p:nvSpPr>
            <p:cNvPr id="91" name="Прямоугольник 90"/>
            <p:cNvSpPr/>
            <p:nvPr/>
          </p:nvSpPr>
          <p:spPr>
            <a:xfrm>
              <a:off x="3357554" y="1428736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3357554" y="3592288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3357554" y="1969624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3357554" y="5214950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Прямоугольник 94"/>
            <p:cNvSpPr/>
            <p:nvPr/>
          </p:nvSpPr>
          <p:spPr>
            <a:xfrm>
              <a:off x="3357554" y="4674064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3357554" y="2510512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3357554" y="3051400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3357554" y="4133176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7128000" y="1428736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128000" y="3592288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128000" y="1969624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128000" y="5214950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28000" y="4674064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28000" y="2510512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128000" y="3051400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128000" y="4133176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1" name="Группа 80"/>
          <p:cNvGrpSpPr/>
          <p:nvPr/>
        </p:nvGrpSpPr>
        <p:grpSpPr>
          <a:xfrm>
            <a:off x="5286380" y="1428736"/>
            <a:ext cx="1512000" cy="4218214"/>
            <a:chOff x="3357554" y="1428736"/>
            <a:chExt cx="1512000" cy="4218214"/>
          </a:xfrm>
          <a:solidFill>
            <a:srgbClr val="66FF33"/>
          </a:solidFill>
        </p:grpSpPr>
        <p:sp>
          <p:nvSpPr>
            <p:cNvPr id="82" name="Прямоугольник 81"/>
            <p:cNvSpPr/>
            <p:nvPr/>
          </p:nvSpPr>
          <p:spPr>
            <a:xfrm>
              <a:off x="3357554" y="1428736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3357554" y="3592288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3357554" y="1969624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3357554" y="5214950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3357554" y="4674064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3357554" y="2510512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3357554" y="3051400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9" name="Прямоугольник 88"/>
            <p:cNvSpPr/>
            <p:nvPr/>
          </p:nvSpPr>
          <p:spPr>
            <a:xfrm>
              <a:off x="3357554" y="4133176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5242777" y="1428736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242777" y="3592288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42777" y="1969624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242777" y="5214950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242777" y="4674064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242777" y="2510512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242777" y="3051400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242777" y="4133176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9" name="Группа 98"/>
          <p:cNvGrpSpPr/>
          <p:nvPr/>
        </p:nvGrpSpPr>
        <p:grpSpPr>
          <a:xfrm>
            <a:off x="3357554" y="1428736"/>
            <a:ext cx="1512000" cy="4218214"/>
            <a:chOff x="3357554" y="1428736"/>
            <a:chExt cx="1512000" cy="4218214"/>
          </a:xfrm>
          <a:solidFill>
            <a:srgbClr val="66FF33"/>
          </a:solidFill>
        </p:grpSpPr>
        <p:sp>
          <p:nvSpPr>
            <p:cNvPr id="54" name="Прямоугольник 53"/>
            <p:cNvSpPr/>
            <p:nvPr/>
          </p:nvSpPr>
          <p:spPr>
            <a:xfrm>
              <a:off x="3357554" y="1428736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3357554" y="3592288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3357554" y="1969624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3357554" y="5214950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3357554" y="4674064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3357554" y="2510512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3357554" y="3051400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3357554" y="4133176"/>
              <a:ext cx="1512000" cy="432000"/>
            </a:xfrm>
            <a:prstGeom prst="rect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endPara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357554" y="5214950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4674064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1969624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1428736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57554" y="2510512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57554" y="3051400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57554" y="3592288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4133176"/>
            <a:ext cx="1512000" cy="4320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2178000" y="5857892"/>
            <a:ext cx="4788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Агрегатное состояние веществ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822693" y="1428736"/>
            <a:ext cx="2268000" cy="4218214"/>
            <a:chOff x="822693" y="1428736"/>
            <a:chExt cx="2016000" cy="421821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822693" y="1428736"/>
              <a:ext cx="2016000" cy="432000"/>
            </a:xfrm>
            <a:prstGeom prst="rect">
              <a:avLst/>
            </a:prstGeom>
            <a:solidFill>
              <a:srgbClr val="0066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Железо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822693" y="3592288"/>
              <a:ext cx="2016000" cy="432000"/>
            </a:xfrm>
            <a:prstGeom prst="rect">
              <a:avLst/>
            </a:prstGeom>
            <a:solidFill>
              <a:srgbClr val="0066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Спирт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22693" y="1969624"/>
              <a:ext cx="2016000" cy="432000"/>
            </a:xfrm>
            <a:prstGeom prst="rect">
              <a:avLst/>
            </a:prstGeom>
            <a:solidFill>
              <a:srgbClr val="0066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Природный газ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22693" y="5214950"/>
              <a:ext cx="2016000" cy="432000"/>
            </a:xfrm>
            <a:prstGeom prst="rect">
              <a:avLst/>
            </a:prstGeom>
            <a:solidFill>
              <a:srgbClr val="0066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Кислород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22693" y="4674064"/>
              <a:ext cx="2016000" cy="432000"/>
            </a:xfrm>
            <a:prstGeom prst="rect">
              <a:avLst/>
            </a:prstGeom>
            <a:solidFill>
              <a:srgbClr val="0066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Ртуть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822693" y="2510512"/>
              <a:ext cx="2016000" cy="432000"/>
            </a:xfrm>
            <a:prstGeom prst="rect">
              <a:avLst/>
            </a:prstGeom>
            <a:solidFill>
              <a:srgbClr val="0066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Соль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22693" y="3051400"/>
              <a:ext cx="2016000" cy="432000"/>
            </a:xfrm>
            <a:prstGeom prst="rect">
              <a:avLst/>
            </a:prstGeom>
            <a:solidFill>
              <a:srgbClr val="0066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Сахар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22693" y="4133176"/>
              <a:ext cx="2016000" cy="432000"/>
            </a:xfrm>
            <a:prstGeom prst="rect">
              <a:avLst/>
            </a:prstGeom>
            <a:solidFill>
              <a:srgbClr val="0066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Углекислый газ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6" name="Равнобедренный треугольник 65">
            <a:hlinkClick r:id="rId3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9" grpId="0" animBg="1"/>
      <p:bldP spid="20" grpId="0" animBg="1"/>
      <p:bldP spid="18" grpId="0" animBg="1"/>
      <p:bldP spid="16" grpId="0" animBg="1"/>
      <p:bldP spid="21" grpId="0" animBg="1"/>
      <p:bldP spid="22" grpId="0" animBg="1"/>
      <p:bldP spid="17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Итог урока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77" name="AutoShape 17"/>
          <p:cNvSpPr>
            <a:spLocks noChangeAspect="1" noChangeArrowheads="1" noTextEdit="1"/>
          </p:cNvSpPr>
          <p:nvPr/>
        </p:nvSpPr>
        <p:spPr bwMode="auto">
          <a:xfrm>
            <a:off x="2500298" y="4857760"/>
            <a:ext cx="4038600" cy="1476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Documents and Settings\Admin\Рабочий стол\12065697731638242145pitr_red_arrows_set_4.svg.med (1)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322504" y="1623083"/>
            <a:ext cx="710531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" descr="C:\Documents and Settings\Admin\Рабочий стол\12065697731638242145pitr_red_arrows_set_4.svg.med (1)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82339" y="1623083"/>
            <a:ext cx="710531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Скругленный прямоугольник 25"/>
          <p:cNvSpPr/>
          <p:nvPr/>
        </p:nvSpPr>
        <p:spPr>
          <a:xfrm>
            <a:off x="6572264" y="1428736"/>
            <a:ext cx="2124000" cy="890725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Частицы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9510" y="1447721"/>
            <a:ext cx="1252685" cy="890725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Тела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 flipH="1" flipV="1">
            <a:off x="1321573" y="2551900"/>
            <a:ext cx="500063" cy="396875"/>
          </a:xfrm>
          <a:prstGeom prst="rect">
            <a:avLst/>
          </a:prstGeom>
          <a:noFill/>
        </p:spPr>
      </p:pic>
      <p:pic>
        <p:nvPicPr>
          <p:cNvPr id="33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750069" y="2551900"/>
            <a:ext cx="500063" cy="396875"/>
          </a:xfrm>
          <a:prstGeom prst="rect">
            <a:avLst/>
          </a:prstGeom>
          <a:noFill/>
        </p:spPr>
      </p:pic>
      <p:sp>
        <p:nvSpPr>
          <p:cNvPr id="36" name="Скругленный прямоугольник 35"/>
          <p:cNvSpPr/>
          <p:nvPr/>
        </p:nvSpPr>
        <p:spPr>
          <a:xfrm rot="16200000">
            <a:off x="-833652" y="4405496"/>
            <a:ext cx="3096000" cy="571504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Естественные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 rot="16200000">
            <a:off x="309356" y="4405496"/>
            <a:ext cx="3096000" cy="571504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Искусственные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295687" y="1447721"/>
            <a:ext cx="2160000" cy="890725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Вещества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3393276" y="2480463"/>
            <a:ext cx="500063" cy="396875"/>
          </a:xfrm>
          <a:prstGeom prst="rect">
            <a:avLst/>
          </a:prstGeom>
          <a:noFill/>
        </p:spPr>
      </p:pic>
      <p:pic>
        <p:nvPicPr>
          <p:cNvPr id="30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4107656" y="2480463"/>
            <a:ext cx="500063" cy="396875"/>
          </a:xfrm>
          <a:prstGeom prst="rect">
            <a:avLst/>
          </a:prstGeom>
          <a:noFill/>
        </p:spPr>
      </p:pic>
      <p:pic>
        <p:nvPicPr>
          <p:cNvPr id="31" name="Picture 4" descr="C:\Documents and Settings\Admin\Рабочий стол\1195445291308224009jean_victor_balin_arrow_go_right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 flipH="1" flipV="1">
            <a:off x="4822036" y="2480462"/>
            <a:ext cx="500063" cy="396875"/>
          </a:xfrm>
          <a:prstGeom prst="rect">
            <a:avLst/>
          </a:prstGeom>
          <a:noFill/>
        </p:spPr>
      </p:pic>
      <p:sp>
        <p:nvSpPr>
          <p:cNvPr id="40" name="Скругленный прямоугольник 39"/>
          <p:cNvSpPr/>
          <p:nvPr/>
        </p:nvSpPr>
        <p:spPr>
          <a:xfrm rot="16200000">
            <a:off x="2917687" y="4545281"/>
            <a:ext cx="2880000" cy="576000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Жидкие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 rot="16200000">
            <a:off x="3774943" y="4545280"/>
            <a:ext cx="2880000" cy="576000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Твердые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 rot="16200000">
            <a:off x="2060431" y="4545280"/>
            <a:ext cx="2880000" cy="576000"/>
          </a:xfrm>
          <a:prstGeom prst="roundRect">
            <a:avLst>
              <a:gd name="adj" fmla="val 10042"/>
            </a:avLst>
          </a:prstGeom>
          <a:solidFill>
            <a:srgbClr val="0066FF"/>
          </a:solidFill>
          <a:ln>
            <a:noFill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Газообразные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22" name="Равнобедренный треугольник 21">
            <a:hlinkClick r:id="rId5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0" grpId="0" animBg="1"/>
      <p:bldP spid="41" grpId="0" animBg="1"/>
      <p:bldP spid="4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Скругленный прямоугольник 86"/>
          <p:cNvSpPr/>
          <p:nvPr/>
        </p:nvSpPr>
        <p:spPr>
          <a:xfrm>
            <a:off x="3186000" y="1571612"/>
            <a:ext cx="2772000" cy="2916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Text Box 25"/>
          <p:cNvSpPr txBox="1">
            <a:spLocks noChangeArrowheads="1"/>
          </p:cNvSpPr>
          <p:nvPr/>
        </p:nvSpPr>
        <p:spPr bwMode="gray">
          <a:xfrm>
            <a:off x="1142976" y="1091959"/>
            <a:ext cx="1764000" cy="432000"/>
          </a:xfrm>
          <a:prstGeom prst="flowChartTerminator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корзинка</a:t>
            </a:r>
            <a:endParaRPr lang="en-US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 Box 25"/>
          <p:cNvSpPr txBox="1">
            <a:spLocks noChangeArrowheads="1"/>
          </p:cNvSpPr>
          <p:nvPr/>
        </p:nvSpPr>
        <p:spPr bwMode="gray">
          <a:xfrm>
            <a:off x="1142976" y="1745106"/>
            <a:ext cx="1764000" cy="432000"/>
          </a:xfrm>
          <a:prstGeom prst="flowChartTerminator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стул</a:t>
            </a:r>
            <a:endParaRPr lang="en-US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 Box 25"/>
          <p:cNvSpPr txBox="1">
            <a:spLocks noChangeArrowheads="1"/>
          </p:cNvSpPr>
          <p:nvPr/>
        </p:nvSpPr>
        <p:spPr bwMode="gray">
          <a:xfrm>
            <a:off x="1142976" y="2398253"/>
            <a:ext cx="1764000" cy="432000"/>
          </a:xfrm>
          <a:prstGeom prst="flowChartTerminator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яйца</a:t>
            </a:r>
            <a:endParaRPr lang="en-US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 Box 25"/>
          <p:cNvSpPr txBox="1">
            <a:spLocks noChangeArrowheads="1"/>
          </p:cNvSpPr>
          <p:nvPr/>
        </p:nvSpPr>
        <p:spPr bwMode="gray">
          <a:xfrm>
            <a:off x="1142976" y="3051400"/>
            <a:ext cx="1764000" cy="432000"/>
          </a:xfrm>
          <a:prstGeom prst="flowChartTerminator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телевизор</a:t>
            </a:r>
            <a:endParaRPr lang="en-US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 Box 25"/>
          <p:cNvSpPr txBox="1">
            <a:spLocks noChangeArrowheads="1"/>
          </p:cNvSpPr>
          <p:nvPr/>
        </p:nvSpPr>
        <p:spPr bwMode="gray">
          <a:xfrm>
            <a:off x="1142976" y="3704547"/>
            <a:ext cx="1764000" cy="432000"/>
          </a:xfrm>
          <a:prstGeom prst="flowChartTerminator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облако</a:t>
            </a:r>
            <a:endParaRPr lang="en-US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 Box 25"/>
          <p:cNvSpPr txBox="1">
            <a:spLocks noChangeArrowheads="1"/>
          </p:cNvSpPr>
          <p:nvPr/>
        </p:nvSpPr>
        <p:spPr bwMode="gray">
          <a:xfrm>
            <a:off x="1142976" y="4357694"/>
            <a:ext cx="1764000" cy="432000"/>
          </a:xfrm>
          <a:prstGeom prst="flowChartTerminator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компьютер</a:t>
            </a:r>
            <a:endParaRPr lang="en-US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Text Box 25"/>
          <p:cNvSpPr txBox="1">
            <a:spLocks noChangeArrowheads="1"/>
          </p:cNvSpPr>
          <p:nvPr/>
        </p:nvSpPr>
        <p:spPr bwMode="gray">
          <a:xfrm>
            <a:off x="1142976" y="5010841"/>
            <a:ext cx="1764000" cy="432000"/>
          </a:xfrm>
          <a:prstGeom prst="flowChartTerminator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карандаш</a:t>
            </a:r>
            <a:endParaRPr lang="en-US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Text Box 25"/>
          <p:cNvSpPr txBox="1">
            <a:spLocks noChangeArrowheads="1"/>
          </p:cNvSpPr>
          <p:nvPr/>
        </p:nvSpPr>
        <p:spPr bwMode="gray">
          <a:xfrm>
            <a:off x="1142976" y="5663991"/>
            <a:ext cx="1764000" cy="432000"/>
          </a:xfrm>
          <a:prstGeom prst="flowChartTerminator">
            <a:avLst/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цветок</a:t>
            </a:r>
            <a:endParaRPr lang="en-US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2000" y="2143116"/>
            <a:ext cx="2340000" cy="18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:\Documents and Settings\Admin\Рабочий стол\Тела и вещества\0_6ef5c_ef8c604c_L.pn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0000" y="1428736"/>
            <a:ext cx="3204000" cy="3915000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Проверь себя: найди изделия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535753" y="1663461"/>
            <a:ext cx="748443" cy="605141"/>
            <a:chOff x="496261" y="1510234"/>
            <a:chExt cx="748443" cy="605141"/>
          </a:xfrm>
        </p:grpSpPr>
        <p:sp>
          <p:nvSpPr>
            <p:cNvPr id="12" name="Oval 23"/>
            <p:cNvSpPr>
              <a:spLocks noChangeArrowheads="1"/>
            </p:cNvSpPr>
            <p:nvPr/>
          </p:nvSpPr>
          <p:spPr bwMode="gray">
            <a:xfrm rot="1758052">
              <a:off x="496261" y="1510234"/>
              <a:ext cx="748443" cy="472178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24"/>
            <p:cNvSpPr>
              <a:spLocks noChangeArrowheads="1"/>
            </p:cNvSpPr>
            <p:nvPr/>
          </p:nvSpPr>
          <p:spPr bwMode="gray">
            <a:xfrm>
              <a:off x="571105" y="1539745"/>
              <a:ext cx="336799" cy="26560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Text Box 26"/>
            <p:cNvSpPr txBox="1">
              <a:spLocks noChangeArrowheads="1"/>
            </p:cNvSpPr>
            <p:nvPr/>
          </p:nvSpPr>
          <p:spPr bwMode="gray">
            <a:xfrm>
              <a:off x="655115" y="1530600"/>
              <a:ext cx="412292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35753" y="2326814"/>
            <a:ext cx="748443" cy="605141"/>
            <a:chOff x="496261" y="1510234"/>
            <a:chExt cx="748443" cy="605141"/>
          </a:xfrm>
        </p:grpSpPr>
        <p:sp>
          <p:nvSpPr>
            <p:cNvPr id="17" name="Oval 23"/>
            <p:cNvSpPr>
              <a:spLocks noChangeArrowheads="1"/>
            </p:cNvSpPr>
            <p:nvPr/>
          </p:nvSpPr>
          <p:spPr bwMode="gray">
            <a:xfrm rot="1758052">
              <a:off x="496261" y="1510234"/>
              <a:ext cx="748443" cy="472178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Oval 24"/>
            <p:cNvSpPr>
              <a:spLocks noChangeArrowheads="1"/>
            </p:cNvSpPr>
            <p:nvPr/>
          </p:nvSpPr>
          <p:spPr bwMode="gray">
            <a:xfrm>
              <a:off x="571105" y="1539745"/>
              <a:ext cx="336799" cy="26560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Text Box 26"/>
            <p:cNvSpPr txBox="1">
              <a:spLocks noChangeArrowheads="1"/>
            </p:cNvSpPr>
            <p:nvPr/>
          </p:nvSpPr>
          <p:spPr bwMode="gray">
            <a:xfrm>
              <a:off x="655115" y="1530600"/>
              <a:ext cx="412292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35753" y="2990167"/>
            <a:ext cx="748443" cy="605141"/>
            <a:chOff x="496261" y="1510234"/>
            <a:chExt cx="748443" cy="605141"/>
          </a:xfrm>
        </p:grpSpPr>
        <p:sp>
          <p:nvSpPr>
            <p:cNvPr id="21" name="Oval 23"/>
            <p:cNvSpPr>
              <a:spLocks noChangeArrowheads="1"/>
            </p:cNvSpPr>
            <p:nvPr/>
          </p:nvSpPr>
          <p:spPr bwMode="gray">
            <a:xfrm rot="1758052">
              <a:off x="496261" y="1510234"/>
              <a:ext cx="748443" cy="472178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gray">
            <a:xfrm>
              <a:off x="571105" y="1539745"/>
              <a:ext cx="336799" cy="26560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Text Box 26"/>
            <p:cNvSpPr txBox="1">
              <a:spLocks noChangeArrowheads="1"/>
            </p:cNvSpPr>
            <p:nvPr/>
          </p:nvSpPr>
          <p:spPr bwMode="gray">
            <a:xfrm>
              <a:off x="655115" y="1530600"/>
              <a:ext cx="412292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35753" y="3653520"/>
            <a:ext cx="748443" cy="605141"/>
            <a:chOff x="496261" y="1510234"/>
            <a:chExt cx="748443" cy="605141"/>
          </a:xfrm>
        </p:grpSpPr>
        <p:sp>
          <p:nvSpPr>
            <p:cNvPr id="29" name="Oval 23"/>
            <p:cNvSpPr>
              <a:spLocks noChangeArrowheads="1"/>
            </p:cNvSpPr>
            <p:nvPr/>
          </p:nvSpPr>
          <p:spPr bwMode="gray">
            <a:xfrm rot="1758052">
              <a:off x="496261" y="1510234"/>
              <a:ext cx="748443" cy="472178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gray">
            <a:xfrm>
              <a:off x="571105" y="1539745"/>
              <a:ext cx="336799" cy="26560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Text Box 26"/>
            <p:cNvSpPr txBox="1">
              <a:spLocks noChangeArrowheads="1"/>
            </p:cNvSpPr>
            <p:nvPr/>
          </p:nvSpPr>
          <p:spPr bwMode="gray">
            <a:xfrm>
              <a:off x="655115" y="1530600"/>
              <a:ext cx="412292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5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35753" y="1000108"/>
            <a:ext cx="748443" cy="605315"/>
            <a:chOff x="496261" y="1510234"/>
            <a:chExt cx="748443" cy="605315"/>
          </a:xfrm>
        </p:grpSpPr>
        <p:sp>
          <p:nvSpPr>
            <p:cNvPr id="33" name="Oval 23"/>
            <p:cNvSpPr>
              <a:spLocks noChangeArrowheads="1"/>
            </p:cNvSpPr>
            <p:nvPr/>
          </p:nvSpPr>
          <p:spPr bwMode="gray">
            <a:xfrm rot="1758052">
              <a:off x="496261" y="1510234"/>
              <a:ext cx="748443" cy="472178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24"/>
            <p:cNvSpPr>
              <a:spLocks noChangeArrowheads="1"/>
            </p:cNvSpPr>
            <p:nvPr/>
          </p:nvSpPr>
          <p:spPr bwMode="gray">
            <a:xfrm>
              <a:off x="571105" y="1539745"/>
              <a:ext cx="336799" cy="26560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Text Box 26"/>
            <p:cNvSpPr txBox="1">
              <a:spLocks noChangeArrowheads="1"/>
            </p:cNvSpPr>
            <p:nvPr/>
          </p:nvSpPr>
          <p:spPr bwMode="gray">
            <a:xfrm>
              <a:off x="655115" y="1530600"/>
              <a:ext cx="412437" cy="5849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535753" y="5643578"/>
            <a:ext cx="748443" cy="605141"/>
            <a:chOff x="496261" y="1510234"/>
            <a:chExt cx="748443" cy="605141"/>
          </a:xfrm>
        </p:grpSpPr>
        <p:sp>
          <p:nvSpPr>
            <p:cNvPr id="37" name="Oval 23"/>
            <p:cNvSpPr>
              <a:spLocks noChangeArrowheads="1"/>
            </p:cNvSpPr>
            <p:nvPr/>
          </p:nvSpPr>
          <p:spPr bwMode="gray">
            <a:xfrm rot="1758052">
              <a:off x="496261" y="1510234"/>
              <a:ext cx="748443" cy="472178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Oval 24"/>
            <p:cNvSpPr>
              <a:spLocks noChangeArrowheads="1"/>
            </p:cNvSpPr>
            <p:nvPr/>
          </p:nvSpPr>
          <p:spPr bwMode="gray">
            <a:xfrm>
              <a:off x="571105" y="1539745"/>
              <a:ext cx="336799" cy="26560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gray">
            <a:xfrm>
              <a:off x="655115" y="1530600"/>
              <a:ext cx="412292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8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535753" y="4980226"/>
            <a:ext cx="748443" cy="605141"/>
            <a:chOff x="496261" y="1510234"/>
            <a:chExt cx="748443" cy="605141"/>
          </a:xfrm>
        </p:grpSpPr>
        <p:sp>
          <p:nvSpPr>
            <p:cNvPr id="41" name="Oval 23"/>
            <p:cNvSpPr>
              <a:spLocks noChangeArrowheads="1"/>
            </p:cNvSpPr>
            <p:nvPr/>
          </p:nvSpPr>
          <p:spPr bwMode="gray">
            <a:xfrm rot="1758052">
              <a:off x="496261" y="1510234"/>
              <a:ext cx="748443" cy="472178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24"/>
            <p:cNvSpPr>
              <a:spLocks noChangeArrowheads="1"/>
            </p:cNvSpPr>
            <p:nvPr/>
          </p:nvSpPr>
          <p:spPr bwMode="gray">
            <a:xfrm>
              <a:off x="571105" y="1539745"/>
              <a:ext cx="336799" cy="26560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Text Box 26"/>
            <p:cNvSpPr txBox="1">
              <a:spLocks noChangeArrowheads="1"/>
            </p:cNvSpPr>
            <p:nvPr/>
          </p:nvSpPr>
          <p:spPr bwMode="gray">
            <a:xfrm>
              <a:off x="655115" y="1530600"/>
              <a:ext cx="412292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7</a:t>
              </a: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535753" y="4316873"/>
            <a:ext cx="748443" cy="605141"/>
            <a:chOff x="496261" y="1510234"/>
            <a:chExt cx="748443" cy="605141"/>
          </a:xfrm>
        </p:grpSpPr>
        <p:sp>
          <p:nvSpPr>
            <p:cNvPr id="45" name="Oval 23"/>
            <p:cNvSpPr>
              <a:spLocks noChangeArrowheads="1"/>
            </p:cNvSpPr>
            <p:nvPr/>
          </p:nvSpPr>
          <p:spPr bwMode="gray">
            <a:xfrm rot="1758052">
              <a:off x="496261" y="1510234"/>
              <a:ext cx="748443" cy="472178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gray">
            <a:xfrm>
              <a:off x="571105" y="1539745"/>
              <a:ext cx="336799" cy="26560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Text Box 26"/>
            <p:cNvSpPr txBox="1">
              <a:spLocks noChangeArrowheads="1"/>
            </p:cNvSpPr>
            <p:nvPr/>
          </p:nvSpPr>
          <p:spPr bwMode="gray">
            <a:xfrm>
              <a:off x="655115" y="1530600"/>
              <a:ext cx="412292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6</a:t>
              </a: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6572264" y="3286124"/>
            <a:ext cx="1980000" cy="1152000"/>
            <a:chOff x="2571736" y="5143512"/>
            <a:chExt cx="1980000" cy="1152000"/>
          </a:xfrm>
        </p:grpSpPr>
        <p:grpSp>
          <p:nvGrpSpPr>
            <p:cNvPr id="48" name="Group 10"/>
            <p:cNvGrpSpPr>
              <a:grpSpLocks/>
            </p:cNvGrpSpPr>
            <p:nvPr/>
          </p:nvGrpSpPr>
          <p:grpSpPr bwMode="auto">
            <a:xfrm>
              <a:off x="2571736" y="5143512"/>
              <a:ext cx="1980000" cy="1152000"/>
              <a:chOff x="1997" y="1314"/>
              <a:chExt cx="1889" cy="1009"/>
            </a:xfrm>
          </p:grpSpPr>
          <p:grpSp>
            <p:nvGrpSpPr>
              <p:cNvPr id="49" name="Group 11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54" name="Oval 12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5" name="Oval 13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0" name="Oval 14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1" name="Oval 15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9525" algn="ctr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2" name="Oval 16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3" name="Oval 17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64" name="Text Box 18"/>
            <p:cNvSpPr txBox="1">
              <a:spLocks noChangeArrowheads="1"/>
            </p:cNvSpPr>
            <p:nvPr/>
          </p:nvSpPr>
          <p:spPr bwMode="auto">
            <a:xfrm>
              <a:off x="2877721" y="5250669"/>
              <a:ext cx="1331134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Ошибка</a:t>
              </a:r>
              <a:endPara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6572264" y="1857364"/>
            <a:ext cx="1980000" cy="1152000"/>
            <a:chOff x="4929190" y="5143512"/>
            <a:chExt cx="1980000" cy="1152000"/>
          </a:xfrm>
        </p:grpSpPr>
        <p:grpSp>
          <p:nvGrpSpPr>
            <p:cNvPr id="56" name="Group 10"/>
            <p:cNvGrpSpPr>
              <a:grpSpLocks/>
            </p:cNvGrpSpPr>
            <p:nvPr/>
          </p:nvGrpSpPr>
          <p:grpSpPr bwMode="auto">
            <a:xfrm>
              <a:off x="4929190" y="5143512"/>
              <a:ext cx="1980000" cy="1152000"/>
              <a:chOff x="1997" y="1314"/>
              <a:chExt cx="1889" cy="1009"/>
            </a:xfrm>
          </p:grpSpPr>
          <p:grpSp>
            <p:nvGrpSpPr>
              <p:cNvPr id="57" name="Group 11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2" name="Oval 12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3" name="Oval 13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solidFill>
                  <a:srgbClr val="0066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8" name="Oval 14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9" name="Oval 15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solidFill>
                <a:srgbClr val="00CC00"/>
              </a:solidFill>
              <a:ln w="9525" algn="ctr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0" name="Oval 16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solidFill>
                <a:srgbClr val="008000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1" name="Oval 17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65" name="Text Box 18"/>
            <p:cNvSpPr txBox="1">
              <a:spLocks noChangeArrowheads="1"/>
            </p:cNvSpPr>
            <p:nvPr/>
          </p:nvSpPr>
          <p:spPr bwMode="auto">
            <a:xfrm>
              <a:off x="5343344" y="5250669"/>
              <a:ext cx="1074333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sz="24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Верно</a:t>
              </a:r>
              <a:endPara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8236" y="2143116"/>
            <a:ext cx="1567528" cy="17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39993" y="2143116"/>
            <a:ext cx="2064015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6000" y="2000240"/>
            <a:ext cx="1872000" cy="20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28000" y="2285992"/>
            <a:ext cx="2088000" cy="134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64000" y="2214554"/>
            <a:ext cx="2016000" cy="139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9"/>
          <p:cNvPicPr>
            <a:picLocks noChangeAspect="1" noChangeArrowheads="1"/>
          </p:cNvPicPr>
          <p:nvPr/>
        </p:nvPicPr>
        <p:blipFill>
          <a:blip r:embed="rId11" cstate="print"/>
          <a:srcRect t="4510" b="12055"/>
          <a:stretch>
            <a:fillRect/>
          </a:stretch>
        </p:blipFill>
        <p:spPr bwMode="auto">
          <a:xfrm>
            <a:off x="3564000" y="1857364"/>
            <a:ext cx="2016000" cy="207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36000" y="1785926"/>
            <a:ext cx="1872000" cy="223612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6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1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7" name="AutoShape 4"/>
          <p:cNvSpPr>
            <a:spLocks noChangeArrowheads="1"/>
          </p:cNvSpPr>
          <p:nvPr/>
        </p:nvSpPr>
        <p:spPr bwMode="gray">
          <a:xfrm>
            <a:off x="3143240" y="5786454"/>
            <a:ext cx="4500594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Нажми на цифру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Умножение 85"/>
          <p:cNvSpPr>
            <a:spLocks noChangeAspect="1"/>
          </p:cNvSpPr>
          <p:nvPr/>
        </p:nvSpPr>
        <p:spPr>
          <a:xfrm>
            <a:off x="7143768" y="5786454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9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1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0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1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1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2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1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3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1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8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95" name="Равнобедренный треугольник 94">
            <a:hlinkClick r:id="rId19" action="ppaction://hlinksldjump"/>
          </p:cNvPr>
          <p:cNvSpPr/>
          <p:nvPr/>
        </p:nvSpPr>
        <p:spPr>
          <a:xfrm rot="16200000" flipH="1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7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75"/>
                            </p:stCondLst>
                            <p:childTnLst>
                              <p:par>
                                <p:cTn id="30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975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75"/>
                            </p:stCondLst>
                            <p:childTnLst>
                              <p:par>
                                <p:cTn id="50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3315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15"/>
                            </p:stCondLst>
                            <p:childTnLst>
                              <p:par>
                                <p:cTn id="70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53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2975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75"/>
                            </p:stCondLst>
                            <p:childTnLst>
                              <p:par>
                                <p:cTn id="9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53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3315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815"/>
                            </p:stCondLst>
                            <p:childTnLst>
                              <p:par>
                                <p:cTn id="109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53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2975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475"/>
                            </p:stCondLst>
                            <p:childTnLst>
                              <p:par>
                                <p:cTn id="12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53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2975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75"/>
                            </p:stCondLst>
                            <p:childTnLst>
                              <p:par>
                                <p:cTn id="14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53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7" dur="3315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815"/>
                            </p:stCondLst>
                            <p:childTnLst>
                              <p:par>
                                <p:cTn id="169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showWhenStopped="0">
                <p:cTn id="1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showWhenStopped="0">
                <p:cTn id="1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audio>
              <p:cMediaNode showWhenStopped="0">
                <p:cTn id="1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showWhenStopped="0">
                <p:cTn id="1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showWhenStopped="0">
                <p:cTn id="1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showWhenStopped="0">
                <p:cTn id="1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1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</p:childTnLst>
        </p:cTn>
      </p:par>
    </p:tnLst>
    <p:bldLst>
      <p:bldP spid="77" grpId="0" animBg="1"/>
      <p:bldP spid="77" grpId="1" animBg="1"/>
      <p:bldP spid="86" grpId="0" animBg="1"/>
      <p:bldP spid="86" grpId="1" animBg="1"/>
      <p:bldP spid="86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endParaRPr lang="ru-RU" sz="1800" b="0">
              <a:solidFill>
                <a:schemeClr val="tx1"/>
              </a:solidFill>
            </a:endParaRP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285720" y="357167"/>
            <a:ext cx="5711448" cy="605315"/>
            <a:chOff x="1248" y="1440"/>
            <a:chExt cx="3919" cy="535"/>
          </a:xfrm>
        </p:grpSpPr>
        <p:sp>
          <p:nvSpPr>
            <p:cNvPr id="86036" name="AutoShape 20"/>
            <p:cNvSpPr>
              <a:spLocks noChangeArrowheads="1"/>
            </p:cNvSpPr>
            <p:nvPr/>
          </p:nvSpPr>
          <p:spPr bwMode="gray">
            <a:xfrm>
              <a:off x="1462" y="1469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4" name="Group 21"/>
            <p:cNvGrpSpPr>
              <a:grpSpLocks/>
            </p:cNvGrpSpPr>
            <p:nvPr/>
          </p:nvGrpSpPr>
          <p:grpSpPr bwMode="auto">
            <a:xfrm>
              <a:off x="1248" y="1440"/>
              <a:ext cx="528" cy="432"/>
              <a:chOff x="720" y="960"/>
              <a:chExt cx="987" cy="795"/>
            </a:xfrm>
          </p:grpSpPr>
          <p:sp>
            <p:nvSpPr>
              <p:cNvPr id="86038" name="Oval 22"/>
              <p:cNvSpPr>
                <a:spLocks noChangeArrowheads="1"/>
              </p:cNvSpPr>
              <p:nvPr/>
            </p:nvSpPr>
            <p:spPr bwMode="gray">
              <a:xfrm rot="1758052">
                <a:off x="747" y="987"/>
                <a:ext cx="960" cy="76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039" name="Oval 23"/>
              <p:cNvSpPr>
                <a:spLocks noChangeArrowheads="1"/>
              </p:cNvSpPr>
              <p:nvPr/>
            </p:nvSpPr>
            <p:spPr bwMode="gray">
              <a:xfrm rot="1758052">
                <a:off x="720" y="960"/>
                <a:ext cx="960" cy="768"/>
              </a:xfrm>
              <a:prstGeom prst="ellipse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040" name="Oval 24"/>
              <p:cNvSpPr>
                <a:spLocks noChangeArrowheads="1"/>
              </p:cNvSpPr>
              <p:nvPr/>
            </p:nvSpPr>
            <p:spPr bwMode="gray">
              <a:xfrm>
                <a:off x="816" y="1008"/>
                <a:ext cx="432" cy="43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6041" name="Text Box 25"/>
            <p:cNvSpPr txBox="1">
              <a:spLocks noChangeArrowheads="1"/>
            </p:cNvSpPr>
            <p:nvPr/>
          </p:nvSpPr>
          <p:spPr bwMode="gray">
            <a:xfrm>
              <a:off x="1728" y="1488"/>
              <a:ext cx="2160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Не размножаются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042" name="Text Box 26"/>
            <p:cNvSpPr txBox="1">
              <a:spLocks noChangeArrowheads="1"/>
            </p:cNvSpPr>
            <p:nvPr/>
          </p:nvSpPr>
          <p:spPr bwMode="gray">
            <a:xfrm>
              <a:off x="1357" y="1458"/>
              <a:ext cx="283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285720" y="954562"/>
            <a:ext cx="5711448" cy="605315"/>
            <a:chOff x="1296" y="1728"/>
            <a:chExt cx="3919" cy="535"/>
          </a:xfrm>
        </p:grpSpPr>
        <p:sp>
          <p:nvSpPr>
            <p:cNvPr id="86044" name="AutoShape 28"/>
            <p:cNvSpPr>
              <a:spLocks noChangeArrowheads="1"/>
            </p:cNvSpPr>
            <p:nvPr/>
          </p:nvSpPr>
          <p:spPr bwMode="gray">
            <a:xfrm>
              <a:off x="1510" y="1757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86045" name="Oval 29"/>
            <p:cNvSpPr>
              <a:spLocks noChangeArrowheads="1"/>
            </p:cNvSpPr>
            <p:nvPr/>
          </p:nvSpPr>
          <p:spPr bwMode="gray">
            <a:xfrm rot="1758052">
              <a:off x="1310" y="1743"/>
              <a:ext cx="514" cy="4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46" name="Oval 30"/>
            <p:cNvSpPr>
              <a:spLocks noChangeArrowheads="1"/>
            </p:cNvSpPr>
            <p:nvPr/>
          </p:nvSpPr>
          <p:spPr bwMode="gray">
            <a:xfrm rot="1758052">
              <a:off x="1296" y="1728"/>
              <a:ext cx="514" cy="417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47" name="Oval 31"/>
            <p:cNvSpPr>
              <a:spLocks noChangeArrowheads="1"/>
            </p:cNvSpPr>
            <p:nvPr/>
          </p:nvSpPr>
          <p:spPr bwMode="gray">
            <a:xfrm>
              <a:off x="1347" y="1754"/>
              <a:ext cx="231" cy="23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48" name="Text Box 32"/>
            <p:cNvSpPr txBox="1">
              <a:spLocks noChangeArrowheads="1"/>
            </p:cNvSpPr>
            <p:nvPr/>
          </p:nvSpPr>
          <p:spPr bwMode="gray">
            <a:xfrm>
              <a:off x="1776" y="1776"/>
              <a:ext cx="2160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Питаются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049" name="Text Box 33"/>
            <p:cNvSpPr txBox="1">
              <a:spLocks noChangeArrowheads="1"/>
            </p:cNvSpPr>
            <p:nvPr/>
          </p:nvSpPr>
          <p:spPr bwMode="gray">
            <a:xfrm>
              <a:off x="1405" y="1746"/>
              <a:ext cx="283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</p:grpSp>
      <p:grpSp>
        <p:nvGrpSpPr>
          <p:cNvPr id="6" name="Group 87"/>
          <p:cNvGrpSpPr>
            <a:grpSpLocks/>
          </p:cNvGrpSpPr>
          <p:nvPr/>
        </p:nvGrpSpPr>
        <p:grpSpPr bwMode="auto">
          <a:xfrm>
            <a:off x="285720" y="1551958"/>
            <a:ext cx="5711448" cy="605315"/>
            <a:chOff x="1248" y="1440"/>
            <a:chExt cx="3919" cy="535"/>
          </a:xfrm>
        </p:grpSpPr>
        <p:sp>
          <p:nvSpPr>
            <p:cNvPr id="86104" name="AutoShape 88"/>
            <p:cNvSpPr>
              <a:spLocks noChangeArrowheads="1"/>
            </p:cNvSpPr>
            <p:nvPr/>
          </p:nvSpPr>
          <p:spPr bwMode="gray">
            <a:xfrm>
              <a:off x="1462" y="1469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7" name="Group 89"/>
            <p:cNvGrpSpPr>
              <a:grpSpLocks/>
            </p:cNvGrpSpPr>
            <p:nvPr/>
          </p:nvGrpSpPr>
          <p:grpSpPr bwMode="auto">
            <a:xfrm>
              <a:off x="1248" y="1440"/>
              <a:ext cx="528" cy="432"/>
              <a:chOff x="720" y="960"/>
              <a:chExt cx="987" cy="795"/>
            </a:xfrm>
          </p:grpSpPr>
          <p:sp>
            <p:nvSpPr>
              <p:cNvPr id="86106" name="Oval 90"/>
              <p:cNvSpPr>
                <a:spLocks noChangeArrowheads="1"/>
              </p:cNvSpPr>
              <p:nvPr/>
            </p:nvSpPr>
            <p:spPr bwMode="gray">
              <a:xfrm rot="1758052">
                <a:off x="747" y="987"/>
                <a:ext cx="960" cy="76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07" name="Oval 91"/>
              <p:cNvSpPr>
                <a:spLocks noChangeArrowheads="1"/>
              </p:cNvSpPr>
              <p:nvPr/>
            </p:nvSpPr>
            <p:spPr bwMode="gray">
              <a:xfrm rot="1758052">
                <a:off x="720" y="960"/>
                <a:ext cx="960" cy="768"/>
              </a:xfrm>
              <a:prstGeom prst="ellipse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08" name="Oval 92"/>
              <p:cNvSpPr>
                <a:spLocks noChangeArrowheads="1"/>
              </p:cNvSpPr>
              <p:nvPr/>
            </p:nvSpPr>
            <p:spPr bwMode="gray">
              <a:xfrm>
                <a:off x="816" y="1008"/>
                <a:ext cx="432" cy="43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6109" name="Text Box 93"/>
            <p:cNvSpPr txBox="1">
              <a:spLocks noChangeArrowheads="1"/>
            </p:cNvSpPr>
            <p:nvPr/>
          </p:nvSpPr>
          <p:spPr bwMode="gray">
            <a:xfrm>
              <a:off x="1728" y="1488"/>
              <a:ext cx="2160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Размножаются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110" name="Text Box 94"/>
            <p:cNvSpPr txBox="1">
              <a:spLocks noChangeArrowheads="1"/>
            </p:cNvSpPr>
            <p:nvPr/>
          </p:nvSpPr>
          <p:spPr bwMode="gray">
            <a:xfrm>
              <a:off x="1357" y="1458"/>
              <a:ext cx="283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grpSp>
        <p:nvGrpSpPr>
          <p:cNvPr id="8" name="Group 95"/>
          <p:cNvGrpSpPr>
            <a:grpSpLocks/>
          </p:cNvGrpSpPr>
          <p:nvPr/>
        </p:nvGrpSpPr>
        <p:grpSpPr bwMode="auto">
          <a:xfrm>
            <a:off x="285720" y="2149353"/>
            <a:ext cx="5711448" cy="605315"/>
            <a:chOff x="1296" y="1728"/>
            <a:chExt cx="3919" cy="535"/>
          </a:xfrm>
        </p:grpSpPr>
        <p:sp>
          <p:nvSpPr>
            <p:cNvPr id="86112" name="AutoShape 96"/>
            <p:cNvSpPr>
              <a:spLocks noChangeArrowheads="1"/>
            </p:cNvSpPr>
            <p:nvPr/>
          </p:nvSpPr>
          <p:spPr bwMode="gray">
            <a:xfrm>
              <a:off x="1510" y="1757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86113" name="Oval 97"/>
            <p:cNvSpPr>
              <a:spLocks noChangeArrowheads="1"/>
            </p:cNvSpPr>
            <p:nvPr/>
          </p:nvSpPr>
          <p:spPr bwMode="gray">
            <a:xfrm rot="1758052">
              <a:off x="1310" y="1743"/>
              <a:ext cx="514" cy="4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114" name="Oval 98"/>
            <p:cNvSpPr>
              <a:spLocks noChangeArrowheads="1"/>
            </p:cNvSpPr>
            <p:nvPr/>
          </p:nvSpPr>
          <p:spPr bwMode="gray">
            <a:xfrm rot="1758052">
              <a:off x="1296" y="1728"/>
              <a:ext cx="514" cy="417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115" name="Oval 99"/>
            <p:cNvSpPr>
              <a:spLocks noChangeArrowheads="1"/>
            </p:cNvSpPr>
            <p:nvPr/>
          </p:nvSpPr>
          <p:spPr bwMode="gray">
            <a:xfrm>
              <a:off x="1347" y="1754"/>
              <a:ext cx="231" cy="23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116" name="Text Box 100"/>
            <p:cNvSpPr txBox="1">
              <a:spLocks noChangeArrowheads="1"/>
            </p:cNvSpPr>
            <p:nvPr/>
          </p:nvSpPr>
          <p:spPr bwMode="gray">
            <a:xfrm>
              <a:off x="1776" y="1776"/>
              <a:ext cx="3434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Не способны расти и развиваться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117" name="Text Box 101"/>
            <p:cNvSpPr txBox="1">
              <a:spLocks noChangeArrowheads="1"/>
            </p:cNvSpPr>
            <p:nvPr/>
          </p:nvSpPr>
          <p:spPr bwMode="gray">
            <a:xfrm>
              <a:off x="1405" y="1746"/>
              <a:ext cx="283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</p:grpSp>
      <p:grpSp>
        <p:nvGrpSpPr>
          <p:cNvPr id="9" name="Group 102"/>
          <p:cNvGrpSpPr>
            <a:grpSpLocks/>
          </p:cNvGrpSpPr>
          <p:nvPr/>
        </p:nvGrpSpPr>
        <p:grpSpPr bwMode="auto">
          <a:xfrm>
            <a:off x="285720" y="2746748"/>
            <a:ext cx="5711448" cy="605315"/>
            <a:chOff x="1248" y="1440"/>
            <a:chExt cx="3919" cy="535"/>
          </a:xfrm>
        </p:grpSpPr>
        <p:sp>
          <p:nvSpPr>
            <p:cNvPr id="86119" name="AutoShape 103"/>
            <p:cNvSpPr>
              <a:spLocks noChangeArrowheads="1"/>
            </p:cNvSpPr>
            <p:nvPr/>
          </p:nvSpPr>
          <p:spPr bwMode="gray">
            <a:xfrm>
              <a:off x="1462" y="1469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0" name="Group 104"/>
            <p:cNvGrpSpPr>
              <a:grpSpLocks/>
            </p:cNvGrpSpPr>
            <p:nvPr/>
          </p:nvGrpSpPr>
          <p:grpSpPr bwMode="auto">
            <a:xfrm>
              <a:off x="1248" y="1440"/>
              <a:ext cx="528" cy="432"/>
              <a:chOff x="720" y="960"/>
              <a:chExt cx="987" cy="795"/>
            </a:xfrm>
          </p:grpSpPr>
          <p:sp>
            <p:nvSpPr>
              <p:cNvPr id="86121" name="Oval 105"/>
              <p:cNvSpPr>
                <a:spLocks noChangeArrowheads="1"/>
              </p:cNvSpPr>
              <p:nvPr/>
            </p:nvSpPr>
            <p:spPr bwMode="gray">
              <a:xfrm rot="1758052">
                <a:off x="747" y="987"/>
                <a:ext cx="960" cy="76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22" name="Oval 106"/>
              <p:cNvSpPr>
                <a:spLocks noChangeArrowheads="1"/>
              </p:cNvSpPr>
              <p:nvPr/>
            </p:nvSpPr>
            <p:spPr bwMode="gray">
              <a:xfrm rot="1758052">
                <a:off x="720" y="960"/>
                <a:ext cx="960" cy="768"/>
              </a:xfrm>
              <a:prstGeom prst="ellipse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23" name="Oval 107"/>
              <p:cNvSpPr>
                <a:spLocks noChangeArrowheads="1"/>
              </p:cNvSpPr>
              <p:nvPr/>
            </p:nvSpPr>
            <p:spPr bwMode="gray">
              <a:xfrm>
                <a:off x="816" y="1008"/>
                <a:ext cx="432" cy="43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6124" name="Text Box 108"/>
            <p:cNvSpPr txBox="1">
              <a:spLocks noChangeArrowheads="1"/>
            </p:cNvSpPr>
            <p:nvPr/>
          </p:nvSpPr>
          <p:spPr bwMode="gray">
            <a:xfrm>
              <a:off x="1728" y="1488"/>
              <a:ext cx="2273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Не нуждаются в пище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125" name="Text Box 109"/>
            <p:cNvSpPr txBox="1">
              <a:spLocks noChangeArrowheads="1"/>
            </p:cNvSpPr>
            <p:nvPr/>
          </p:nvSpPr>
          <p:spPr bwMode="gray">
            <a:xfrm>
              <a:off x="1357" y="1458"/>
              <a:ext cx="283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5</a:t>
              </a:r>
            </a:p>
          </p:txBody>
        </p:sp>
      </p:grpSp>
      <p:grpSp>
        <p:nvGrpSpPr>
          <p:cNvPr id="46" name="Group 19"/>
          <p:cNvGrpSpPr>
            <a:grpSpLocks/>
          </p:cNvGrpSpPr>
          <p:nvPr/>
        </p:nvGrpSpPr>
        <p:grpSpPr bwMode="auto">
          <a:xfrm>
            <a:off x="285720" y="3357562"/>
            <a:ext cx="5711448" cy="605315"/>
            <a:chOff x="1248" y="1440"/>
            <a:chExt cx="3919" cy="535"/>
          </a:xfrm>
        </p:grpSpPr>
        <p:sp>
          <p:nvSpPr>
            <p:cNvPr id="77" name="AutoShape 20"/>
            <p:cNvSpPr>
              <a:spLocks noChangeArrowheads="1"/>
            </p:cNvSpPr>
            <p:nvPr/>
          </p:nvSpPr>
          <p:spPr bwMode="gray">
            <a:xfrm>
              <a:off x="1462" y="1469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78" name="Group 21"/>
            <p:cNvGrpSpPr>
              <a:grpSpLocks/>
            </p:cNvGrpSpPr>
            <p:nvPr/>
          </p:nvGrpSpPr>
          <p:grpSpPr bwMode="auto">
            <a:xfrm>
              <a:off x="1248" y="1440"/>
              <a:ext cx="528" cy="432"/>
              <a:chOff x="720" y="960"/>
              <a:chExt cx="987" cy="795"/>
            </a:xfrm>
          </p:grpSpPr>
          <p:sp>
            <p:nvSpPr>
              <p:cNvPr id="81" name="Oval 22"/>
              <p:cNvSpPr>
                <a:spLocks noChangeArrowheads="1"/>
              </p:cNvSpPr>
              <p:nvPr/>
            </p:nvSpPr>
            <p:spPr bwMode="gray">
              <a:xfrm rot="1758052">
                <a:off x="747" y="987"/>
                <a:ext cx="960" cy="76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Oval 23"/>
              <p:cNvSpPr>
                <a:spLocks noChangeArrowheads="1"/>
              </p:cNvSpPr>
              <p:nvPr/>
            </p:nvSpPr>
            <p:spPr bwMode="gray">
              <a:xfrm rot="1758052">
                <a:off x="720" y="960"/>
                <a:ext cx="960" cy="768"/>
              </a:xfrm>
              <a:prstGeom prst="ellipse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24"/>
              <p:cNvSpPr>
                <a:spLocks noChangeArrowheads="1"/>
              </p:cNvSpPr>
              <p:nvPr/>
            </p:nvSpPr>
            <p:spPr bwMode="gray">
              <a:xfrm>
                <a:off x="816" y="1008"/>
                <a:ext cx="432" cy="43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9" name="Text Box 25"/>
            <p:cNvSpPr txBox="1">
              <a:spLocks noChangeArrowheads="1"/>
            </p:cNvSpPr>
            <p:nvPr/>
          </p:nvSpPr>
          <p:spPr bwMode="gray">
            <a:xfrm>
              <a:off x="1728" y="1488"/>
              <a:ext cx="2160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Встречаются на суше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" name="Text Box 26"/>
            <p:cNvSpPr txBox="1">
              <a:spLocks noChangeArrowheads="1"/>
            </p:cNvSpPr>
            <p:nvPr/>
          </p:nvSpPr>
          <p:spPr bwMode="gray">
            <a:xfrm>
              <a:off x="1357" y="1458"/>
              <a:ext cx="283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en-US" sz="3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7" name="Group 27"/>
          <p:cNvGrpSpPr>
            <a:grpSpLocks/>
          </p:cNvGrpSpPr>
          <p:nvPr/>
        </p:nvGrpSpPr>
        <p:grpSpPr bwMode="auto">
          <a:xfrm>
            <a:off x="285720" y="3954957"/>
            <a:ext cx="5711448" cy="823681"/>
            <a:chOff x="1296" y="1728"/>
            <a:chExt cx="3919" cy="728"/>
          </a:xfrm>
        </p:grpSpPr>
        <p:sp>
          <p:nvSpPr>
            <p:cNvPr id="71" name="AutoShape 28"/>
            <p:cNvSpPr>
              <a:spLocks noChangeArrowheads="1"/>
            </p:cNvSpPr>
            <p:nvPr/>
          </p:nvSpPr>
          <p:spPr bwMode="gray">
            <a:xfrm>
              <a:off x="1510" y="1757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72" name="Oval 29"/>
            <p:cNvSpPr>
              <a:spLocks noChangeArrowheads="1"/>
            </p:cNvSpPr>
            <p:nvPr/>
          </p:nvSpPr>
          <p:spPr bwMode="gray">
            <a:xfrm rot="1758052">
              <a:off x="1310" y="1743"/>
              <a:ext cx="514" cy="4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Oval 30"/>
            <p:cNvSpPr>
              <a:spLocks noChangeArrowheads="1"/>
            </p:cNvSpPr>
            <p:nvPr/>
          </p:nvSpPr>
          <p:spPr bwMode="gray">
            <a:xfrm rot="1758052">
              <a:off x="1296" y="1728"/>
              <a:ext cx="514" cy="417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Oval 31"/>
            <p:cNvSpPr>
              <a:spLocks noChangeArrowheads="1"/>
            </p:cNvSpPr>
            <p:nvPr/>
          </p:nvSpPr>
          <p:spPr bwMode="gray">
            <a:xfrm>
              <a:off x="1347" y="1754"/>
              <a:ext cx="231" cy="23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Text Box 32"/>
            <p:cNvSpPr txBox="1">
              <a:spLocks noChangeArrowheads="1"/>
            </p:cNvSpPr>
            <p:nvPr/>
          </p:nvSpPr>
          <p:spPr bwMode="gray">
            <a:xfrm>
              <a:off x="1776" y="1776"/>
              <a:ext cx="2791" cy="6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Не способны передвигаться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Text Box 33"/>
            <p:cNvSpPr txBox="1">
              <a:spLocks noChangeArrowheads="1"/>
            </p:cNvSpPr>
            <p:nvPr/>
          </p:nvSpPr>
          <p:spPr bwMode="gray">
            <a:xfrm>
              <a:off x="1405" y="1746"/>
              <a:ext cx="283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en-US" sz="3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8" name="Group 87"/>
          <p:cNvGrpSpPr>
            <a:grpSpLocks/>
          </p:cNvGrpSpPr>
          <p:nvPr/>
        </p:nvGrpSpPr>
        <p:grpSpPr bwMode="auto">
          <a:xfrm>
            <a:off x="285720" y="4552353"/>
            <a:ext cx="5711448" cy="605315"/>
            <a:chOff x="1248" y="1440"/>
            <a:chExt cx="3919" cy="535"/>
          </a:xfrm>
        </p:grpSpPr>
        <p:sp>
          <p:nvSpPr>
            <p:cNvPr id="64" name="AutoShape 88"/>
            <p:cNvSpPr>
              <a:spLocks noChangeArrowheads="1"/>
            </p:cNvSpPr>
            <p:nvPr/>
          </p:nvSpPr>
          <p:spPr bwMode="gray">
            <a:xfrm>
              <a:off x="1462" y="1469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65" name="Group 89"/>
            <p:cNvGrpSpPr>
              <a:grpSpLocks/>
            </p:cNvGrpSpPr>
            <p:nvPr/>
          </p:nvGrpSpPr>
          <p:grpSpPr bwMode="auto">
            <a:xfrm>
              <a:off x="1248" y="1440"/>
              <a:ext cx="528" cy="432"/>
              <a:chOff x="720" y="960"/>
              <a:chExt cx="987" cy="795"/>
            </a:xfrm>
          </p:grpSpPr>
          <p:sp>
            <p:nvSpPr>
              <p:cNvPr id="68" name="Oval 90"/>
              <p:cNvSpPr>
                <a:spLocks noChangeArrowheads="1"/>
              </p:cNvSpPr>
              <p:nvPr/>
            </p:nvSpPr>
            <p:spPr bwMode="gray">
              <a:xfrm rot="1758052">
                <a:off x="747" y="987"/>
                <a:ext cx="960" cy="76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" name="Oval 91"/>
              <p:cNvSpPr>
                <a:spLocks noChangeArrowheads="1"/>
              </p:cNvSpPr>
              <p:nvPr/>
            </p:nvSpPr>
            <p:spPr bwMode="gray">
              <a:xfrm rot="1758052">
                <a:off x="720" y="960"/>
                <a:ext cx="960" cy="768"/>
              </a:xfrm>
              <a:prstGeom prst="ellipse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Oval 92"/>
              <p:cNvSpPr>
                <a:spLocks noChangeArrowheads="1"/>
              </p:cNvSpPr>
              <p:nvPr/>
            </p:nvSpPr>
            <p:spPr bwMode="gray">
              <a:xfrm>
                <a:off x="816" y="1008"/>
                <a:ext cx="432" cy="43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6" name="Text Box 93"/>
            <p:cNvSpPr txBox="1">
              <a:spLocks noChangeArrowheads="1"/>
            </p:cNvSpPr>
            <p:nvPr/>
          </p:nvSpPr>
          <p:spPr bwMode="gray">
            <a:xfrm>
              <a:off x="1728" y="1488"/>
              <a:ext cx="2160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Растут и развиваются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Text Box 94"/>
            <p:cNvSpPr txBox="1">
              <a:spLocks noChangeArrowheads="1"/>
            </p:cNvSpPr>
            <p:nvPr/>
          </p:nvSpPr>
          <p:spPr bwMode="gray">
            <a:xfrm>
              <a:off x="1357" y="1458"/>
              <a:ext cx="283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en-US" sz="3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9" name="Group 95"/>
          <p:cNvGrpSpPr>
            <a:grpSpLocks/>
          </p:cNvGrpSpPr>
          <p:nvPr/>
        </p:nvGrpSpPr>
        <p:grpSpPr bwMode="auto">
          <a:xfrm>
            <a:off x="285720" y="5149748"/>
            <a:ext cx="5711448" cy="605315"/>
            <a:chOff x="1296" y="1728"/>
            <a:chExt cx="3919" cy="535"/>
          </a:xfrm>
        </p:grpSpPr>
        <p:sp>
          <p:nvSpPr>
            <p:cNvPr id="58" name="AutoShape 96"/>
            <p:cNvSpPr>
              <a:spLocks noChangeArrowheads="1"/>
            </p:cNvSpPr>
            <p:nvPr/>
          </p:nvSpPr>
          <p:spPr bwMode="gray">
            <a:xfrm>
              <a:off x="1510" y="1757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59" name="Oval 97"/>
            <p:cNvSpPr>
              <a:spLocks noChangeArrowheads="1"/>
            </p:cNvSpPr>
            <p:nvPr/>
          </p:nvSpPr>
          <p:spPr bwMode="gray">
            <a:xfrm rot="1758052">
              <a:off x="1310" y="1743"/>
              <a:ext cx="514" cy="4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Oval 98"/>
            <p:cNvSpPr>
              <a:spLocks noChangeArrowheads="1"/>
            </p:cNvSpPr>
            <p:nvPr/>
          </p:nvSpPr>
          <p:spPr bwMode="gray">
            <a:xfrm rot="1758052">
              <a:off x="1296" y="1728"/>
              <a:ext cx="514" cy="417"/>
            </a:xfrm>
            <a:prstGeom prst="ellipse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Oval 99"/>
            <p:cNvSpPr>
              <a:spLocks noChangeArrowheads="1"/>
            </p:cNvSpPr>
            <p:nvPr/>
          </p:nvSpPr>
          <p:spPr bwMode="gray">
            <a:xfrm>
              <a:off x="1347" y="1754"/>
              <a:ext cx="231" cy="23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Text Box 100"/>
            <p:cNvSpPr txBox="1">
              <a:spLocks noChangeArrowheads="1"/>
            </p:cNvSpPr>
            <p:nvPr/>
          </p:nvSpPr>
          <p:spPr bwMode="gray">
            <a:xfrm>
              <a:off x="1776" y="1776"/>
              <a:ext cx="3434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Способны передвигаться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Text Box 101"/>
            <p:cNvSpPr txBox="1">
              <a:spLocks noChangeArrowheads="1"/>
            </p:cNvSpPr>
            <p:nvPr/>
          </p:nvSpPr>
          <p:spPr bwMode="gray">
            <a:xfrm>
              <a:off x="1405" y="1746"/>
              <a:ext cx="283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9</a:t>
              </a:r>
              <a:endParaRPr lang="en-US" sz="3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0" name="Group 102"/>
          <p:cNvGrpSpPr>
            <a:grpSpLocks/>
          </p:cNvGrpSpPr>
          <p:nvPr/>
        </p:nvGrpSpPr>
        <p:grpSpPr bwMode="auto">
          <a:xfrm>
            <a:off x="285720" y="5747143"/>
            <a:ext cx="5711448" cy="605315"/>
            <a:chOff x="1248" y="1440"/>
            <a:chExt cx="3919" cy="535"/>
          </a:xfrm>
        </p:grpSpPr>
        <p:sp>
          <p:nvSpPr>
            <p:cNvPr id="51" name="AutoShape 103"/>
            <p:cNvSpPr>
              <a:spLocks noChangeArrowheads="1"/>
            </p:cNvSpPr>
            <p:nvPr/>
          </p:nvSpPr>
          <p:spPr bwMode="gray">
            <a:xfrm>
              <a:off x="1462" y="1469"/>
              <a:ext cx="3705" cy="34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endParaRPr lang="ru-RU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52" name="Group 104"/>
            <p:cNvGrpSpPr>
              <a:grpSpLocks/>
            </p:cNvGrpSpPr>
            <p:nvPr/>
          </p:nvGrpSpPr>
          <p:grpSpPr bwMode="auto">
            <a:xfrm>
              <a:off x="1248" y="1440"/>
              <a:ext cx="528" cy="432"/>
              <a:chOff x="720" y="960"/>
              <a:chExt cx="987" cy="795"/>
            </a:xfrm>
          </p:grpSpPr>
          <p:sp>
            <p:nvSpPr>
              <p:cNvPr id="55" name="Oval 105"/>
              <p:cNvSpPr>
                <a:spLocks noChangeArrowheads="1"/>
              </p:cNvSpPr>
              <p:nvPr/>
            </p:nvSpPr>
            <p:spPr bwMode="gray">
              <a:xfrm rot="1758052">
                <a:off x="747" y="987"/>
                <a:ext cx="960" cy="768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Oval 106"/>
              <p:cNvSpPr>
                <a:spLocks noChangeArrowheads="1"/>
              </p:cNvSpPr>
              <p:nvPr/>
            </p:nvSpPr>
            <p:spPr bwMode="gray">
              <a:xfrm rot="1758052">
                <a:off x="720" y="960"/>
                <a:ext cx="960" cy="768"/>
              </a:xfrm>
              <a:prstGeom prst="ellipse">
                <a:avLst/>
              </a:prstGeom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" name="Oval 107"/>
              <p:cNvSpPr>
                <a:spLocks noChangeArrowheads="1"/>
              </p:cNvSpPr>
              <p:nvPr/>
            </p:nvSpPr>
            <p:spPr bwMode="gray">
              <a:xfrm>
                <a:off x="816" y="1008"/>
                <a:ext cx="432" cy="43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3" name="Text Box 108"/>
            <p:cNvSpPr txBox="1">
              <a:spLocks noChangeArrowheads="1"/>
            </p:cNvSpPr>
            <p:nvPr/>
          </p:nvSpPr>
          <p:spPr bwMode="gray">
            <a:xfrm>
              <a:off x="1728" y="1488"/>
              <a:ext cx="2273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200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Встречаются под водой</a:t>
              </a:r>
              <a:endParaRPr lang="en-US" sz="2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Text Box 109"/>
            <p:cNvSpPr txBox="1">
              <a:spLocks noChangeArrowheads="1"/>
            </p:cNvSpPr>
            <p:nvPr/>
          </p:nvSpPr>
          <p:spPr bwMode="gray">
            <a:xfrm>
              <a:off x="1357" y="1458"/>
              <a:ext cx="439" cy="5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10</a:t>
              </a:r>
              <a:endParaRPr lang="en-US" sz="32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5" name="Прямоугольник 84"/>
          <p:cNvSpPr/>
          <p:nvPr/>
        </p:nvSpPr>
        <p:spPr>
          <a:xfrm>
            <a:off x="6339775" y="2928934"/>
            <a:ext cx="2414598" cy="357190"/>
          </a:xfrm>
          <a:prstGeom prst="rect">
            <a:avLst/>
          </a:prstGeom>
          <a:solidFill>
            <a:srgbClr val="006600"/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Тела живой природы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215074" y="6000768"/>
            <a:ext cx="2664000" cy="357190"/>
          </a:xfrm>
          <a:prstGeom prst="rect">
            <a:avLst/>
          </a:prstGeom>
          <a:solidFill>
            <a:srgbClr val="002060"/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Тела неживой природы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1" name="Группа 90"/>
          <p:cNvGrpSpPr/>
          <p:nvPr/>
        </p:nvGrpSpPr>
        <p:grpSpPr>
          <a:xfrm>
            <a:off x="6107917" y="3571876"/>
            <a:ext cx="2628000" cy="2304000"/>
            <a:chOff x="6215074" y="3571876"/>
            <a:chExt cx="2628000" cy="2304000"/>
          </a:xfrm>
        </p:grpSpPr>
        <p:sp>
          <p:nvSpPr>
            <p:cNvPr id="87" name="Вертикальный свиток 86"/>
            <p:cNvSpPr/>
            <p:nvPr/>
          </p:nvSpPr>
          <p:spPr>
            <a:xfrm flipH="1">
              <a:off x="6215074" y="3571876"/>
              <a:ext cx="2628000" cy="2304000"/>
            </a:xfrm>
            <a:prstGeom prst="verticalScroll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6574" y="4071942"/>
              <a:ext cx="1905000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0" name="Группа 89"/>
          <p:cNvGrpSpPr/>
          <p:nvPr/>
        </p:nvGrpSpPr>
        <p:grpSpPr>
          <a:xfrm>
            <a:off x="6107917" y="571480"/>
            <a:ext cx="2628000" cy="2196000"/>
            <a:chOff x="6000760" y="571480"/>
            <a:chExt cx="2628000" cy="2196000"/>
          </a:xfrm>
        </p:grpSpPr>
        <p:sp>
          <p:nvSpPr>
            <p:cNvPr id="84" name="Вертикальный свиток 83"/>
            <p:cNvSpPr/>
            <p:nvPr/>
          </p:nvSpPr>
          <p:spPr>
            <a:xfrm flipH="1">
              <a:off x="6000760" y="571480"/>
              <a:ext cx="2628000" cy="2196000"/>
            </a:xfrm>
            <a:prstGeom prst="verticalScroll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78760" y="1000108"/>
              <a:ext cx="18720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7" name="Группа 96"/>
          <p:cNvGrpSpPr/>
          <p:nvPr/>
        </p:nvGrpSpPr>
        <p:grpSpPr>
          <a:xfrm>
            <a:off x="1928794" y="3286124"/>
            <a:ext cx="3214710" cy="571504"/>
            <a:chOff x="1933556" y="3433762"/>
            <a:chExt cx="3214710" cy="571504"/>
          </a:xfrm>
        </p:grpSpPr>
        <p:cxnSp>
          <p:nvCxnSpPr>
            <p:cNvPr id="93" name="Прямая соединительная линия 92"/>
            <p:cNvCxnSpPr/>
            <p:nvPr/>
          </p:nvCxnSpPr>
          <p:spPr>
            <a:xfrm>
              <a:off x="1933556" y="3433762"/>
              <a:ext cx="3214710" cy="57150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/>
          </p:nvCxnSpPr>
          <p:spPr>
            <a:xfrm flipH="1">
              <a:off x="1933556" y="3433762"/>
              <a:ext cx="3214710" cy="57150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01090" y="214290"/>
            <a:ext cx="396000" cy="396000"/>
          </a:xfrm>
          <a:prstGeom prst="rect">
            <a:avLst/>
          </a:prstGeom>
          <a:noFill/>
        </p:spPr>
      </p:pic>
      <p:sp>
        <p:nvSpPr>
          <p:cNvPr id="94" name="Равнобедренный треугольник 93">
            <a:hlinkClick r:id="rId5" action="ppaction://hlinksldjump"/>
          </p:cNvPr>
          <p:cNvSpPr/>
          <p:nvPr/>
        </p:nvSpPr>
        <p:spPr>
          <a:xfrm rot="5400000">
            <a:off x="8358214" y="6286520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85" grpId="0" animBg="1"/>
      <p:bldP spid="85" grpId="1" animBg="1"/>
      <p:bldP spid="85" grpId="2" animBg="1"/>
      <p:bldP spid="85" grpId="3" animBg="1"/>
      <p:bldP spid="85" grpId="4" animBg="1"/>
      <p:bldP spid="88" grpId="0" animBg="1"/>
      <p:bldP spid="88" grpId="1" animBg="1"/>
      <p:bldP spid="88" grpId="2" animBg="1"/>
      <p:bldP spid="88" grpId="3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116" name="Прямоугольник 115"/>
            <p:cNvSpPr/>
            <p:nvPr/>
          </p:nvSpPr>
          <p:spPr>
            <a:xfrm>
              <a:off x="0" y="0"/>
              <a:ext cx="9144000" cy="1727891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0" y="1714488"/>
              <a:ext cx="9144000" cy="514351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17"/>
          <p:cNvGrpSpPr/>
          <p:nvPr/>
        </p:nvGrpSpPr>
        <p:grpSpPr>
          <a:xfrm>
            <a:off x="5143504" y="214290"/>
            <a:ext cx="1368000" cy="1368000"/>
            <a:chOff x="5143504" y="214290"/>
            <a:chExt cx="1368000" cy="1368000"/>
          </a:xfrm>
        </p:grpSpPr>
        <p:sp>
          <p:nvSpPr>
            <p:cNvPr id="117" name="Блок-схема: узел 116"/>
            <p:cNvSpPr>
              <a:spLocks noChangeAspect="1"/>
            </p:cNvSpPr>
            <p:nvPr/>
          </p:nvSpPr>
          <p:spPr>
            <a:xfrm>
              <a:off x="5143504" y="214290"/>
              <a:ext cx="1368000" cy="1368000"/>
            </a:xfrm>
            <a:prstGeom prst="flowChartConnector">
              <a:avLst/>
            </a:prstGeom>
            <a:solidFill>
              <a:srgbClr val="FFFF00">
                <a:alpha val="34902"/>
              </a:srgbClr>
            </a:solidFill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113"/>
            <p:cNvGrpSpPr/>
            <p:nvPr/>
          </p:nvGrpSpPr>
          <p:grpSpPr>
            <a:xfrm>
              <a:off x="5286380" y="357166"/>
              <a:ext cx="1116000" cy="1116000"/>
              <a:chOff x="4204522" y="175307"/>
              <a:chExt cx="1116000" cy="1116000"/>
            </a:xfrm>
          </p:grpSpPr>
          <p:sp>
            <p:nvSpPr>
              <p:cNvPr id="97" name="Блок-схема: узел 96"/>
              <p:cNvSpPr>
                <a:spLocks noChangeAspect="1"/>
              </p:cNvSpPr>
              <p:nvPr/>
            </p:nvSpPr>
            <p:spPr>
              <a:xfrm>
                <a:off x="4204522" y="175307"/>
                <a:ext cx="1116000" cy="1116000"/>
              </a:xfrm>
              <a:prstGeom prst="flowChartConnector">
                <a:avLst/>
              </a:prstGeom>
              <a:solidFill>
                <a:srgbClr val="FAC090">
                  <a:alpha val="20000"/>
                </a:srgbClr>
              </a:solidFill>
              <a:ln>
                <a:noFill/>
              </a:ln>
              <a:effectLst>
                <a:glow rad="101600">
                  <a:srgbClr val="FFFF00">
                    <a:alpha val="6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6" name="Блок-схема: узел 95"/>
              <p:cNvSpPr>
                <a:spLocks noChangeAspect="1"/>
              </p:cNvSpPr>
              <p:nvPr/>
            </p:nvSpPr>
            <p:spPr>
              <a:xfrm>
                <a:off x="4240522" y="211307"/>
                <a:ext cx="1044000" cy="1044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3" name="Блок-схема: узел 112"/>
              <p:cNvSpPr>
                <a:spLocks noChangeAspect="1"/>
              </p:cNvSpPr>
              <p:nvPr/>
            </p:nvSpPr>
            <p:spPr>
              <a:xfrm>
                <a:off x="4240522" y="211307"/>
                <a:ext cx="1044000" cy="1044000"/>
              </a:xfrm>
              <a:prstGeom prst="flowChartConnector">
                <a:avLst/>
              </a:prstGeom>
              <a:solidFill>
                <a:srgbClr val="FAC090">
                  <a:alpha val="21961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90" name="Полилиния 89"/>
          <p:cNvSpPr/>
          <p:nvPr/>
        </p:nvSpPr>
        <p:spPr>
          <a:xfrm>
            <a:off x="4357686" y="5500702"/>
            <a:ext cx="781958" cy="1017814"/>
          </a:xfrm>
          <a:custGeom>
            <a:avLst/>
            <a:gdLst>
              <a:gd name="connsiteX0" fmla="*/ 237672 w 781958"/>
              <a:gd name="connsiteY0" fmla="*/ 840014 h 1017814"/>
              <a:gd name="connsiteX1" fmla="*/ 19958 w 781958"/>
              <a:gd name="connsiteY1" fmla="*/ 186871 h 1017814"/>
              <a:gd name="connsiteX2" fmla="*/ 117929 w 781958"/>
              <a:gd name="connsiteY2" fmla="*/ 23586 h 1017814"/>
              <a:gd name="connsiteX3" fmla="*/ 30843 w 781958"/>
              <a:gd name="connsiteY3" fmla="*/ 132443 h 1017814"/>
              <a:gd name="connsiteX4" fmla="*/ 302986 w 781958"/>
              <a:gd name="connsiteY4" fmla="*/ 818243 h 1017814"/>
              <a:gd name="connsiteX5" fmla="*/ 270329 w 781958"/>
              <a:gd name="connsiteY5" fmla="*/ 415471 h 1017814"/>
              <a:gd name="connsiteX6" fmla="*/ 270329 w 781958"/>
              <a:gd name="connsiteY6" fmla="*/ 371928 h 1017814"/>
              <a:gd name="connsiteX7" fmla="*/ 368301 w 781958"/>
              <a:gd name="connsiteY7" fmla="*/ 796471 h 1017814"/>
              <a:gd name="connsiteX8" fmla="*/ 390072 w 781958"/>
              <a:gd name="connsiteY8" fmla="*/ 818243 h 1017814"/>
              <a:gd name="connsiteX9" fmla="*/ 531586 w 781958"/>
              <a:gd name="connsiteY9" fmla="*/ 165100 h 1017814"/>
              <a:gd name="connsiteX10" fmla="*/ 433615 w 781958"/>
              <a:gd name="connsiteY10" fmla="*/ 818243 h 1017814"/>
              <a:gd name="connsiteX11" fmla="*/ 477158 w 781958"/>
              <a:gd name="connsiteY11" fmla="*/ 818243 h 1017814"/>
              <a:gd name="connsiteX12" fmla="*/ 705758 w 781958"/>
              <a:gd name="connsiteY12" fmla="*/ 110671 h 1017814"/>
              <a:gd name="connsiteX13" fmla="*/ 781958 w 781958"/>
              <a:gd name="connsiteY13" fmla="*/ 502557 h 1017814"/>
              <a:gd name="connsiteX14" fmla="*/ 705758 w 781958"/>
              <a:gd name="connsiteY14" fmla="*/ 230414 h 1017814"/>
              <a:gd name="connsiteX15" fmla="*/ 531586 w 781958"/>
              <a:gd name="connsiteY15" fmla="*/ 872671 h 1017814"/>
              <a:gd name="connsiteX16" fmla="*/ 498929 w 781958"/>
              <a:gd name="connsiteY16" fmla="*/ 959757 h 1017814"/>
              <a:gd name="connsiteX17" fmla="*/ 292101 w 781958"/>
              <a:gd name="connsiteY17" fmla="*/ 992414 h 1017814"/>
              <a:gd name="connsiteX18" fmla="*/ 237672 w 781958"/>
              <a:gd name="connsiteY18" fmla="*/ 840014 h 101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1958" h="1017814">
                <a:moveTo>
                  <a:pt x="237672" y="840014"/>
                </a:moveTo>
                <a:cubicBezTo>
                  <a:pt x="192315" y="705757"/>
                  <a:pt x="39915" y="322942"/>
                  <a:pt x="19958" y="186871"/>
                </a:cubicBezTo>
                <a:cubicBezTo>
                  <a:pt x="1" y="50800"/>
                  <a:pt x="116115" y="32657"/>
                  <a:pt x="117929" y="23586"/>
                </a:cubicBezTo>
                <a:cubicBezTo>
                  <a:pt x="119743" y="14515"/>
                  <a:pt x="0" y="0"/>
                  <a:pt x="30843" y="132443"/>
                </a:cubicBezTo>
                <a:cubicBezTo>
                  <a:pt x="61686" y="264886"/>
                  <a:pt x="263072" y="771072"/>
                  <a:pt x="302986" y="818243"/>
                </a:cubicBezTo>
                <a:cubicBezTo>
                  <a:pt x="342900" y="865414"/>
                  <a:pt x="275772" y="489857"/>
                  <a:pt x="270329" y="415471"/>
                </a:cubicBezTo>
                <a:cubicBezTo>
                  <a:pt x="264886" y="341085"/>
                  <a:pt x="254000" y="308428"/>
                  <a:pt x="270329" y="371928"/>
                </a:cubicBezTo>
                <a:cubicBezTo>
                  <a:pt x="286658" y="435428"/>
                  <a:pt x="348344" y="722085"/>
                  <a:pt x="368301" y="796471"/>
                </a:cubicBezTo>
                <a:cubicBezTo>
                  <a:pt x="388258" y="870857"/>
                  <a:pt x="362858" y="923471"/>
                  <a:pt x="390072" y="818243"/>
                </a:cubicBezTo>
                <a:cubicBezTo>
                  <a:pt x="417286" y="713015"/>
                  <a:pt x="524329" y="165100"/>
                  <a:pt x="531586" y="165100"/>
                </a:cubicBezTo>
                <a:cubicBezTo>
                  <a:pt x="538843" y="165100"/>
                  <a:pt x="442686" y="709386"/>
                  <a:pt x="433615" y="818243"/>
                </a:cubicBezTo>
                <a:cubicBezTo>
                  <a:pt x="424544" y="927100"/>
                  <a:pt x="431801" y="936172"/>
                  <a:pt x="477158" y="818243"/>
                </a:cubicBezTo>
                <a:cubicBezTo>
                  <a:pt x="522515" y="700314"/>
                  <a:pt x="654958" y="163285"/>
                  <a:pt x="705758" y="110671"/>
                </a:cubicBezTo>
                <a:cubicBezTo>
                  <a:pt x="756558" y="58057"/>
                  <a:pt x="781958" y="482600"/>
                  <a:pt x="781958" y="502557"/>
                </a:cubicBezTo>
                <a:cubicBezTo>
                  <a:pt x="781958" y="522514"/>
                  <a:pt x="747487" y="168728"/>
                  <a:pt x="705758" y="230414"/>
                </a:cubicBezTo>
                <a:cubicBezTo>
                  <a:pt x="664029" y="292100"/>
                  <a:pt x="566058" y="751114"/>
                  <a:pt x="531586" y="872671"/>
                </a:cubicBezTo>
                <a:cubicBezTo>
                  <a:pt x="497114" y="994228"/>
                  <a:pt x="538843" y="939800"/>
                  <a:pt x="498929" y="959757"/>
                </a:cubicBezTo>
                <a:cubicBezTo>
                  <a:pt x="459015" y="979714"/>
                  <a:pt x="339272" y="1017814"/>
                  <a:pt x="292101" y="992414"/>
                </a:cubicBezTo>
                <a:cubicBezTo>
                  <a:pt x="244930" y="967014"/>
                  <a:pt x="283029" y="974271"/>
                  <a:pt x="237672" y="840014"/>
                </a:cubicBezTo>
                <a:close/>
              </a:path>
            </a:pathLst>
          </a:custGeom>
          <a:solidFill>
            <a:srgbClr val="008000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2"/>
          <p:cNvGrpSpPr/>
          <p:nvPr/>
        </p:nvGrpSpPr>
        <p:grpSpPr>
          <a:xfrm>
            <a:off x="357158" y="1142984"/>
            <a:ext cx="2155307" cy="2357517"/>
            <a:chOff x="4393883" y="3048673"/>
            <a:chExt cx="2155307" cy="2357517"/>
          </a:xfrm>
        </p:grpSpPr>
        <p:sp>
          <p:nvSpPr>
            <p:cNvPr id="19" name="Облако 18"/>
            <p:cNvSpPr/>
            <p:nvPr/>
          </p:nvSpPr>
          <p:spPr>
            <a:xfrm rot="19757241">
              <a:off x="4393883" y="3048673"/>
              <a:ext cx="1925692" cy="1230086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блако 19"/>
            <p:cNvSpPr/>
            <p:nvPr/>
          </p:nvSpPr>
          <p:spPr>
            <a:xfrm rot="916810">
              <a:off x="4420859" y="3442254"/>
              <a:ext cx="720000" cy="576000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21"/>
            <p:cNvGrpSpPr/>
            <p:nvPr/>
          </p:nvGrpSpPr>
          <p:grpSpPr>
            <a:xfrm>
              <a:off x="4929190" y="3786190"/>
              <a:ext cx="1620000" cy="1620000"/>
              <a:chOff x="3298283" y="3869797"/>
              <a:chExt cx="1620000" cy="1620000"/>
            </a:xfrm>
          </p:grpSpPr>
          <p:sp>
            <p:nvSpPr>
              <p:cNvPr id="9" name="Капля 8"/>
              <p:cNvSpPr/>
              <p:nvPr/>
            </p:nvSpPr>
            <p:spPr>
              <a:xfrm rot="18016848">
                <a:off x="3298283" y="3869797"/>
                <a:ext cx="1620000" cy="1620000"/>
              </a:xfrm>
              <a:prstGeom prst="teardrop">
                <a:avLst/>
              </a:prstGeom>
              <a:solidFill>
                <a:srgbClr val="00B0F0"/>
              </a:solidFill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3857620" y="4929198"/>
                <a:ext cx="555172" cy="293915"/>
              </a:xfrm>
              <a:custGeom>
                <a:avLst/>
                <a:gdLst>
                  <a:gd name="connsiteX0" fmla="*/ 402772 w 555172"/>
                  <a:gd name="connsiteY0" fmla="*/ 141515 h 293915"/>
                  <a:gd name="connsiteX1" fmla="*/ 0 w 555172"/>
                  <a:gd name="connsiteY1" fmla="*/ 76200 h 293915"/>
                  <a:gd name="connsiteX2" fmla="*/ 391886 w 555172"/>
                  <a:gd name="connsiteY2" fmla="*/ 293915 h 293915"/>
                  <a:gd name="connsiteX3" fmla="*/ 555172 w 555172"/>
                  <a:gd name="connsiteY3" fmla="*/ 0 h 293915"/>
                  <a:gd name="connsiteX4" fmla="*/ 402772 w 555172"/>
                  <a:gd name="connsiteY4" fmla="*/ 141515 h 29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72" h="293915">
                    <a:moveTo>
                      <a:pt x="402772" y="141515"/>
                    </a:moveTo>
                    <a:lnTo>
                      <a:pt x="0" y="76200"/>
                    </a:lnTo>
                    <a:lnTo>
                      <a:pt x="391886" y="293915"/>
                    </a:lnTo>
                    <a:lnTo>
                      <a:pt x="555172" y="0"/>
                    </a:lnTo>
                    <a:lnTo>
                      <a:pt x="402772" y="141515"/>
                    </a:lnTo>
                    <a:close/>
                  </a:path>
                </a:pathLst>
              </a:cu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Дуга 14"/>
              <p:cNvSpPr/>
              <p:nvPr/>
            </p:nvSpPr>
            <p:spPr>
              <a:xfrm rot="17449347">
                <a:off x="3556858" y="4188520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Дуга 15"/>
              <p:cNvSpPr/>
              <p:nvPr/>
            </p:nvSpPr>
            <p:spPr>
              <a:xfrm rot="17691485">
                <a:off x="4134606" y="3981111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Блок-схема: узел 9"/>
              <p:cNvSpPr/>
              <p:nvPr/>
            </p:nvSpPr>
            <p:spPr>
              <a:xfrm rot="21234793">
                <a:off x="3657763" y="4300713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Блок-схема: узел 11"/>
              <p:cNvSpPr/>
              <p:nvPr/>
            </p:nvSpPr>
            <p:spPr>
              <a:xfrm rot="21234793">
                <a:off x="4229267" y="4157837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Блок-схема: узел 16"/>
              <p:cNvSpPr>
                <a:spLocks noChangeAspect="1"/>
              </p:cNvSpPr>
              <p:nvPr/>
            </p:nvSpPr>
            <p:spPr>
              <a:xfrm flipV="1">
                <a:off x="3714744" y="4357694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Блок-схема: узел 17"/>
              <p:cNvSpPr>
                <a:spLocks noChangeAspect="1"/>
              </p:cNvSpPr>
              <p:nvPr/>
            </p:nvSpPr>
            <p:spPr>
              <a:xfrm flipV="1">
                <a:off x="4286248" y="4214818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7" name="Группа 36"/>
          <p:cNvGrpSpPr>
            <a:grpSpLocks noChangeAspect="1"/>
          </p:cNvGrpSpPr>
          <p:nvPr/>
        </p:nvGrpSpPr>
        <p:grpSpPr>
          <a:xfrm>
            <a:off x="2559502" y="2249766"/>
            <a:ext cx="828000" cy="905694"/>
            <a:chOff x="4393883" y="3048673"/>
            <a:chExt cx="2155307" cy="2357517"/>
          </a:xfrm>
        </p:grpSpPr>
        <p:sp>
          <p:nvSpPr>
            <p:cNvPr id="38" name="Облако 37"/>
            <p:cNvSpPr/>
            <p:nvPr/>
          </p:nvSpPr>
          <p:spPr>
            <a:xfrm rot="19757241">
              <a:off x="4393883" y="3048673"/>
              <a:ext cx="1925692" cy="1230086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блако 38"/>
            <p:cNvSpPr/>
            <p:nvPr/>
          </p:nvSpPr>
          <p:spPr>
            <a:xfrm rot="916810">
              <a:off x="4420859" y="3442254"/>
              <a:ext cx="720000" cy="576000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21"/>
            <p:cNvGrpSpPr/>
            <p:nvPr/>
          </p:nvGrpSpPr>
          <p:grpSpPr>
            <a:xfrm>
              <a:off x="4929190" y="3786190"/>
              <a:ext cx="1620000" cy="1620000"/>
              <a:chOff x="3298283" y="3869797"/>
              <a:chExt cx="1620000" cy="1620000"/>
            </a:xfrm>
          </p:grpSpPr>
          <p:sp>
            <p:nvSpPr>
              <p:cNvPr id="41" name="Капля 40"/>
              <p:cNvSpPr/>
              <p:nvPr/>
            </p:nvSpPr>
            <p:spPr>
              <a:xfrm rot="18016848">
                <a:off x="3298283" y="3869797"/>
                <a:ext cx="1620000" cy="1620000"/>
              </a:xfrm>
              <a:prstGeom prst="teardrop">
                <a:avLst/>
              </a:prstGeom>
              <a:solidFill>
                <a:srgbClr val="00B0F0"/>
              </a:solidFill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Полилиния 41"/>
              <p:cNvSpPr/>
              <p:nvPr/>
            </p:nvSpPr>
            <p:spPr>
              <a:xfrm>
                <a:off x="3857620" y="4929198"/>
                <a:ext cx="555172" cy="293915"/>
              </a:xfrm>
              <a:custGeom>
                <a:avLst/>
                <a:gdLst>
                  <a:gd name="connsiteX0" fmla="*/ 402772 w 555172"/>
                  <a:gd name="connsiteY0" fmla="*/ 141515 h 293915"/>
                  <a:gd name="connsiteX1" fmla="*/ 0 w 555172"/>
                  <a:gd name="connsiteY1" fmla="*/ 76200 h 293915"/>
                  <a:gd name="connsiteX2" fmla="*/ 391886 w 555172"/>
                  <a:gd name="connsiteY2" fmla="*/ 293915 h 293915"/>
                  <a:gd name="connsiteX3" fmla="*/ 555172 w 555172"/>
                  <a:gd name="connsiteY3" fmla="*/ 0 h 293915"/>
                  <a:gd name="connsiteX4" fmla="*/ 402772 w 555172"/>
                  <a:gd name="connsiteY4" fmla="*/ 141515 h 29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72" h="293915">
                    <a:moveTo>
                      <a:pt x="402772" y="141515"/>
                    </a:moveTo>
                    <a:lnTo>
                      <a:pt x="0" y="76200"/>
                    </a:lnTo>
                    <a:lnTo>
                      <a:pt x="391886" y="293915"/>
                    </a:lnTo>
                    <a:lnTo>
                      <a:pt x="555172" y="0"/>
                    </a:lnTo>
                    <a:lnTo>
                      <a:pt x="402772" y="141515"/>
                    </a:lnTo>
                    <a:close/>
                  </a:path>
                </a:pathLst>
              </a:cu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Дуга 42"/>
              <p:cNvSpPr/>
              <p:nvPr/>
            </p:nvSpPr>
            <p:spPr>
              <a:xfrm rot="17449347">
                <a:off x="3556858" y="4188520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Дуга 43"/>
              <p:cNvSpPr/>
              <p:nvPr/>
            </p:nvSpPr>
            <p:spPr>
              <a:xfrm rot="17691485">
                <a:off x="4134606" y="3981111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5" name="Блок-схема: узел 44"/>
              <p:cNvSpPr/>
              <p:nvPr/>
            </p:nvSpPr>
            <p:spPr>
              <a:xfrm rot="21234793">
                <a:off x="3657763" y="4300713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Блок-схема: узел 45"/>
              <p:cNvSpPr/>
              <p:nvPr/>
            </p:nvSpPr>
            <p:spPr>
              <a:xfrm rot="21234793">
                <a:off x="4229267" y="4157837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Блок-схема: узел 46"/>
              <p:cNvSpPr>
                <a:spLocks noChangeAspect="1"/>
              </p:cNvSpPr>
              <p:nvPr/>
            </p:nvSpPr>
            <p:spPr>
              <a:xfrm flipV="1">
                <a:off x="3714744" y="4357694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Блок-схема: узел 47"/>
              <p:cNvSpPr>
                <a:spLocks noChangeAspect="1"/>
              </p:cNvSpPr>
              <p:nvPr/>
            </p:nvSpPr>
            <p:spPr>
              <a:xfrm flipV="1">
                <a:off x="4286248" y="4214818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" name="Группа 48"/>
          <p:cNvGrpSpPr>
            <a:grpSpLocks noChangeAspect="1"/>
          </p:cNvGrpSpPr>
          <p:nvPr/>
        </p:nvGrpSpPr>
        <p:grpSpPr>
          <a:xfrm flipH="1">
            <a:off x="4416711" y="2979031"/>
            <a:ext cx="828000" cy="905694"/>
            <a:chOff x="4393883" y="3048673"/>
            <a:chExt cx="2155307" cy="2357517"/>
          </a:xfrm>
        </p:grpSpPr>
        <p:sp>
          <p:nvSpPr>
            <p:cNvPr id="50" name="Облако 49"/>
            <p:cNvSpPr/>
            <p:nvPr/>
          </p:nvSpPr>
          <p:spPr>
            <a:xfrm rot="19757241">
              <a:off x="4393883" y="3048673"/>
              <a:ext cx="1925692" cy="1230086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блако 50"/>
            <p:cNvSpPr/>
            <p:nvPr/>
          </p:nvSpPr>
          <p:spPr>
            <a:xfrm rot="916810">
              <a:off x="4420859" y="3442254"/>
              <a:ext cx="720000" cy="576000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" name="Группа 21"/>
            <p:cNvGrpSpPr/>
            <p:nvPr/>
          </p:nvGrpSpPr>
          <p:grpSpPr>
            <a:xfrm>
              <a:off x="4929190" y="3786190"/>
              <a:ext cx="1620000" cy="1620000"/>
              <a:chOff x="3298283" y="3869797"/>
              <a:chExt cx="1620000" cy="1620000"/>
            </a:xfrm>
          </p:grpSpPr>
          <p:sp>
            <p:nvSpPr>
              <p:cNvPr id="53" name="Капля 52"/>
              <p:cNvSpPr/>
              <p:nvPr/>
            </p:nvSpPr>
            <p:spPr>
              <a:xfrm rot="18016848">
                <a:off x="3298283" y="3869797"/>
                <a:ext cx="1620000" cy="1620000"/>
              </a:xfrm>
              <a:prstGeom prst="teardrop">
                <a:avLst/>
              </a:prstGeom>
              <a:solidFill>
                <a:srgbClr val="00B0F0"/>
              </a:solidFill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Полилиния 53"/>
              <p:cNvSpPr/>
              <p:nvPr/>
            </p:nvSpPr>
            <p:spPr>
              <a:xfrm>
                <a:off x="3857620" y="4929198"/>
                <a:ext cx="555172" cy="293915"/>
              </a:xfrm>
              <a:custGeom>
                <a:avLst/>
                <a:gdLst>
                  <a:gd name="connsiteX0" fmla="*/ 402772 w 555172"/>
                  <a:gd name="connsiteY0" fmla="*/ 141515 h 293915"/>
                  <a:gd name="connsiteX1" fmla="*/ 0 w 555172"/>
                  <a:gd name="connsiteY1" fmla="*/ 76200 h 293915"/>
                  <a:gd name="connsiteX2" fmla="*/ 391886 w 555172"/>
                  <a:gd name="connsiteY2" fmla="*/ 293915 h 293915"/>
                  <a:gd name="connsiteX3" fmla="*/ 555172 w 555172"/>
                  <a:gd name="connsiteY3" fmla="*/ 0 h 293915"/>
                  <a:gd name="connsiteX4" fmla="*/ 402772 w 555172"/>
                  <a:gd name="connsiteY4" fmla="*/ 141515 h 29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72" h="293915">
                    <a:moveTo>
                      <a:pt x="402772" y="141515"/>
                    </a:moveTo>
                    <a:lnTo>
                      <a:pt x="0" y="76200"/>
                    </a:lnTo>
                    <a:lnTo>
                      <a:pt x="391886" y="293915"/>
                    </a:lnTo>
                    <a:lnTo>
                      <a:pt x="555172" y="0"/>
                    </a:lnTo>
                    <a:lnTo>
                      <a:pt x="402772" y="141515"/>
                    </a:lnTo>
                    <a:close/>
                  </a:path>
                </a:pathLst>
              </a:cu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Дуга 54"/>
              <p:cNvSpPr/>
              <p:nvPr/>
            </p:nvSpPr>
            <p:spPr>
              <a:xfrm rot="17449347">
                <a:off x="3556858" y="4188520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Дуга 55"/>
              <p:cNvSpPr/>
              <p:nvPr/>
            </p:nvSpPr>
            <p:spPr>
              <a:xfrm rot="17691485">
                <a:off x="4134606" y="3981111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7" name="Блок-схема: узел 56"/>
              <p:cNvSpPr/>
              <p:nvPr/>
            </p:nvSpPr>
            <p:spPr>
              <a:xfrm rot="21234793">
                <a:off x="3657763" y="4300713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Блок-схема: узел 57"/>
              <p:cNvSpPr/>
              <p:nvPr/>
            </p:nvSpPr>
            <p:spPr>
              <a:xfrm rot="21234793">
                <a:off x="4229267" y="4157837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Блок-схема: узел 58"/>
              <p:cNvSpPr>
                <a:spLocks noChangeAspect="1"/>
              </p:cNvSpPr>
              <p:nvPr/>
            </p:nvSpPr>
            <p:spPr>
              <a:xfrm flipV="1">
                <a:off x="3714744" y="4357694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Блок-схема: узел 59"/>
              <p:cNvSpPr>
                <a:spLocks noChangeAspect="1"/>
              </p:cNvSpPr>
              <p:nvPr/>
            </p:nvSpPr>
            <p:spPr>
              <a:xfrm flipV="1">
                <a:off x="4286248" y="4214818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1" name="Группа 60"/>
          <p:cNvGrpSpPr>
            <a:grpSpLocks noChangeAspect="1"/>
          </p:cNvGrpSpPr>
          <p:nvPr/>
        </p:nvGrpSpPr>
        <p:grpSpPr>
          <a:xfrm>
            <a:off x="5944800" y="3348296"/>
            <a:ext cx="828000" cy="905694"/>
            <a:chOff x="4393883" y="3048673"/>
            <a:chExt cx="2155307" cy="2357517"/>
          </a:xfrm>
        </p:grpSpPr>
        <p:sp>
          <p:nvSpPr>
            <p:cNvPr id="62" name="Облако 61"/>
            <p:cNvSpPr/>
            <p:nvPr/>
          </p:nvSpPr>
          <p:spPr>
            <a:xfrm rot="19757241">
              <a:off x="4393883" y="3048673"/>
              <a:ext cx="1925692" cy="1230086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блако 62"/>
            <p:cNvSpPr/>
            <p:nvPr/>
          </p:nvSpPr>
          <p:spPr>
            <a:xfrm rot="916810">
              <a:off x="4420859" y="3442254"/>
              <a:ext cx="720000" cy="576000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4929190" y="3786190"/>
              <a:ext cx="1620000" cy="1620000"/>
              <a:chOff x="3298283" y="3869797"/>
              <a:chExt cx="1620000" cy="1620000"/>
            </a:xfrm>
          </p:grpSpPr>
          <p:sp>
            <p:nvSpPr>
              <p:cNvPr id="65" name="Капля 64"/>
              <p:cNvSpPr/>
              <p:nvPr/>
            </p:nvSpPr>
            <p:spPr>
              <a:xfrm rot="18016848">
                <a:off x="3298283" y="3869797"/>
                <a:ext cx="1620000" cy="1620000"/>
              </a:xfrm>
              <a:prstGeom prst="teardrop">
                <a:avLst/>
              </a:prstGeom>
              <a:solidFill>
                <a:srgbClr val="00B0F0"/>
              </a:solidFill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Полилиния 65"/>
              <p:cNvSpPr/>
              <p:nvPr/>
            </p:nvSpPr>
            <p:spPr>
              <a:xfrm>
                <a:off x="3857620" y="4929198"/>
                <a:ext cx="555172" cy="293915"/>
              </a:xfrm>
              <a:custGeom>
                <a:avLst/>
                <a:gdLst>
                  <a:gd name="connsiteX0" fmla="*/ 402772 w 555172"/>
                  <a:gd name="connsiteY0" fmla="*/ 141515 h 293915"/>
                  <a:gd name="connsiteX1" fmla="*/ 0 w 555172"/>
                  <a:gd name="connsiteY1" fmla="*/ 76200 h 293915"/>
                  <a:gd name="connsiteX2" fmla="*/ 391886 w 555172"/>
                  <a:gd name="connsiteY2" fmla="*/ 293915 h 293915"/>
                  <a:gd name="connsiteX3" fmla="*/ 555172 w 555172"/>
                  <a:gd name="connsiteY3" fmla="*/ 0 h 293915"/>
                  <a:gd name="connsiteX4" fmla="*/ 402772 w 555172"/>
                  <a:gd name="connsiteY4" fmla="*/ 141515 h 29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72" h="293915">
                    <a:moveTo>
                      <a:pt x="402772" y="141515"/>
                    </a:moveTo>
                    <a:lnTo>
                      <a:pt x="0" y="76200"/>
                    </a:lnTo>
                    <a:lnTo>
                      <a:pt x="391886" y="293915"/>
                    </a:lnTo>
                    <a:lnTo>
                      <a:pt x="555172" y="0"/>
                    </a:lnTo>
                    <a:lnTo>
                      <a:pt x="402772" y="141515"/>
                    </a:lnTo>
                    <a:close/>
                  </a:path>
                </a:pathLst>
              </a:cu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7" name="Дуга 66"/>
              <p:cNvSpPr/>
              <p:nvPr/>
            </p:nvSpPr>
            <p:spPr>
              <a:xfrm rot="17449347">
                <a:off x="3556858" y="4188520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8" name="Дуга 67"/>
              <p:cNvSpPr/>
              <p:nvPr/>
            </p:nvSpPr>
            <p:spPr>
              <a:xfrm rot="17691485">
                <a:off x="4134606" y="3981111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Блок-схема: узел 68"/>
              <p:cNvSpPr/>
              <p:nvPr/>
            </p:nvSpPr>
            <p:spPr>
              <a:xfrm rot="21234793">
                <a:off x="3657763" y="4300713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Блок-схема: узел 69"/>
              <p:cNvSpPr/>
              <p:nvPr/>
            </p:nvSpPr>
            <p:spPr>
              <a:xfrm rot="21234793">
                <a:off x="4229267" y="4157837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Блок-схема: узел 70"/>
              <p:cNvSpPr>
                <a:spLocks noChangeAspect="1"/>
              </p:cNvSpPr>
              <p:nvPr/>
            </p:nvSpPr>
            <p:spPr>
              <a:xfrm flipV="1">
                <a:off x="3714744" y="4357694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2" name="Блок-схема: узел 71"/>
              <p:cNvSpPr>
                <a:spLocks noChangeAspect="1"/>
              </p:cNvSpPr>
              <p:nvPr/>
            </p:nvSpPr>
            <p:spPr>
              <a:xfrm flipV="1">
                <a:off x="4286248" y="4214818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3" name="Группа 72"/>
          <p:cNvGrpSpPr>
            <a:grpSpLocks noChangeAspect="1"/>
          </p:cNvGrpSpPr>
          <p:nvPr/>
        </p:nvGrpSpPr>
        <p:grpSpPr>
          <a:xfrm flipH="1">
            <a:off x="7143756" y="3357552"/>
            <a:ext cx="828000" cy="905671"/>
            <a:chOff x="4393883" y="3048673"/>
            <a:chExt cx="2155307" cy="2357517"/>
          </a:xfrm>
        </p:grpSpPr>
        <p:sp>
          <p:nvSpPr>
            <p:cNvPr id="74" name="Облако 73"/>
            <p:cNvSpPr/>
            <p:nvPr/>
          </p:nvSpPr>
          <p:spPr>
            <a:xfrm rot="19757241">
              <a:off x="4393883" y="3048673"/>
              <a:ext cx="1925692" cy="1230086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Облако 74"/>
            <p:cNvSpPr/>
            <p:nvPr/>
          </p:nvSpPr>
          <p:spPr>
            <a:xfrm rot="916810">
              <a:off x="4420859" y="3442254"/>
              <a:ext cx="720000" cy="576000"/>
            </a:xfrm>
            <a:prstGeom prst="cloud">
              <a:avLst/>
            </a:prstGeom>
            <a:gradFill flip="none" rotWithShape="1">
              <a:gsLst>
                <a:gs pos="0">
                  <a:schemeClr val="accent6">
                    <a:lumMod val="50000"/>
                    <a:tint val="66000"/>
                    <a:satMod val="160000"/>
                  </a:schemeClr>
                </a:gs>
                <a:gs pos="50000">
                  <a:schemeClr val="accent6">
                    <a:lumMod val="50000"/>
                    <a:tint val="44500"/>
                    <a:satMod val="160000"/>
                  </a:schemeClr>
                </a:gs>
                <a:gs pos="100000">
                  <a:schemeClr val="accent6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" name="Группа 21"/>
            <p:cNvGrpSpPr/>
            <p:nvPr/>
          </p:nvGrpSpPr>
          <p:grpSpPr>
            <a:xfrm>
              <a:off x="4929190" y="3786190"/>
              <a:ext cx="1620000" cy="1620000"/>
              <a:chOff x="3298283" y="3869797"/>
              <a:chExt cx="1620000" cy="1620000"/>
            </a:xfrm>
          </p:grpSpPr>
          <p:sp>
            <p:nvSpPr>
              <p:cNvPr id="77" name="Капля 76"/>
              <p:cNvSpPr/>
              <p:nvPr/>
            </p:nvSpPr>
            <p:spPr>
              <a:xfrm rot="18016848">
                <a:off x="3298283" y="3869797"/>
                <a:ext cx="1620000" cy="1620000"/>
              </a:xfrm>
              <a:prstGeom prst="teardrop">
                <a:avLst/>
              </a:prstGeom>
              <a:solidFill>
                <a:srgbClr val="00B0F0"/>
              </a:solidFill>
              <a:ln>
                <a:solidFill>
                  <a:srgbClr val="00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Полилиния 77"/>
              <p:cNvSpPr/>
              <p:nvPr/>
            </p:nvSpPr>
            <p:spPr>
              <a:xfrm>
                <a:off x="3857620" y="4929198"/>
                <a:ext cx="555172" cy="293915"/>
              </a:xfrm>
              <a:custGeom>
                <a:avLst/>
                <a:gdLst>
                  <a:gd name="connsiteX0" fmla="*/ 402772 w 555172"/>
                  <a:gd name="connsiteY0" fmla="*/ 141515 h 293915"/>
                  <a:gd name="connsiteX1" fmla="*/ 0 w 555172"/>
                  <a:gd name="connsiteY1" fmla="*/ 76200 h 293915"/>
                  <a:gd name="connsiteX2" fmla="*/ 391886 w 555172"/>
                  <a:gd name="connsiteY2" fmla="*/ 293915 h 293915"/>
                  <a:gd name="connsiteX3" fmla="*/ 555172 w 555172"/>
                  <a:gd name="connsiteY3" fmla="*/ 0 h 293915"/>
                  <a:gd name="connsiteX4" fmla="*/ 402772 w 555172"/>
                  <a:gd name="connsiteY4" fmla="*/ 141515 h 29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172" h="293915">
                    <a:moveTo>
                      <a:pt x="402772" y="141515"/>
                    </a:moveTo>
                    <a:lnTo>
                      <a:pt x="0" y="76200"/>
                    </a:lnTo>
                    <a:lnTo>
                      <a:pt x="391886" y="293915"/>
                    </a:lnTo>
                    <a:lnTo>
                      <a:pt x="555172" y="0"/>
                    </a:lnTo>
                    <a:lnTo>
                      <a:pt x="402772" y="141515"/>
                    </a:lnTo>
                    <a:close/>
                  </a:path>
                </a:pathLst>
              </a:cu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Дуга 78"/>
              <p:cNvSpPr/>
              <p:nvPr/>
            </p:nvSpPr>
            <p:spPr>
              <a:xfrm rot="17449347">
                <a:off x="3556858" y="4188520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Дуга 79"/>
              <p:cNvSpPr/>
              <p:nvPr/>
            </p:nvSpPr>
            <p:spPr>
              <a:xfrm rot="17691485">
                <a:off x="4134606" y="3981111"/>
                <a:ext cx="342896" cy="357190"/>
              </a:xfrm>
              <a:prstGeom prst="arc">
                <a:avLst/>
              </a:prstGeom>
              <a:ln w="5715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Блок-схема: узел 80"/>
              <p:cNvSpPr/>
              <p:nvPr/>
            </p:nvSpPr>
            <p:spPr>
              <a:xfrm rot="21234793">
                <a:off x="3657763" y="4300713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2" name="Блок-схема: узел 81"/>
              <p:cNvSpPr/>
              <p:nvPr/>
            </p:nvSpPr>
            <p:spPr>
              <a:xfrm rot="21234793">
                <a:off x="4229267" y="4157837"/>
                <a:ext cx="288000" cy="288000"/>
              </a:xfrm>
              <a:prstGeom prst="flowChartConnector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3" name="Блок-схема: узел 82"/>
              <p:cNvSpPr>
                <a:spLocks noChangeAspect="1"/>
              </p:cNvSpPr>
              <p:nvPr/>
            </p:nvSpPr>
            <p:spPr>
              <a:xfrm flipV="1">
                <a:off x="3714744" y="4357694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4" name="Блок-схема: узел 83"/>
              <p:cNvSpPr>
                <a:spLocks noChangeAspect="1"/>
              </p:cNvSpPr>
              <p:nvPr/>
            </p:nvSpPr>
            <p:spPr>
              <a:xfrm flipV="1">
                <a:off x="4286248" y="4214818"/>
                <a:ext cx="142876" cy="142876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86" name="Picture 4" descr="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3500438"/>
            <a:ext cx="17240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14" descr="5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6210000"/>
            <a:ext cx="6556233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4" descr="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5643570" y="4929198"/>
            <a:ext cx="17240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14" descr="5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429264"/>
            <a:ext cx="4572000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Полилиния 90"/>
          <p:cNvSpPr/>
          <p:nvPr/>
        </p:nvSpPr>
        <p:spPr>
          <a:xfrm flipH="1">
            <a:off x="2357422" y="4214818"/>
            <a:ext cx="781958" cy="1017814"/>
          </a:xfrm>
          <a:custGeom>
            <a:avLst/>
            <a:gdLst>
              <a:gd name="connsiteX0" fmla="*/ 237672 w 781958"/>
              <a:gd name="connsiteY0" fmla="*/ 840014 h 1017814"/>
              <a:gd name="connsiteX1" fmla="*/ 19958 w 781958"/>
              <a:gd name="connsiteY1" fmla="*/ 186871 h 1017814"/>
              <a:gd name="connsiteX2" fmla="*/ 117929 w 781958"/>
              <a:gd name="connsiteY2" fmla="*/ 23586 h 1017814"/>
              <a:gd name="connsiteX3" fmla="*/ 30843 w 781958"/>
              <a:gd name="connsiteY3" fmla="*/ 132443 h 1017814"/>
              <a:gd name="connsiteX4" fmla="*/ 302986 w 781958"/>
              <a:gd name="connsiteY4" fmla="*/ 818243 h 1017814"/>
              <a:gd name="connsiteX5" fmla="*/ 270329 w 781958"/>
              <a:gd name="connsiteY5" fmla="*/ 415471 h 1017814"/>
              <a:gd name="connsiteX6" fmla="*/ 270329 w 781958"/>
              <a:gd name="connsiteY6" fmla="*/ 371928 h 1017814"/>
              <a:gd name="connsiteX7" fmla="*/ 368301 w 781958"/>
              <a:gd name="connsiteY7" fmla="*/ 796471 h 1017814"/>
              <a:gd name="connsiteX8" fmla="*/ 390072 w 781958"/>
              <a:gd name="connsiteY8" fmla="*/ 818243 h 1017814"/>
              <a:gd name="connsiteX9" fmla="*/ 531586 w 781958"/>
              <a:gd name="connsiteY9" fmla="*/ 165100 h 1017814"/>
              <a:gd name="connsiteX10" fmla="*/ 433615 w 781958"/>
              <a:gd name="connsiteY10" fmla="*/ 818243 h 1017814"/>
              <a:gd name="connsiteX11" fmla="*/ 477158 w 781958"/>
              <a:gd name="connsiteY11" fmla="*/ 818243 h 1017814"/>
              <a:gd name="connsiteX12" fmla="*/ 705758 w 781958"/>
              <a:gd name="connsiteY12" fmla="*/ 110671 h 1017814"/>
              <a:gd name="connsiteX13" fmla="*/ 781958 w 781958"/>
              <a:gd name="connsiteY13" fmla="*/ 502557 h 1017814"/>
              <a:gd name="connsiteX14" fmla="*/ 705758 w 781958"/>
              <a:gd name="connsiteY14" fmla="*/ 230414 h 1017814"/>
              <a:gd name="connsiteX15" fmla="*/ 531586 w 781958"/>
              <a:gd name="connsiteY15" fmla="*/ 872671 h 1017814"/>
              <a:gd name="connsiteX16" fmla="*/ 498929 w 781958"/>
              <a:gd name="connsiteY16" fmla="*/ 959757 h 1017814"/>
              <a:gd name="connsiteX17" fmla="*/ 292101 w 781958"/>
              <a:gd name="connsiteY17" fmla="*/ 992414 h 1017814"/>
              <a:gd name="connsiteX18" fmla="*/ 237672 w 781958"/>
              <a:gd name="connsiteY18" fmla="*/ 840014 h 101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1958" h="1017814">
                <a:moveTo>
                  <a:pt x="237672" y="840014"/>
                </a:moveTo>
                <a:cubicBezTo>
                  <a:pt x="192315" y="705757"/>
                  <a:pt x="39915" y="322942"/>
                  <a:pt x="19958" y="186871"/>
                </a:cubicBezTo>
                <a:cubicBezTo>
                  <a:pt x="1" y="50800"/>
                  <a:pt x="116115" y="32657"/>
                  <a:pt x="117929" y="23586"/>
                </a:cubicBezTo>
                <a:cubicBezTo>
                  <a:pt x="119743" y="14515"/>
                  <a:pt x="0" y="0"/>
                  <a:pt x="30843" y="132443"/>
                </a:cubicBezTo>
                <a:cubicBezTo>
                  <a:pt x="61686" y="264886"/>
                  <a:pt x="263072" y="771072"/>
                  <a:pt x="302986" y="818243"/>
                </a:cubicBezTo>
                <a:cubicBezTo>
                  <a:pt x="342900" y="865414"/>
                  <a:pt x="275772" y="489857"/>
                  <a:pt x="270329" y="415471"/>
                </a:cubicBezTo>
                <a:cubicBezTo>
                  <a:pt x="264886" y="341085"/>
                  <a:pt x="254000" y="308428"/>
                  <a:pt x="270329" y="371928"/>
                </a:cubicBezTo>
                <a:cubicBezTo>
                  <a:pt x="286658" y="435428"/>
                  <a:pt x="348344" y="722085"/>
                  <a:pt x="368301" y="796471"/>
                </a:cubicBezTo>
                <a:cubicBezTo>
                  <a:pt x="388258" y="870857"/>
                  <a:pt x="362858" y="923471"/>
                  <a:pt x="390072" y="818243"/>
                </a:cubicBezTo>
                <a:cubicBezTo>
                  <a:pt x="417286" y="713015"/>
                  <a:pt x="524329" y="165100"/>
                  <a:pt x="531586" y="165100"/>
                </a:cubicBezTo>
                <a:cubicBezTo>
                  <a:pt x="538843" y="165100"/>
                  <a:pt x="442686" y="709386"/>
                  <a:pt x="433615" y="818243"/>
                </a:cubicBezTo>
                <a:cubicBezTo>
                  <a:pt x="424544" y="927100"/>
                  <a:pt x="431801" y="936172"/>
                  <a:pt x="477158" y="818243"/>
                </a:cubicBezTo>
                <a:cubicBezTo>
                  <a:pt x="522515" y="700314"/>
                  <a:pt x="654958" y="163285"/>
                  <a:pt x="705758" y="110671"/>
                </a:cubicBezTo>
                <a:cubicBezTo>
                  <a:pt x="756558" y="58057"/>
                  <a:pt x="781958" y="482600"/>
                  <a:pt x="781958" y="502557"/>
                </a:cubicBezTo>
                <a:cubicBezTo>
                  <a:pt x="781958" y="522514"/>
                  <a:pt x="747487" y="168728"/>
                  <a:pt x="705758" y="230414"/>
                </a:cubicBezTo>
                <a:cubicBezTo>
                  <a:pt x="664029" y="292100"/>
                  <a:pt x="566058" y="751114"/>
                  <a:pt x="531586" y="872671"/>
                </a:cubicBezTo>
                <a:cubicBezTo>
                  <a:pt x="497114" y="994228"/>
                  <a:pt x="538843" y="939800"/>
                  <a:pt x="498929" y="959757"/>
                </a:cubicBezTo>
                <a:cubicBezTo>
                  <a:pt x="459015" y="979714"/>
                  <a:pt x="339272" y="1017814"/>
                  <a:pt x="292101" y="992414"/>
                </a:cubicBezTo>
                <a:cubicBezTo>
                  <a:pt x="244930" y="967014"/>
                  <a:pt x="283029" y="974271"/>
                  <a:pt x="237672" y="840014"/>
                </a:cubicBezTo>
                <a:close/>
              </a:path>
            </a:pathLst>
          </a:custGeom>
          <a:solidFill>
            <a:srgbClr val="008000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олилиния 91"/>
          <p:cNvSpPr/>
          <p:nvPr/>
        </p:nvSpPr>
        <p:spPr>
          <a:xfrm>
            <a:off x="7429520" y="4572008"/>
            <a:ext cx="781958" cy="1017814"/>
          </a:xfrm>
          <a:custGeom>
            <a:avLst/>
            <a:gdLst>
              <a:gd name="connsiteX0" fmla="*/ 237672 w 781958"/>
              <a:gd name="connsiteY0" fmla="*/ 840014 h 1017814"/>
              <a:gd name="connsiteX1" fmla="*/ 19958 w 781958"/>
              <a:gd name="connsiteY1" fmla="*/ 186871 h 1017814"/>
              <a:gd name="connsiteX2" fmla="*/ 117929 w 781958"/>
              <a:gd name="connsiteY2" fmla="*/ 23586 h 1017814"/>
              <a:gd name="connsiteX3" fmla="*/ 30843 w 781958"/>
              <a:gd name="connsiteY3" fmla="*/ 132443 h 1017814"/>
              <a:gd name="connsiteX4" fmla="*/ 302986 w 781958"/>
              <a:gd name="connsiteY4" fmla="*/ 818243 h 1017814"/>
              <a:gd name="connsiteX5" fmla="*/ 270329 w 781958"/>
              <a:gd name="connsiteY5" fmla="*/ 415471 h 1017814"/>
              <a:gd name="connsiteX6" fmla="*/ 270329 w 781958"/>
              <a:gd name="connsiteY6" fmla="*/ 371928 h 1017814"/>
              <a:gd name="connsiteX7" fmla="*/ 368301 w 781958"/>
              <a:gd name="connsiteY7" fmla="*/ 796471 h 1017814"/>
              <a:gd name="connsiteX8" fmla="*/ 390072 w 781958"/>
              <a:gd name="connsiteY8" fmla="*/ 818243 h 1017814"/>
              <a:gd name="connsiteX9" fmla="*/ 531586 w 781958"/>
              <a:gd name="connsiteY9" fmla="*/ 165100 h 1017814"/>
              <a:gd name="connsiteX10" fmla="*/ 433615 w 781958"/>
              <a:gd name="connsiteY10" fmla="*/ 818243 h 1017814"/>
              <a:gd name="connsiteX11" fmla="*/ 477158 w 781958"/>
              <a:gd name="connsiteY11" fmla="*/ 818243 h 1017814"/>
              <a:gd name="connsiteX12" fmla="*/ 705758 w 781958"/>
              <a:gd name="connsiteY12" fmla="*/ 110671 h 1017814"/>
              <a:gd name="connsiteX13" fmla="*/ 781958 w 781958"/>
              <a:gd name="connsiteY13" fmla="*/ 502557 h 1017814"/>
              <a:gd name="connsiteX14" fmla="*/ 705758 w 781958"/>
              <a:gd name="connsiteY14" fmla="*/ 230414 h 1017814"/>
              <a:gd name="connsiteX15" fmla="*/ 531586 w 781958"/>
              <a:gd name="connsiteY15" fmla="*/ 872671 h 1017814"/>
              <a:gd name="connsiteX16" fmla="*/ 498929 w 781958"/>
              <a:gd name="connsiteY16" fmla="*/ 959757 h 1017814"/>
              <a:gd name="connsiteX17" fmla="*/ 292101 w 781958"/>
              <a:gd name="connsiteY17" fmla="*/ 992414 h 1017814"/>
              <a:gd name="connsiteX18" fmla="*/ 237672 w 781958"/>
              <a:gd name="connsiteY18" fmla="*/ 840014 h 101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1958" h="1017814">
                <a:moveTo>
                  <a:pt x="237672" y="840014"/>
                </a:moveTo>
                <a:cubicBezTo>
                  <a:pt x="192315" y="705757"/>
                  <a:pt x="39915" y="322942"/>
                  <a:pt x="19958" y="186871"/>
                </a:cubicBezTo>
                <a:cubicBezTo>
                  <a:pt x="1" y="50800"/>
                  <a:pt x="116115" y="32657"/>
                  <a:pt x="117929" y="23586"/>
                </a:cubicBezTo>
                <a:cubicBezTo>
                  <a:pt x="119743" y="14515"/>
                  <a:pt x="0" y="0"/>
                  <a:pt x="30843" y="132443"/>
                </a:cubicBezTo>
                <a:cubicBezTo>
                  <a:pt x="61686" y="264886"/>
                  <a:pt x="263072" y="771072"/>
                  <a:pt x="302986" y="818243"/>
                </a:cubicBezTo>
                <a:cubicBezTo>
                  <a:pt x="342900" y="865414"/>
                  <a:pt x="275772" y="489857"/>
                  <a:pt x="270329" y="415471"/>
                </a:cubicBezTo>
                <a:cubicBezTo>
                  <a:pt x="264886" y="341085"/>
                  <a:pt x="254000" y="308428"/>
                  <a:pt x="270329" y="371928"/>
                </a:cubicBezTo>
                <a:cubicBezTo>
                  <a:pt x="286658" y="435428"/>
                  <a:pt x="348344" y="722085"/>
                  <a:pt x="368301" y="796471"/>
                </a:cubicBezTo>
                <a:cubicBezTo>
                  <a:pt x="388258" y="870857"/>
                  <a:pt x="362858" y="923471"/>
                  <a:pt x="390072" y="818243"/>
                </a:cubicBezTo>
                <a:cubicBezTo>
                  <a:pt x="417286" y="713015"/>
                  <a:pt x="524329" y="165100"/>
                  <a:pt x="531586" y="165100"/>
                </a:cubicBezTo>
                <a:cubicBezTo>
                  <a:pt x="538843" y="165100"/>
                  <a:pt x="442686" y="709386"/>
                  <a:pt x="433615" y="818243"/>
                </a:cubicBezTo>
                <a:cubicBezTo>
                  <a:pt x="424544" y="927100"/>
                  <a:pt x="431801" y="936172"/>
                  <a:pt x="477158" y="818243"/>
                </a:cubicBezTo>
                <a:cubicBezTo>
                  <a:pt x="522515" y="700314"/>
                  <a:pt x="654958" y="163285"/>
                  <a:pt x="705758" y="110671"/>
                </a:cubicBezTo>
                <a:cubicBezTo>
                  <a:pt x="756558" y="58057"/>
                  <a:pt x="781958" y="482600"/>
                  <a:pt x="781958" y="502557"/>
                </a:cubicBezTo>
                <a:cubicBezTo>
                  <a:pt x="781958" y="522514"/>
                  <a:pt x="747487" y="168728"/>
                  <a:pt x="705758" y="230414"/>
                </a:cubicBezTo>
                <a:cubicBezTo>
                  <a:pt x="664029" y="292100"/>
                  <a:pt x="566058" y="751114"/>
                  <a:pt x="531586" y="872671"/>
                </a:cubicBezTo>
                <a:cubicBezTo>
                  <a:pt x="497114" y="994228"/>
                  <a:pt x="538843" y="939800"/>
                  <a:pt x="498929" y="959757"/>
                </a:cubicBezTo>
                <a:cubicBezTo>
                  <a:pt x="459015" y="979714"/>
                  <a:pt x="339272" y="1017814"/>
                  <a:pt x="292101" y="992414"/>
                </a:cubicBezTo>
                <a:cubicBezTo>
                  <a:pt x="244930" y="967014"/>
                  <a:pt x="283029" y="974271"/>
                  <a:pt x="237672" y="840014"/>
                </a:cubicBezTo>
                <a:close/>
              </a:path>
            </a:pathLst>
          </a:custGeom>
          <a:solidFill>
            <a:srgbClr val="008000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олилиния 92"/>
          <p:cNvSpPr/>
          <p:nvPr/>
        </p:nvSpPr>
        <p:spPr>
          <a:xfrm>
            <a:off x="4929190" y="4643446"/>
            <a:ext cx="781958" cy="1017814"/>
          </a:xfrm>
          <a:custGeom>
            <a:avLst/>
            <a:gdLst>
              <a:gd name="connsiteX0" fmla="*/ 237672 w 781958"/>
              <a:gd name="connsiteY0" fmla="*/ 840014 h 1017814"/>
              <a:gd name="connsiteX1" fmla="*/ 19958 w 781958"/>
              <a:gd name="connsiteY1" fmla="*/ 186871 h 1017814"/>
              <a:gd name="connsiteX2" fmla="*/ 117929 w 781958"/>
              <a:gd name="connsiteY2" fmla="*/ 23586 h 1017814"/>
              <a:gd name="connsiteX3" fmla="*/ 30843 w 781958"/>
              <a:gd name="connsiteY3" fmla="*/ 132443 h 1017814"/>
              <a:gd name="connsiteX4" fmla="*/ 302986 w 781958"/>
              <a:gd name="connsiteY4" fmla="*/ 818243 h 1017814"/>
              <a:gd name="connsiteX5" fmla="*/ 270329 w 781958"/>
              <a:gd name="connsiteY5" fmla="*/ 415471 h 1017814"/>
              <a:gd name="connsiteX6" fmla="*/ 270329 w 781958"/>
              <a:gd name="connsiteY6" fmla="*/ 371928 h 1017814"/>
              <a:gd name="connsiteX7" fmla="*/ 368301 w 781958"/>
              <a:gd name="connsiteY7" fmla="*/ 796471 h 1017814"/>
              <a:gd name="connsiteX8" fmla="*/ 390072 w 781958"/>
              <a:gd name="connsiteY8" fmla="*/ 818243 h 1017814"/>
              <a:gd name="connsiteX9" fmla="*/ 531586 w 781958"/>
              <a:gd name="connsiteY9" fmla="*/ 165100 h 1017814"/>
              <a:gd name="connsiteX10" fmla="*/ 433615 w 781958"/>
              <a:gd name="connsiteY10" fmla="*/ 818243 h 1017814"/>
              <a:gd name="connsiteX11" fmla="*/ 477158 w 781958"/>
              <a:gd name="connsiteY11" fmla="*/ 818243 h 1017814"/>
              <a:gd name="connsiteX12" fmla="*/ 705758 w 781958"/>
              <a:gd name="connsiteY12" fmla="*/ 110671 h 1017814"/>
              <a:gd name="connsiteX13" fmla="*/ 781958 w 781958"/>
              <a:gd name="connsiteY13" fmla="*/ 502557 h 1017814"/>
              <a:gd name="connsiteX14" fmla="*/ 705758 w 781958"/>
              <a:gd name="connsiteY14" fmla="*/ 230414 h 1017814"/>
              <a:gd name="connsiteX15" fmla="*/ 531586 w 781958"/>
              <a:gd name="connsiteY15" fmla="*/ 872671 h 1017814"/>
              <a:gd name="connsiteX16" fmla="*/ 498929 w 781958"/>
              <a:gd name="connsiteY16" fmla="*/ 959757 h 1017814"/>
              <a:gd name="connsiteX17" fmla="*/ 292101 w 781958"/>
              <a:gd name="connsiteY17" fmla="*/ 992414 h 1017814"/>
              <a:gd name="connsiteX18" fmla="*/ 237672 w 781958"/>
              <a:gd name="connsiteY18" fmla="*/ 840014 h 101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1958" h="1017814">
                <a:moveTo>
                  <a:pt x="237672" y="840014"/>
                </a:moveTo>
                <a:cubicBezTo>
                  <a:pt x="192315" y="705757"/>
                  <a:pt x="39915" y="322942"/>
                  <a:pt x="19958" y="186871"/>
                </a:cubicBezTo>
                <a:cubicBezTo>
                  <a:pt x="1" y="50800"/>
                  <a:pt x="116115" y="32657"/>
                  <a:pt x="117929" y="23586"/>
                </a:cubicBezTo>
                <a:cubicBezTo>
                  <a:pt x="119743" y="14515"/>
                  <a:pt x="0" y="0"/>
                  <a:pt x="30843" y="132443"/>
                </a:cubicBezTo>
                <a:cubicBezTo>
                  <a:pt x="61686" y="264886"/>
                  <a:pt x="263072" y="771072"/>
                  <a:pt x="302986" y="818243"/>
                </a:cubicBezTo>
                <a:cubicBezTo>
                  <a:pt x="342900" y="865414"/>
                  <a:pt x="275772" y="489857"/>
                  <a:pt x="270329" y="415471"/>
                </a:cubicBezTo>
                <a:cubicBezTo>
                  <a:pt x="264886" y="341085"/>
                  <a:pt x="254000" y="308428"/>
                  <a:pt x="270329" y="371928"/>
                </a:cubicBezTo>
                <a:cubicBezTo>
                  <a:pt x="286658" y="435428"/>
                  <a:pt x="348344" y="722085"/>
                  <a:pt x="368301" y="796471"/>
                </a:cubicBezTo>
                <a:cubicBezTo>
                  <a:pt x="388258" y="870857"/>
                  <a:pt x="362858" y="923471"/>
                  <a:pt x="390072" y="818243"/>
                </a:cubicBezTo>
                <a:cubicBezTo>
                  <a:pt x="417286" y="713015"/>
                  <a:pt x="524329" y="165100"/>
                  <a:pt x="531586" y="165100"/>
                </a:cubicBezTo>
                <a:cubicBezTo>
                  <a:pt x="538843" y="165100"/>
                  <a:pt x="442686" y="709386"/>
                  <a:pt x="433615" y="818243"/>
                </a:cubicBezTo>
                <a:cubicBezTo>
                  <a:pt x="424544" y="927100"/>
                  <a:pt x="431801" y="936172"/>
                  <a:pt x="477158" y="818243"/>
                </a:cubicBezTo>
                <a:cubicBezTo>
                  <a:pt x="522515" y="700314"/>
                  <a:pt x="654958" y="163285"/>
                  <a:pt x="705758" y="110671"/>
                </a:cubicBezTo>
                <a:cubicBezTo>
                  <a:pt x="756558" y="58057"/>
                  <a:pt x="781958" y="482600"/>
                  <a:pt x="781958" y="502557"/>
                </a:cubicBezTo>
                <a:cubicBezTo>
                  <a:pt x="781958" y="522514"/>
                  <a:pt x="747487" y="168728"/>
                  <a:pt x="705758" y="230414"/>
                </a:cubicBezTo>
                <a:cubicBezTo>
                  <a:pt x="664029" y="292100"/>
                  <a:pt x="566058" y="751114"/>
                  <a:pt x="531586" y="872671"/>
                </a:cubicBezTo>
                <a:cubicBezTo>
                  <a:pt x="497114" y="994228"/>
                  <a:pt x="538843" y="939800"/>
                  <a:pt x="498929" y="959757"/>
                </a:cubicBezTo>
                <a:cubicBezTo>
                  <a:pt x="459015" y="979714"/>
                  <a:pt x="339272" y="1017814"/>
                  <a:pt x="292101" y="992414"/>
                </a:cubicBezTo>
                <a:cubicBezTo>
                  <a:pt x="244930" y="967014"/>
                  <a:pt x="283029" y="974271"/>
                  <a:pt x="237672" y="840014"/>
                </a:cubicBezTo>
                <a:close/>
              </a:path>
            </a:pathLst>
          </a:custGeom>
          <a:solidFill>
            <a:srgbClr val="008000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олилиния 93"/>
          <p:cNvSpPr/>
          <p:nvPr/>
        </p:nvSpPr>
        <p:spPr>
          <a:xfrm>
            <a:off x="1214414" y="4500570"/>
            <a:ext cx="781958" cy="1017814"/>
          </a:xfrm>
          <a:custGeom>
            <a:avLst/>
            <a:gdLst>
              <a:gd name="connsiteX0" fmla="*/ 237672 w 781958"/>
              <a:gd name="connsiteY0" fmla="*/ 840014 h 1017814"/>
              <a:gd name="connsiteX1" fmla="*/ 19958 w 781958"/>
              <a:gd name="connsiteY1" fmla="*/ 186871 h 1017814"/>
              <a:gd name="connsiteX2" fmla="*/ 117929 w 781958"/>
              <a:gd name="connsiteY2" fmla="*/ 23586 h 1017814"/>
              <a:gd name="connsiteX3" fmla="*/ 30843 w 781958"/>
              <a:gd name="connsiteY3" fmla="*/ 132443 h 1017814"/>
              <a:gd name="connsiteX4" fmla="*/ 302986 w 781958"/>
              <a:gd name="connsiteY4" fmla="*/ 818243 h 1017814"/>
              <a:gd name="connsiteX5" fmla="*/ 270329 w 781958"/>
              <a:gd name="connsiteY5" fmla="*/ 415471 h 1017814"/>
              <a:gd name="connsiteX6" fmla="*/ 270329 w 781958"/>
              <a:gd name="connsiteY6" fmla="*/ 371928 h 1017814"/>
              <a:gd name="connsiteX7" fmla="*/ 368301 w 781958"/>
              <a:gd name="connsiteY7" fmla="*/ 796471 h 1017814"/>
              <a:gd name="connsiteX8" fmla="*/ 390072 w 781958"/>
              <a:gd name="connsiteY8" fmla="*/ 818243 h 1017814"/>
              <a:gd name="connsiteX9" fmla="*/ 531586 w 781958"/>
              <a:gd name="connsiteY9" fmla="*/ 165100 h 1017814"/>
              <a:gd name="connsiteX10" fmla="*/ 433615 w 781958"/>
              <a:gd name="connsiteY10" fmla="*/ 818243 h 1017814"/>
              <a:gd name="connsiteX11" fmla="*/ 477158 w 781958"/>
              <a:gd name="connsiteY11" fmla="*/ 818243 h 1017814"/>
              <a:gd name="connsiteX12" fmla="*/ 705758 w 781958"/>
              <a:gd name="connsiteY12" fmla="*/ 110671 h 1017814"/>
              <a:gd name="connsiteX13" fmla="*/ 781958 w 781958"/>
              <a:gd name="connsiteY13" fmla="*/ 502557 h 1017814"/>
              <a:gd name="connsiteX14" fmla="*/ 705758 w 781958"/>
              <a:gd name="connsiteY14" fmla="*/ 230414 h 1017814"/>
              <a:gd name="connsiteX15" fmla="*/ 531586 w 781958"/>
              <a:gd name="connsiteY15" fmla="*/ 872671 h 1017814"/>
              <a:gd name="connsiteX16" fmla="*/ 498929 w 781958"/>
              <a:gd name="connsiteY16" fmla="*/ 959757 h 1017814"/>
              <a:gd name="connsiteX17" fmla="*/ 292101 w 781958"/>
              <a:gd name="connsiteY17" fmla="*/ 992414 h 1017814"/>
              <a:gd name="connsiteX18" fmla="*/ 237672 w 781958"/>
              <a:gd name="connsiteY18" fmla="*/ 840014 h 101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1958" h="1017814">
                <a:moveTo>
                  <a:pt x="237672" y="840014"/>
                </a:moveTo>
                <a:cubicBezTo>
                  <a:pt x="192315" y="705757"/>
                  <a:pt x="39915" y="322942"/>
                  <a:pt x="19958" y="186871"/>
                </a:cubicBezTo>
                <a:cubicBezTo>
                  <a:pt x="1" y="50800"/>
                  <a:pt x="116115" y="32657"/>
                  <a:pt x="117929" y="23586"/>
                </a:cubicBezTo>
                <a:cubicBezTo>
                  <a:pt x="119743" y="14515"/>
                  <a:pt x="0" y="0"/>
                  <a:pt x="30843" y="132443"/>
                </a:cubicBezTo>
                <a:cubicBezTo>
                  <a:pt x="61686" y="264886"/>
                  <a:pt x="263072" y="771072"/>
                  <a:pt x="302986" y="818243"/>
                </a:cubicBezTo>
                <a:cubicBezTo>
                  <a:pt x="342900" y="865414"/>
                  <a:pt x="275772" y="489857"/>
                  <a:pt x="270329" y="415471"/>
                </a:cubicBezTo>
                <a:cubicBezTo>
                  <a:pt x="264886" y="341085"/>
                  <a:pt x="254000" y="308428"/>
                  <a:pt x="270329" y="371928"/>
                </a:cubicBezTo>
                <a:cubicBezTo>
                  <a:pt x="286658" y="435428"/>
                  <a:pt x="348344" y="722085"/>
                  <a:pt x="368301" y="796471"/>
                </a:cubicBezTo>
                <a:cubicBezTo>
                  <a:pt x="388258" y="870857"/>
                  <a:pt x="362858" y="923471"/>
                  <a:pt x="390072" y="818243"/>
                </a:cubicBezTo>
                <a:cubicBezTo>
                  <a:pt x="417286" y="713015"/>
                  <a:pt x="524329" y="165100"/>
                  <a:pt x="531586" y="165100"/>
                </a:cubicBezTo>
                <a:cubicBezTo>
                  <a:pt x="538843" y="165100"/>
                  <a:pt x="442686" y="709386"/>
                  <a:pt x="433615" y="818243"/>
                </a:cubicBezTo>
                <a:cubicBezTo>
                  <a:pt x="424544" y="927100"/>
                  <a:pt x="431801" y="936172"/>
                  <a:pt x="477158" y="818243"/>
                </a:cubicBezTo>
                <a:cubicBezTo>
                  <a:pt x="522515" y="700314"/>
                  <a:pt x="654958" y="163285"/>
                  <a:pt x="705758" y="110671"/>
                </a:cubicBezTo>
                <a:cubicBezTo>
                  <a:pt x="756558" y="58057"/>
                  <a:pt x="781958" y="482600"/>
                  <a:pt x="781958" y="502557"/>
                </a:cubicBezTo>
                <a:cubicBezTo>
                  <a:pt x="781958" y="522514"/>
                  <a:pt x="747487" y="168728"/>
                  <a:pt x="705758" y="230414"/>
                </a:cubicBezTo>
                <a:cubicBezTo>
                  <a:pt x="664029" y="292100"/>
                  <a:pt x="566058" y="751114"/>
                  <a:pt x="531586" y="872671"/>
                </a:cubicBezTo>
                <a:cubicBezTo>
                  <a:pt x="497114" y="994228"/>
                  <a:pt x="538843" y="939800"/>
                  <a:pt x="498929" y="959757"/>
                </a:cubicBezTo>
                <a:cubicBezTo>
                  <a:pt x="459015" y="979714"/>
                  <a:pt x="339272" y="1017814"/>
                  <a:pt x="292101" y="992414"/>
                </a:cubicBezTo>
                <a:cubicBezTo>
                  <a:pt x="244930" y="967014"/>
                  <a:pt x="283029" y="974271"/>
                  <a:pt x="237672" y="840014"/>
                </a:cubicBezTo>
                <a:close/>
              </a:path>
            </a:pathLst>
          </a:custGeom>
          <a:solidFill>
            <a:srgbClr val="008000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108"/>
          <p:cNvGrpSpPr/>
          <p:nvPr/>
        </p:nvGrpSpPr>
        <p:grpSpPr>
          <a:xfrm>
            <a:off x="6000760" y="500042"/>
            <a:ext cx="1800000" cy="1007438"/>
            <a:chOff x="3500430" y="857232"/>
            <a:chExt cx="1800000" cy="1007438"/>
          </a:xfrm>
        </p:grpSpPr>
        <p:sp>
          <p:nvSpPr>
            <p:cNvPr id="107" name="Выноска-облако 106"/>
            <p:cNvSpPr/>
            <p:nvPr/>
          </p:nvSpPr>
          <p:spPr>
            <a:xfrm>
              <a:off x="3500430" y="857232"/>
              <a:ext cx="1512000" cy="864000"/>
            </a:xfrm>
            <a:prstGeom prst="cloudCallout">
              <a:avLst>
                <a:gd name="adj1" fmla="val -50101"/>
                <a:gd name="adj2" fmla="val 49759"/>
              </a:avLst>
            </a:prstGeom>
            <a:solidFill>
              <a:schemeClr val="bg1"/>
            </a:solidFill>
            <a:ln w="63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Выноска-облако 107"/>
            <p:cNvSpPr/>
            <p:nvPr/>
          </p:nvSpPr>
          <p:spPr>
            <a:xfrm>
              <a:off x="3500430" y="928670"/>
              <a:ext cx="1800000" cy="936000"/>
            </a:xfrm>
            <a:prstGeom prst="cloudCallout">
              <a:avLst>
                <a:gd name="adj1" fmla="val -50101"/>
                <a:gd name="adj2" fmla="val 49759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63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9" name="Скругленный прямоугольник 118"/>
          <p:cNvSpPr/>
          <p:nvPr/>
        </p:nvSpPr>
        <p:spPr>
          <a:xfrm>
            <a:off x="6500826" y="6215082"/>
            <a:ext cx="1328628" cy="457200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Смотреть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Равнобедренный треугольник 119">
            <a:hlinkClick r:id="rId5" action="ppaction://hlinksldjump"/>
          </p:cNvPr>
          <p:cNvSpPr/>
          <p:nvPr/>
        </p:nvSpPr>
        <p:spPr>
          <a:xfrm rot="16200000" flipH="1">
            <a:off x="8322776" y="6179082"/>
            <a:ext cx="468000" cy="540000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94"/>
          <p:cNvGrpSpPr/>
          <p:nvPr/>
        </p:nvGrpSpPr>
        <p:grpSpPr>
          <a:xfrm flipH="1">
            <a:off x="2071670" y="214290"/>
            <a:ext cx="2664000" cy="1152000"/>
            <a:chOff x="3500430" y="857232"/>
            <a:chExt cx="1800000" cy="1007438"/>
          </a:xfrm>
        </p:grpSpPr>
        <p:sp>
          <p:nvSpPr>
            <p:cNvPr id="98" name="Выноска-облако 97"/>
            <p:cNvSpPr/>
            <p:nvPr/>
          </p:nvSpPr>
          <p:spPr>
            <a:xfrm>
              <a:off x="3500430" y="857232"/>
              <a:ext cx="1512000" cy="864000"/>
            </a:xfrm>
            <a:prstGeom prst="cloudCallout">
              <a:avLst>
                <a:gd name="adj1" fmla="val -50101"/>
                <a:gd name="adj2" fmla="val 49759"/>
              </a:avLst>
            </a:prstGeom>
            <a:solidFill>
              <a:schemeClr val="bg1"/>
            </a:solidFill>
            <a:ln w="63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Выноска-облако 98"/>
            <p:cNvSpPr/>
            <p:nvPr/>
          </p:nvSpPr>
          <p:spPr>
            <a:xfrm>
              <a:off x="3500430" y="928670"/>
              <a:ext cx="1800000" cy="936000"/>
            </a:xfrm>
            <a:prstGeom prst="cloudCallout">
              <a:avLst>
                <a:gd name="adj1" fmla="val -50101"/>
                <a:gd name="adj2" fmla="val 49759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63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0" name="Kap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3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3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6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6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indefinite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8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audio>
              <p:cMediaNode showWhenStopped="0">
                <p:cTn id="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</p:childTnLst>
        </p:cTn>
      </p:par>
    </p:tnLst>
    <p:bldLst>
      <p:bldP spid="1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рямоугольник 77"/>
          <p:cNvSpPr/>
          <p:nvPr/>
        </p:nvSpPr>
        <p:spPr>
          <a:xfrm>
            <a:off x="0" y="2571750"/>
            <a:ext cx="9144000" cy="4572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85984" y="285728"/>
            <a:ext cx="4929222" cy="9144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Физкультминутка</a:t>
            </a:r>
          </a:p>
        </p:txBody>
      </p:sp>
      <p:sp>
        <p:nvSpPr>
          <p:cNvPr id="26" name="Капля 25"/>
          <p:cNvSpPr/>
          <p:nvPr/>
        </p:nvSpPr>
        <p:spPr>
          <a:xfrm rot="18849352">
            <a:off x="5417442" y="1631236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Капля 26"/>
          <p:cNvSpPr/>
          <p:nvPr/>
        </p:nvSpPr>
        <p:spPr>
          <a:xfrm rot="18849352">
            <a:off x="6274698" y="1488361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Капля 31"/>
          <p:cNvSpPr/>
          <p:nvPr/>
        </p:nvSpPr>
        <p:spPr>
          <a:xfrm rot="18849352">
            <a:off x="5846071" y="1274049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Капля 33"/>
          <p:cNvSpPr/>
          <p:nvPr/>
        </p:nvSpPr>
        <p:spPr>
          <a:xfrm rot="18849352">
            <a:off x="6703327" y="1274048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Капля 34"/>
          <p:cNvSpPr/>
          <p:nvPr/>
        </p:nvSpPr>
        <p:spPr>
          <a:xfrm rot="18849352">
            <a:off x="7346268" y="1559799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Капля 59"/>
          <p:cNvSpPr/>
          <p:nvPr/>
        </p:nvSpPr>
        <p:spPr>
          <a:xfrm rot="18849352">
            <a:off x="7560583" y="1845550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Капля 69"/>
          <p:cNvSpPr/>
          <p:nvPr/>
        </p:nvSpPr>
        <p:spPr>
          <a:xfrm rot="18849352">
            <a:off x="6560450" y="1774113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Капля 70"/>
          <p:cNvSpPr/>
          <p:nvPr/>
        </p:nvSpPr>
        <p:spPr>
          <a:xfrm rot="18849352">
            <a:off x="4988816" y="1488361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2" name="Капля 71"/>
          <p:cNvSpPr/>
          <p:nvPr/>
        </p:nvSpPr>
        <p:spPr>
          <a:xfrm rot="18849352">
            <a:off x="6989079" y="1559799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3" name="Капля 72"/>
          <p:cNvSpPr/>
          <p:nvPr/>
        </p:nvSpPr>
        <p:spPr>
          <a:xfrm rot="18849352">
            <a:off x="7712983" y="1426448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" name="Капля 74"/>
          <p:cNvSpPr/>
          <p:nvPr/>
        </p:nvSpPr>
        <p:spPr>
          <a:xfrm rot="18849352">
            <a:off x="8203525" y="1631237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6" name="Капля 75"/>
          <p:cNvSpPr/>
          <p:nvPr/>
        </p:nvSpPr>
        <p:spPr>
          <a:xfrm rot="18849352">
            <a:off x="5703195" y="1845549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" name="Капля 76"/>
          <p:cNvSpPr/>
          <p:nvPr/>
        </p:nvSpPr>
        <p:spPr>
          <a:xfrm rot="18849352">
            <a:off x="7131955" y="1345485"/>
            <a:ext cx="288000" cy="288000"/>
          </a:xfrm>
          <a:prstGeom prst="teardrop">
            <a:avLst/>
          </a:prstGeom>
          <a:solidFill>
            <a:srgbClr val="0066FF">
              <a:alpha val="38039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0" y="0"/>
            <a:ext cx="9144000" cy="259238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3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3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792" name="Рисунок 81" descr="5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428625"/>
            <a:ext cx="4662487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Рисунок 82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215188" y="4929188"/>
            <a:ext cx="8096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4" name="Рисунок 83" descr="75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924487">
            <a:off x="2073275" y="5616575"/>
            <a:ext cx="158273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95" name="Рисунок 84" descr="75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357813" y="5238750"/>
            <a:ext cx="1979612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" name="Облако 85"/>
          <p:cNvSpPr>
            <a:spLocks noChangeAspect="1"/>
          </p:cNvSpPr>
          <p:nvPr/>
        </p:nvSpPr>
        <p:spPr>
          <a:xfrm flipH="1">
            <a:off x="1071538" y="1428736"/>
            <a:ext cx="2109124" cy="720000"/>
          </a:xfrm>
          <a:prstGeom prst="cloud">
            <a:avLst/>
          </a:prstGeom>
          <a:solidFill>
            <a:srgbClr val="0066FF">
              <a:alpha val="38039"/>
            </a:srgbClr>
          </a:solidFill>
          <a:ln>
            <a:noFill/>
          </a:ln>
          <a:effectLst>
            <a:outerShdw blurRad="38100" dist="279400" dir="7200000" sx="94000" sy="94000" rotWithShape="0">
              <a:schemeClr val="accent3">
                <a:lumMod val="20000"/>
                <a:lumOff val="80000"/>
                <a:alpha val="47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Облако 86"/>
          <p:cNvSpPr/>
          <p:nvPr/>
        </p:nvSpPr>
        <p:spPr>
          <a:xfrm flipH="1">
            <a:off x="4510086" y="1152508"/>
            <a:ext cx="4429156" cy="1656000"/>
          </a:xfrm>
          <a:prstGeom prst="cloud">
            <a:avLst/>
          </a:prstGeom>
          <a:solidFill>
            <a:srgbClr val="0066FF">
              <a:alpha val="38039"/>
            </a:srgbClr>
          </a:solidFill>
          <a:ln>
            <a:noFill/>
          </a:ln>
          <a:effectLst>
            <a:outerShdw blurRad="38100" dist="279400" dir="7200000" sx="94000" sy="94000" rotWithShape="0">
              <a:schemeClr val="accent3">
                <a:lumMod val="20000"/>
                <a:lumOff val="80000"/>
                <a:alpha val="47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802" name="Рисунок 87" descr="186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75" y="5000625"/>
            <a:ext cx="207168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3214688"/>
            <a:ext cx="9001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688" y="4143375"/>
            <a:ext cx="855662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Рисунок 35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28625" y="3286125"/>
            <a:ext cx="7651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6137275"/>
            <a:ext cx="9001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Рисунок 39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813" y="5000625"/>
            <a:ext cx="9001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Рисунок 41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38" y="4071938"/>
            <a:ext cx="1238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357313" y="3786188"/>
            <a:ext cx="7207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0" y="4429125"/>
            <a:ext cx="9001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44" descr="mushrooms_happy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2938" y="5867400"/>
            <a:ext cx="9001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02019Dozhdia_ne_boimsia.www.kidmusic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39" name="Равнобедренный треугольник 38">
            <a:hlinkClick r:id="rId8" action="ppaction://hlinksldjump"/>
          </p:cNvPr>
          <p:cNvSpPr/>
          <p:nvPr/>
        </p:nvSpPr>
        <p:spPr>
          <a:xfrm rot="16200000" flipH="1">
            <a:off x="7965586" y="6336000"/>
            <a:ext cx="468000" cy="540000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5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3.7037E-6 L -0.0033 0.4932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-2.96296E-6 L 0.00278 0.5560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-2.96296E-6 L -4.72222E-6 0.3333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2222E-6 3.7037E-7 L 0.00348 0.5666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28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4.81481E-6 L 0.00313 0.50208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25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7 3.7037E-6 L 0.00226 0.51435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5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7 3.7037E-7 L 0.00365 0.49282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24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3" presetClass="entr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repeatCount="indefinite" fill="hold" nodeType="withEffect">
                                  <p:stCondLst>
                                    <p:cond delay="8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repeatCount="indefinite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repeatCount="indefinite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2052000" y="428604"/>
            <a:ext cx="5112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Природа живая и неживая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571604" y="1357298"/>
            <a:ext cx="57912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Раздели тела природы на живые и неживые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gray">
          <a:xfrm>
            <a:off x="3500430" y="4982776"/>
            <a:ext cx="2232000" cy="576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паук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gray">
          <a:xfrm>
            <a:off x="535753" y="2393149"/>
            <a:ext cx="2232000" cy="756000"/>
          </a:xfrm>
          <a:custGeom>
            <a:avLst/>
            <a:gdLst/>
            <a:ahLst/>
            <a:cxnLst>
              <a:cxn ang="0">
                <a:pos x="1832" y="32"/>
              </a:cxn>
              <a:cxn ang="0">
                <a:pos x="1830" y="66"/>
              </a:cxn>
              <a:cxn ang="0">
                <a:pos x="1814" y="128"/>
              </a:cxn>
              <a:cxn ang="0">
                <a:pos x="1788" y="188"/>
              </a:cxn>
              <a:cxn ang="0">
                <a:pos x="1754" y="240"/>
              </a:cxn>
              <a:cxn ang="0">
                <a:pos x="1712" y="288"/>
              </a:cxn>
              <a:cxn ang="0">
                <a:pos x="1664" y="330"/>
              </a:cxn>
              <a:cxn ang="0">
                <a:pos x="1610" y="362"/>
              </a:cxn>
              <a:cxn ang="0">
                <a:pos x="1550" y="388"/>
              </a:cxn>
              <a:cxn ang="0">
                <a:pos x="1486" y="402"/>
              </a:cxn>
              <a:cxn ang="0">
                <a:pos x="1418" y="408"/>
              </a:cxn>
              <a:cxn ang="0">
                <a:pos x="0" y="408"/>
              </a:cxn>
              <a:cxn ang="0">
                <a:pos x="0" y="0"/>
              </a:cxn>
              <a:cxn ang="0">
                <a:pos x="1832" y="0"/>
              </a:cxn>
              <a:cxn ang="0">
                <a:pos x="1832" y="32"/>
              </a:cxn>
              <a:cxn ang="0">
                <a:pos x="1832" y="32"/>
              </a:cxn>
            </a:cxnLst>
            <a:rect l="0" t="0" r="r" b="b"/>
            <a:pathLst>
              <a:path w="1832" h="408">
                <a:moveTo>
                  <a:pt x="1832" y="32"/>
                </a:moveTo>
                <a:lnTo>
                  <a:pt x="1830" y="66"/>
                </a:lnTo>
                <a:lnTo>
                  <a:pt x="1814" y="128"/>
                </a:lnTo>
                <a:lnTo>
                  <a:pt x="1788" y="188"/>
                </a:lnTo>
                <a:lnTo>
                  <a:pt x="1754" y="240"/>
                </a:lnTo>
                <a:lnTo>
                  <a:pt x="1712" y="288"/>
                </a:lnTo>
                <a:lnTo>
                  <a:pt x="1664" y="330"/>
                </a:lnTo>
                <a:lnTo>
                  <a:pt x="1610" y="362"/>
                </a:lnTo>
                <a:lnTo>
                  <a:pt x="1550" y="388"/>
                </a:lnTo>
                <a:lnTo>
                  <a:pt x="1486" y="402"/>
                </a:lnTo>
                <a:lnTo>
                  <a:pt x="1418" y="408"/>
                </a:lnTo>
                <a:lnTo>
                  <a:pt x="0" y="408"/>
                </a:lnTo>
                <a:lnTo>
                  <a:pt x="0" y="0"/>
                </a:lnTo>
                <a:lnTo>
                  <a:pt x="1832" y="0"/>
                </a:lnTo>
                <a:lnTo>
                  <a:pt x="1832" y="32"/>
                </a:lnTo>
                <a:lnTo>
                  <a:pt x="1832" y="3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медведь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gray">
          <a:xfrm>
            <a:off x="535753" y="3476625"/>
            <a:ext cx="2232000" cy="756000"/>
          </a:xfrm>
          <a:custGeom>
            <a:avLst/>
            <a:gdLst/>
            <a:ahLst/>
            <a:cxnLst>
              <a:cxn ang="0">
                <a:pos x="1832" y="32"/>
              </a:cxn>
              <a:cxn ang="0">
                <a:pos x="1830" y="66"/>
              </a:cxn>
              <a:cxn ang="0">
                <a:pos x="1814" y="128"/>
              </a:cxn>
              <a:cxn ang="0">
                <a:pos x="1788" y="188"/>
              </a:cxn>
              <a:cxn ang="0">
                <a:pos x="1754" y="240"/>
              </a:cxn>
              <a:cxn ang="0">
                <a:pos x="1712" y="288"/>
              </a:cxn>
              <a:cxn ang="0">
                <a:pos x="1664" y="330"/>
              </a:cxn>
              <a:cxn ang="0">
                <a:pos x="1610" y="362"/>
              </a:cxn>
              <a:cxn ang="0">
                <a:pos x="1550" y="388"/>
              </a:cxn>
              <a:cxn ang="0">
                <a:pos x="1486" y="402"/>
              </a:cxn>
              <a:cxn ang="0">
                <a:pos x="1418" y="408"/>
              </a:cxn>
              <a:cxn ang="0">
                <a:pos x="0" y="408"/>
              </a:cxn>
              <a:cxn ang="0">
                <a:pos x="0" y="0"/>
              </a:cxn>
              <a:cxn ang="0">
                <a:pos x="1832" y="0"/>
              </a:cxn>
              <a:cxn ang="0">
                <a:pos x="1832" y="32"/>
              </a:cxn>
              <a:cxn ang="0">
                <a:pos x="1832" y="32"/>
              </a:cxn>
            </a:cxnLst>
            <a:rect l="0" t="0" r="r" b="b"/>
            <a:pathLst>
              <a:path w="1832" h="408">
                <a:moveTo>
                  <a:pt x="1832" y="32"/>
                </a:moveTo>
                <a:lnTo>
                  <a:pt x="1830" y="66"/>
                </a:lnTo>
                <a:lnTo>
                  <a:pt x="1814" y="128"/>
                </a:lnTo>
                <a:lnTo>
                  <a:pt x="1788" y="188"/>
                </a:lnTo>
                <a:lnTo>
                  <a:pt x="1754" y="240"/>
                </a:lnTo>
                <a:lnTo>
                  <a:pt x="1712" y="288"/>
                </a:lnTo>
                <a:lnTo>
                  <a:pt x="1664" y="330"/>
                </a:lnTo>
                <a:lnTo>
                  <a:pt x="1610" y="362"/>
                </a:lnTo>
                <a:lnTo>
                  <a:pt x="1550" y="388"/>
                </a:lnTo>
                <a:lnTo>
                  <a:pt x="1486" y="402"/>
                </a:lnTo>
                <a:lnTo>
                  <a:pt x="1418" y="408"/>
                </a:lnTo>
                <a:lnTo>
                  <a:pt x="0" y="408"/>
                </a:lnTo>
                <a:lnTo>
                  <a:pt x="0" y="0"/>
                </a:lnTo>
                <a:lnTo>
                  <a:pt x="1832" y="0"/>
                </a:lnTo>
                <a:lnTo>
                  <a:pt x="1832" y="32"/>
                </a:lnTo>
                <a:lnTo>
                  <a:pt x="1832" y="3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чайка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reeform 46"/>
          <p:cNvSpPr>
            <a:spLocks/>
          </p:cNvSpPr>
          <p:nvPr/>
        </p:nvSpPr>
        <p:spPr bwMode="gray">
          <a:xfrm>
            <a:off x="535753" y="4560101"/>
            <a:ext cx="2232000" cy="756000"/>
          </a:xfrm>
          <a:custGeom>
            <a:avLst/>
            <a:gdLst/>
            <a:ahLst/>
            <a:cxnLst>
              <a:cxn ang="0">
                <a:pos x="1832" y="32"/>
              </a:cxn>
              <a:cxn ang="0">
                <a:pos x="1830" y="66"/>
              </a:cxn>
              <a:cxn ang="0">
                <a:pos x="1814" y="128"/>
              </a:cxn>
              <a:cxn ang="0">
                <a:pos x="1788" y="188"/>
              </a:cxn>
              <a:cxn ang="0">
                <a:pos x="1754" y="240"/>
              </a:cxn>
              <a:cxn ang="0">
                <a:pos x="1712" y="288"/>
              </a:cxn>
              <a:cxn ang="0">
                <a:pos x="1664" y="330"/>
              </a:cxn>
              <a:cxn ang="0">
                <a:pos x="1610" y="362"/>
              </a:cxn>
              <a:cxn ang="0">
                <a:pos x="1550" y="388"/>
              </a:cxn>
              <a:cxn ang="0">
                <a:pos x="1486" y="402"/>
              </a:cxn>
              <a:cxn ang="0">
                <a:pos x="1418" y="408"/>
              </a:cxn>
              <a:cxn ang="0">
                <a:pos x="0" y="408"/>
              </a:cxn>
              <a:cxn ang="0">
                <a:pos x="0" y="0"/>
              </a:cxn>
              <a:cxn ang="0">
                <a:pos x="1832" y="0"/>
              </a:cxn>
              <a:cxn ang="0">
                <a:pos x="1832" y="32"/>
              </a:cxn>
              <a:cxn ang="0">
                <a:pos x="1832" y="32"/>
              </a:cxn>
            </a:cxnLst>
            <a:rect l="0" t="0" r="r" b="b"/>
            <a:pathLst>
              <a:path w="1832" h="408">
                <a:moveTo>
                  <a:pt x="1832" y="32"/>
                </a:moveTo>
                <a:lnTo>
                  <a:pt x="1830" y="66"/>
                </a:lnTo>
                <a:lnTo>
                  <a:pt x="1814" y="128"/>
                </a:lnTo>
                <a:lnTo>
                  <a:pt x="1788" y="188"/>
                </a:lnTo>
                <a:lnTo>
                  <a:pt x="1754" y="240"/>
                </a:lnTo>
                <a:lnTo>
                  <a:pt x="1712" y="288"/>
                </a:lnTo>
                <a:lnTo>
                  <a:pt x="1664" y="330"/>
                </a:lnTo>
                <a:lnTo>
                  <a:pt x="1610" y="362"/>
                </a:lnTo>
                <a:lnTo>
                  <a:pt x="1550" y="388"/>
                </a:lnTo>
                <a:lnTo>
                  <a:pt x="1486" y="402"/>
                </a:lnTo>
                <a:lnTo>
                  <a:pt x="1418" y="408"/>
                </a:lnTo>
                <a:lnTo>
                  <a:pt x="0" y="408"/>
                </a:lnTo>
                <a:lnTo>
                  <a:pt x="0" y="0"/>
                </a:lnTo>
                <a:lnTo>
                  <a:pt x="1832" y="0"/>
                </a:lnTo>
                <a:lnTo>
                  <a:pt x="1832" y="32"/>
                </a:lnTo>
                <a:lnTo>
                  <a:pt x="1832" y="3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сосулька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gray">
          <a:xfrm>
            <a:off x="535753" y="5643578"/>
            <a:ext cx="2232000" cy="756000"/>
          </a:xfrm>
          <a:custGeom>
            <a:avLst/>
            <a:gdLst/>
            <a:ahLst/>
            <a:cxnLst>
              <a:cxn ang="0">
                <a:pos x="1832" y="32"/>
              </a:cxn>
              <a:cxn ang="0">
                <a:pos x="1830" y="66"/>
              </a:cxn>
              <a:cxn ang="0">
                <a:pos x="1814" y="128"/>
              </a:cxn>
              <a:cxn ang="0">
                <a:pos x="1788" y="188"/>
              </a:cxn>
              <a:cxn ang="0">
                <a:pos x="1754" y="240"/>
              </a:cxn>
              <a:cxn ang="0">
                <a:pos x="1712" y="288"/>
              </a:cxn>
              <a:cxn ang="0">
                <a:pos x="1664" y="330"/>
              </a:cxn>
              <a:cxn ang="0">
                <a:pos x="1610" y="362"/>
              </a:cxn>
              <a:cxn ang="0">
                <a:pos x="1550" y="388"/>
              </a:cxn>
              <a:cxn ang="0">
                <a:pos x="1486" y="402"/>
              </a:cxn>
              <a:cxn ang="0">
                <a:pos x="1418" y="408"/>
              </a:cxn>
              <a:cxn ang="0">
                <a:pos x="0" y="408"/>
              </a:cxn>
              <a:cxn ang="0">
                <a:pos x="0" y="0"/>
              </a:cxn>
              <a:cxn ang="0">
                <a:pos x="1832" y="0"/>
              </a:cxn>
              <a:cxn ang="0">
                <a:pos x="1832" y="32"/>
              </a:cxn>
              <a:cxn ang="0">
                <a:pos x="1832" y="32"/>
              </a:cxn>
            </a:cxnLst>
            <a:rect l="0" t="0" r="r" b="b"/>
            <a:pathLst>
              <a:path w="1832" h="408">
                <a:moveTo>
                  <a:pt x="1832" y="32"/>
                </a:moveTo>
                <a:lnTo>
                  <a:pt x="1830" y="66"/>
                </a:lnTo>
                <a:lnTo>
                  <a:pt x="1814" y="128"/>
                </a:lnTo>
                <a:lnTo>
                  <a:pt x="1788" y="188"/>
                </a:lnTo>
                <a:lnTo>
                  <a:pt x="1754" y="240"/>
                </a:lnTo>
                <a:lnTo>
                  <a:pt x="1712" y="288"/>
                </a:lnTo>
                <a:lnTo>
                  <a:pt x="1664" y="330"/>
                </a:lnTo>
                <a:lnTo>
                  <a:pt x="1610" y="362"/>
                </a:lnTo>
                <a:lnTo>
                  <a:pt x="1550" y="388"/>
                </a:lnTo>
                <a:lnTo>
                  <a:pt x="1486" y="402"/>
                </a:lnTo>
                <a:lnTo>
                  <a:pt x="1418" y="408"/>
                </a:lnTo>
                <a:lnTo>
                  <a:pt x="0" y="408"/>
                </a:lnTo>
                <a:lnTo>
                  <a:pt x="0" y="0"/>
                </a:lnTo>
                <a:lnTo>
                  <a:pt x="1832" y="0"/>
                </a:lnTo>
                <a:lnTo>
                  <a:pt x="1832" y="32"/>
                </a:lnTo>
                <a:lnTo>
                  <a:pt x="1832" y="3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валун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Freeform 46"/>
          <p:cNvSpPr>
            <a:spLocks/>
          </p:cNvSpPr>
          <p:nvPr/>
        </p:nvSpPr>
        <p:spPr bwMode="gray">
          <a:xfrm>
            <a:off x="3518290" y="4179098"/>
            <a:ext cx="2232000" cy="576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березка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Freeform 46"/>
          <p:cNvSpPr>
            <a:spLocks/>
          </p:cNvSpPr>
          <p:nvPr/>
        </p:nvSpPr>
        <p:spPr bwMode="gray">
          <a:xfrm>
            <a:off x="3527220" y="3375421"/>
            <a:ext cx="2232000" cy="576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снежинка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Freeform 46"/>
          <p:cNvSpPr>
            <a:spLocks/>
          </p:cNvSpPr>
          <p:nvPr/>
        </p:nvSpPr>
        <p:spPr bwMode="gray">
          <a:xfrm flipH="1">
            <a:off x="3509360" y="5786454"/>
            <a:ext cx="2232000" cy="576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цветок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Freeform 46"/>
          <p:cNvSpPr>
            <a:spLocks/>
          </p:cNvSpPr>
          <p:nvPr/>
        </p:nvSpPr>
        <p:spPr bwMode="gray">
          <a:xfrm flipH="1">
            <a:off x="3536149" y="2571744"/>
            <a:ext cx="2232000" cy="576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человек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Freeform 46"/>
          <p:cNvSpPr>
            <a:spLocks/>
          </p:cNvSpPr>
          <p:nvPr/>
        </p:nvSpPr>
        <p:spPr bwMode="gray">
          <a:xfrm flipH="1">
            <a:off x="6322231" y="2393149"/>
            <a:ext cx="2232000" cy="756000"/>
          </a:xfrm>
          <a:custGeom>
            <a:avLst/>
            <a:gdLst/>
            <a:ahLst/>
            <a:cxnLst>
              <a:cxn ang="0">
                <a:pos x="1832" y="32"/>
              </a:cxn>
              <a:cxn ang="0">
                <a:pos x="1830" y="66"/>
              </a:cxn>
              <a:cxn ang="0">
                <a:pos x="1814" y="128"/>
              </a:cxn>
              <a:cxn ang="0">
                <a:pos x="1788" y="188"/>
              </a:cxn>
              <a:cxn ang="0">
                <a:pos x="1754" y="240"/>
              </a:cxn>
              <a:cxn ang="0">
                <a:pos x="1712" y="288"/>
              </a:cxn>
              <a:cxn ang="0">
                <a:pos x="1664" y="330"/>
              </a:cxn>
              <a:cxn ang="0">
                <a:pos x="1610" y="362"/>
              </a:cxn>
              <a:cxn ang="0">
                <a:pos x="1550" y="388"/>
              </a:cxn>
              <a:cxn ang="0">
                <a:pos x="1486" y="402"/>
              </a:cxn>
              <a:cxn ang="0">
                <a:pos x="1418" y="408"/>
              </a:cxn>
              <a:cxn ang="0">
                <a:pos x="0" y="408"/>
              </a:cxn>
              <a:cxn ang="0">
                <a:pos x="0" y="0"/>
              </a:cxn>
              <a:cxn ang="0">
                <a:pos x="1832" y="0"/>
              </a:cxn>
              <a:cxn ang="0">
                <a:pos x="1832" y="32"/>
              </a:cxn>
              <a:cxn ang="0">
                <a:pos x="1832" y="32"/>
              </a:cxn>
            </a:cxnLst>
            <a:rect l="0" t="0" r="r" b="b"/>
            <a:pathLst>
              <a:path w="1832" h="408">
                <a:moveTo>
                  <a:pt x="1832" y="32"/>
                </a:moveTo>
                <a:lnTo>
                  <a:pt x="1830" y="66"/>
                </a:lnTo>
                <a:lnTo>
                  <a:pt x="1814" y="128"/>
                </a:lnTo>
                <a:lnTo>
                  <a:pt x="1788" y="188"/>
                </a:lnTo>
                <a:lnTo>
                  <a:pt x="1754" y="240"/>
                </a:lnTo>
                <a:lnTo>
                  <a:pt x="1712" y="288"/>
                </a:lnTo>
                <a:lnTo>
                  <a:pt x="1664" y="330"/>
                </a:lnTo>
                <a:lnTo>
                  <a:pt x="1610" y="362"/>
                </a:lnTo>
                <a:lnTo>
                  <a:pt x="1550" y="388"/>
                </a:lnTo>
                <a:lnTo>
                  <a:pt x="1486" y="402"/>
                </a:lnTo>
                <a:lnTo>
                  <a:pt x="1418" y="408"/>
                </a:lnTo>
                <a:lnTo>
                  <a:pt x="0" y="408"/>
                </a:lnTo>
                <a:lnTo>
                  <a:pt x="0" y="0"/>
                </a:lnTo>
                <a:lnTo>
                  <a:pt x="1832" y="0"/>
                </a:lnTo>
                <a:lnTo>
                  <a:pt x="1832" y="32"/>
                </a:lnTo>
                <a:lnTo>
                  <a:pt x="1832" y="3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гроза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Freeform 46"/>
          <p:cNvSpPr>
            <a:spLocks/>
          </p:cNvSpPr>
          <p:nvPr/>
        </p:nvSpPr>
        <p:spPr bwMode="gray">
          <a:xfrm flipH="1">
            <a:off x="6322231" y="3476625"/>
            <a:ext cx="2232000" cy="756000"/>
          </a:xfrm>
          <a:custGeom>
            <a:avLst/>
            <a:gdLst/>
            <a:ahLst/>
            <a:cxnLst>
              <a:cxn ang="0">
                <a:pos x="1832" y="32"/>
              </a:cxn>
              <a:cxn ang="0">
                <a:pos x="1830" y="66"/>
              </a:cxn>
              <a:cxn ang="0">
                <a:pos x="1814" y="128"/>
              </a:cxn>
              <a:cxn ang="0">
                <a:pos x="1788" y="188"/>
              </a:cxn>
              <a:cxn ang="0">
                <a:pos x="1754" y="240"/>
              </a:cxn>
              <a:cxn ang="0">
                <a:pos x="1712" y="288"/>
              </a:cxn>
              <a:cxn ang="0">
                <a:pos x="1664" y="330"/>
              </a:cxn>
              <a:cxn ang="0">
                <a:pos x="1610" y="362"/>
              </a:cxn>
              <a:cxn ang="0">
                <a:pos x="1550" y="388"/>
              </a:cxn>
              <a:cxn ang="0">
                <a:pos x="1486" y="402"/>
              </a:cxn>
              <a:cxn ang="0">
                <a:pos x="1418" y="408"/>
              </a:cxn>
              <a:cxn ang="0">
                <a:pos x="0" y="408"/>
              </a:cxn>
              <a:cxn ang="0">
                <a:pos x="0" y="0"/>
              </a:cxn>
              <a:cxn ang="0">
                <a:pos x="1832" y="0"/>
              </a:cxn>
              <a:cxn ang="0">
                <a:pos x="1832" y="32"/>
              </a:cxn>
              <a:cxn ang="0">
                <a:pos x="1832" y="32"/>
              </a:cxn>
            </a:cxnLst>
            <a:rect l="0" t="0" r="r" b="b"/>
            <a:pathLst>
              <a:path w="1832" h="408">
                <a:moveTo>
                  <a:pt x="1832" y="32"/>
                </a:moveTo>
                <a:lnTo>
                  <a:pt x="1830" y="66"/>
                </a:lnTo>
                <a:lnTo>
                  <a:pt x="1814" y="128"/>
                </a:lnTo>
                <a:lnTo>
                  <a:pt x="1788" y="188"/>
                </a:lnTo>
                <a:lnTo>
                  <a:pt x="1754" y="240"/>
                </a:lnTo>
                <a:lnTo>
                  <a:pt x="1712" y="288"/>
                </a:lnTo>
                <a:lnTo>
                  <a:pt x="1664" y="330"/>
                </a:lnTo>
                <a:lnTo>
                  <a:pt x="1610" y="362"/>
                </a:lnTo>
                <a:lnTo>
                  <a:pt x="1550" y="388"/>
                </a:lnTo>
                <a:lnTo>
                  <a:pt x="1486" y="402"/>
                </a:lnTo>
                <a:lnTo>
                  <a:pt x="1418" y="408"/>
                </a:lnTo>
                <a:lnTo>
                  <a:pt x="0" y="408"/>
                </a:lnTo>
                <a:lnTo>
                  <a:pt x="0" y="0"/>
                </a:lnTo>
                <a:lnTo>
                  <a:pt x="1832" y="0"/>
                </a:lnTo>
                <a:lnTo>
                  <a:pt x="1832" y="32"/>
                </a:lnTo>
                <a:lnTo>
                  <a:pt x="1832" y="3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песчаный пляж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Freeform 46"/>
          <p:cNvSpPr>
            <a:spLocks/>
          </p:cNvSpPr>
          <p:nvPr/>
        </p:nvSpPr>
        <p:spPr bwMode="gray">
          <a:xfrm flipH="1">
            <a:off x="6322231" y="4560101"/>
            <a:ext cx="2232000" cy="756000"/>
          </a:xfrm>
          <a:custGeom>
            <a:avLst/>
            <a:gdLst/>
            <a:ahLst/>
            <a:cxnLst>
              <a:cxn ang="0">
                <a:pos x="1832" y="32"/>
              </a:cxn>
              <a:cxn ang="0">
                <a:pos x="1830" y="66"/>
              </a:cxn>
              <a:cxn ang="0">
                <a:pos x="1814" y="128"/>
              </a:cxn>
              <a:cxn ang="0">
                <a:pos x="1788" y="188"/>
              </a:cxn>
              <a:cxn ang="0">
                <a:pos x="1754" y="240"/>
              </a:cxn>
              <a:cxn ang="0">
                <a:pos x="1712" y="288"/>
              </a:cxn>
              <a:cxn ang="0">
                <a:pos x="1664" y="330"/>
              </a:cxn>
              <a:cxn ang="0">
                <a:pos x="1610" y="362"/>
              </a:cxn>
              <a:cxn ang="0">
                <a:pos x="1550" y="388"/>
              </a:cxn>
              <a:cxn ang="0">
                <a:pos x="1486" y="402"/>
              </a:cxn>
              <a:cxn ang="0">
                <a:pos x="1418" y="408"/>
              </a:cxn>
              <a:cxn ang="0">
                <a:pos x="0" y="408"/>
              </a:cxn>
              <a:cxn ang="0">
                <a:pos x="0" y="0"/>
              </a:cxn>
              <a:cxn ang="0">
                <a:pos x="1832" y="0"/>
              </a:cxn>
              <a:cxn ang="0">
                <a:pos x="1832" y="32"/>
              </a:cxn>
              <a:cxn ang="0">
                <a:pos x="1832" y="32"/>
              </a:cxn>
            </a:cxnLst>
            <a:rect l="0" t="0" r="r" b="b"/>
            <a:pathLst>
              <a:path w="1832" h="408">
                <a:moveTo>
                  <a:pt x="1832" y="32"/>
                </a:moveTo>
                <a:lnTo>
                  <a:pt x="1830" y="66"/>
                </a:lnTo>
                <a:lnTo>
                  <a:pt x="1814" y="128"/>
                </a:lnTo>
                <a:lnTo>
                  <a:pt x="1788" y="188"/>
                </a:lnTo>
                <a:lnTo>
                  <a:pt x="1754" y="240"/>
                </a:lnTo>
                <a:lnTo>
                  <a:pt x="1712" y="288"/>
                </a:lnTo>
                <a:lnTo>
                  <a:pt x="1664" y="330"/>
                </a:lnTo>
                <a:lnTo>
                  <a:pt x="1610" y="362"/>
                </a:lnTo>
                <a:lnTo>
                  <a:pt x="1550" y="388"/>
                </a:lnTo>
                <a:lnTo>
                  <a:pt x="1486" y="402"/>
                </a:lnTo>
                <a:lnTo>
                  <a:pt x="1418" y="408"/>
                </a:lnTo>
                <a:lnTo>
                  <a:pt x="0" y="408"/>
                </a:lnTo>
                <a:lnTo>
                  <a:pt x="0" y="0"/>
                </a:lnTo>
                <a:lnTo>
                  <a:pt x="1832" y="0"/>
                </a:lnTo>
                <a:lnTo>
                  <a:pt x="1832" y="32"/>
                </a:lnTo>
                <a:lnTo>
                  <a:pt x="1832" y="3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сосна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Freeform 46"/>
          <p:cNvSpPr>
            <a:spLocks/>
          </p:cNvSpPr>
          <p:nvPr/>
        </p:nvSpPr>
        <p:spPr bwMode="gray">
          <a:xfrm flipH="1">
            <a:off x="6322231" y="5643578"/>
            <a:ext cx="2232000" cy="756000"/>
          </a:xfrm>
          <a:custGeom>
            <a:avLst/>
            <a:gdLst/>
            <a:ahLst/>
            <a:cxnLst>
              <a:cxn ang="0">
                <a:pos x="1832" y="32"/>
              </a:cxn>
              <a:cxn ang="0">
                <a:pos x="1830" y="66"/>
              </a:cxn>
              <a:cxn ang="0">
                <a:pos x="1814" y="128"/>
              </a:cxn>
              <a:cxn ang="0">
                <a:pos x="1788" y="188"/>
              </a:cxn>
              <a:cxn ang="0">
                <a:pos x="1754" y="240"/>
              </a:cxn>
              <a:cxn ang="0">
                <a:pos x="1712" y="288"/>
              </a:cxn>
              <a:cxn ang="0">
                <a:pos x="1664" y="330"/>
              </a:cxn>
              <a:cxn ang="0">
                <a:pos x="1610" y="362"/>
              </a:cxn>
              <a:cxn ang="0">
                <a:pos x="1550" y="388"/>
              </a:cxn>
              <a:cxn ang="0">
                <a:pos x="1486" y="402"/>
              </a:cxn>
              <a:cxn ang="0">
                <a:pos x="1418" y="408"/>
              </a:cxn>
              <a:cxn ang="0">
                <a:pos x="0" y="408"/>
              </a:cxn>
              <a:cxn ang="0">
                <a:pos x="0" y="0"/>
              </a:cxn>
              <a:cxn ang="0">
                <a:pos x="1832" y="0"/>
              </a:cxn>
              <a:cxn ang="0">
                <a:pos x="1832" y="32"/>
              </a:cxn>
              <a:cxn ang="0">
                <a:pos x="1832" y="32"/>
              </a:cxn>
            </a:cxnLst>
            <a:rect l="0" t="0" r="r" b="b"/>
            <a:pathLst>
              <a:path w="1832" h="408">
                <a:moveTo>
                  <a:pt x="1832" y="32"/>
                </a:moveTo>
                <a:lnTo>
                  <a:pt x="1830" y="66"/>
                </a:lnTo>
                <a:lnTo>
                  <a:pt x="1814" y="128"/>
                </a:lnTo>
                <a:lnTo>
                  <a:pt x="1788" y="188"/>
                </a:lnTo>
                <a:lnTo>
                  <a:pt x="1754" y="240"/>
                </a:lnTo>
                <a:lnTo>
                  <a:pt x="1712" y="288"/>
                </a:lnTo>
                <a:lnTo>
                  <a:pt x="1664" y="330"/>
                </a:lnTo>
                <a:lnTo>
                  <a:pt x="1610" y="362"/>
                </a:lnTo>
                <a:lnTo>
                  <a:pt x="1550" y="388"/>
                </a:lnTo>
                <a:lnTo>
                  <a:pt x="1486" y="402"/>
                </a:lnTo>
                <a:lnTo>
                  <a:pt x="1418" y="408"/>
                </a:lnTo>
                <a:lnTo>
                  <a:pt x="0" y="408"/>
                </a:lnTo>
                <a:lnTo>
                  <a:pt x="0" y="0"/>
                </a:lnTo>
                <a:lnTo>
                  <a:pt x="1832" y="0"/>
                </a:lnTo>
                <a:lnTo>
                  <a:pt x="1832" y="32"/>
                </a:lnTo>
                <a:lnTo>
                  <a:pt x="1832" y="32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овраг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7500958" y="1571612"/>
            <a:ext cx="1357322" cy="500066"/>
          </a:xfrm>
          <a:prstGeom prst="wedgeRoundRectCallout">
            <a:avLst>
              <a:gd name="adj1" fmla="val -81469"/>
              <a:gd name="adj2" fmla="val 13500"/>
              <a:gd name="adj3" fmla="val 16667"/>
            </a:avLst>
          </a:prstGeom>
          <a:solidFill>
            <a:srgbClr val="C00000"/>
          </a:solidFill>
          <a:ln w="9525">
            <a:solidFill>
              <a:srgbClr val="0066FF"/>
            </a:solidFill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Freeform 46"/>
          <p:cNvSpPr>
            <a:spLocks/>
          </p:cNvSpPr>
          <p:nvPr/>
        </p:nvSpPr>
        <p:spPr bwMode="gray">
          <a:xfrm flipH="1">
            <a:off x="1571604" y="1357298"/>
            <a:ext cx="1980000" cy="576000"/>
          </a:xfrm>
          <a:prstGeom prst="roundRect">
            <a:avLst/>
          </a:prstGeom>
          <a:solidFill>
            <a:srgbClr val="006600"/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Живая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Freeform 46"/>
          <p:cNvSpPr>
            <a:spLocks/>
          </p:cNvSpPr>
          <p:nvPr/>
        </p:nvSpPr>
        <p:spPr bwMode="gray">
          <a:xfrm flipH="1">
            <a:off x="5143504" y="1357298"/>
            <a:ext cx="1980000" cy="576000"/>
          </a:xfrm>
          <a:prstGeom prst="roundRect">
            <a:avLst/>
          </a:prstGeom>
          <a:solidFill>
            <a:srgbClr val="002060"/>
          </a:solidFill>
          <a:ln w="0">
            <a:solidFill>
              <a:srgbClr val="0066FF"/>
            </a:solidFill>
            <a:prstDash val="solid"/>
            <a:round/>
            <a:headEnd/>
            <a:tailEnd/>
          </a:ln>
          <a:effectLst>
            <a:outerShdw dist="114300" dir="2700000" algn="ctr" rotWithShape="0">
              <a:srgbClr val="006600">
                <a:alpha val="50000"/>
              </a:srgbClr>
            </a:outerShdw>
          </a:effectLst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Неживая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11" grpId="0" animBg="1"/>
      <p:bldP spid="12" grpId="0" animBg="1"/>
      <p:bldP spid="13" grpId="0" animBg="1"/>
      <p:bldP spid="14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5" grpId="0" animBg="1"/>
      <p:bldP spid="19" grpId="0" animBg="1"/>
      <p:bldP spid="19" grpId="1" animBg="1"/>
      <p:bldP spid="19" grpId="2" animBg="1"/>
      <p:bldP spid="19" grpId="3" animBg="1"/>
      <p:bldP spid="19" grpId="4" animBg="1"/>
      <p:bldP spid="19" grpId="5" animBg="1"/>
      <p:bldP spid="19" grpId="6" animBg="1"/>
      <p:bldP spid="19" grpId="7" animBg="1"/>
      <p:bldP spid="20" grpId="0" animBg="1"/>
      <p:bldP spid="20" grpId="1" animBg="1"/>
      <p:bldP spid="20" grpId="2" animBg="1"/>
      <p:bldP spid="20" grpId="3" animBg="1"/>
      <p:bldP spid="20" grpId="4" animBg="1"/>
      <p:bldP spid="20" grpId="5" animBg="1"/>
      <p:bldP spid="20" grpId="6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676400" y="500042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 rot="21135153">
            <a:off x="894692" y="2185170"/>
            <a:ext cx="2484000" cy="2844000"/>
            <a:chOff x="428596" y="1357298"/>
            <a:chExt cx="3543300" cy="4048125"/>
          </a:xfrm>
          <a:effectLst>
            <a:outerShdw dist="114300" dir="2400000" algn="ctr" rotWithShape="0">
              <a:srgbClr val="C00000">
                <a:alpha val="50000"/>
              </a:srgbClr>
            </a:outerShdw>
          </a:effectLst>
        </p:grpSpPr>
        <p:pic>
          <p:nvPicPr>
            <p:cNvPr id="2050" name="Picture 2" descr="C:\Documents and Settings\Admin\Рабочий стол\16 апреля\Мусор\document_paper_pencil_clip_art_7449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596" y="1357298"/>
              <a:ext cx="3543300" cy="404812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</p:pic>
        <p:sp>
          <p:nvSpPr>
            <p:cNvPr id="6" name="Прямоугольник 5"/>
            <p:cNvSpPr/>
            <p:nvPr/>
          </p:nvSpPr>
          <p:spPr>
            <a:xfrm>
              <a:off x="652246" y="2500306"/>
              <a:ext cx="3096000" cy="1285884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Реши тест. Варианты </a:t>
              </a:r>
              <a:r>
                <a:rPr lang="en-US" sz="2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I, II </a:t>
              </a:r>
              <a:r>
                <a:rPr lang="ru-RU" sz="24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(на выбор)</a:t>
              </a:r>
              <a:endPara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4143372" y="1214422"/>
            <a:ext cx="4500594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помощь учащемуся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gray">
          <a:xfrm rot="3653881" flipH="1">
            <a:off x="4007427" y="1667993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 rot="18340120" flipH="1">
            <a:off x="3658726" y="5548360"/>
            <a:ext cx="792000" cy="9720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0">
            <a:noFill/>
            <a:prstDash val="solid"/>
            <a:round/>
            <a:headEnd/>
            <a:tailEnd/>
          </a:ln>
          <a:effectLst>
            <a:outerShdw dist="114300" dir="2400000" algn="ctr" rotWithShape="0">
              <a:schemeClr val="tx2">
                <a:lumMod val="60000"/>
                <a:lumOff val="40000"/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2051" name="Picture 3" descr="C:\Documents and Settings\Admin\Рабочий стол\16 апреля\Мусор\7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00240"/>
            <a:ext cx="1446972" cy="133200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</p:pic>
      <p:sp>
        <p:nvSpPr>
          <p:cNvPr id="12" name="AutoShape 4"/>
          <p:cNvSpPr>
            <a:spLocks noChangeArrowheads="1"/>
          </p:cNvSpPr>
          <p:nvPr/>
        </p:nvSpPr>
        <p:spPr bwMode="gray">
          <a:xfrm>
            <a:off x="6143636" y="2000240"/>
            <a:ext cx="2643206" cy="1006314"/>
          </a:xfrm>
          <a:prstGeom prst="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Электронное </a:t>
            </a:r>
          </a:p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пособие  </a:t>
            </a:r>
          </a:p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(книга)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4357686" y="5715016"/>
            <a:ext cx="3214710" cy="792000"/>
          </a:xfrm>
          <a:prstGeom prst="round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Презентация о воде </a:t>
            </a:r>
          </a:p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(интересные факты)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C:\Documents and Settings\Admin\Рабочий стол\Компьютер и школа. Политова\Факты о воде\Cкриншоты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714752"/>
            <a:ext cx="2592000" cy="194400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</p:pic>
      <p:pic>
        <p:nvPicPr>
          <p:cNvPr id="2053" name="Picture 5" descr="C:\Documents and Settings\Admin\Рабочий стол\Компьютер и школа. Политова\Факты о воде\Cкриншоты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500438"/>
            <a:ext cx="2592000" cy="194400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</p:pic>
      <p:sp>
        <p:nvSpPr>
          <p:cNvPr id="15" name="Равнобедренный треугольник 14">
            <a:hlinkClick r:id="rId6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2" grpId="0"/>
      <p:bldP spid="12" grpId="1"/>
      <p:bldP spid="13" grpId="0"/>
      <p:bldP spid="1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01" y="785794"/>
            <a:ext cx="8643998" cy="5832000"/>
          </a:xfrm>
          <a:solidFill>
            <a:srgbClr val="00B0F0"/>
          </a:solidFill>
          <a:ln>
            <a:noFill/>
          </a:ln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http://fotki.yandex.ru/users/svetlera/view/454492/?page=2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рамка;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№ 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http://www.clker.com/clipart-12199.html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лицо девочки;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http://www.clker.com/clipart-12201.html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лицо мальчика;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5"/>
              </a:rPr>
              <a:t>http://www.clker.com/clipart-smiling-red-head-boy.html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лицо мальчика с темными волосами;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6"/>
              </a:rPr>
              <a:t>http://www.clker.com/clipart-12210.html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лицо девочки с косичками;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7"/>
              </a:rPr>
              <a:t>http://www.clker.com/clipart-smiling-girl-with-dark-ponytails.html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лицо девочки с темными волосами;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8"/>
              </a:rPr>
              <a:t>http://www.clker.com/clipart-12176.html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лицо мальчика;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9"/>
              </a:rPr>
              <a:t>http://www.clker.com/clipart-15943.html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читающий мальчик;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№ 3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0"/>
              </a:rPr>
              <a:t>http://www.clker.com/clipart-9227.html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молоток;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1"/>
              </a:rPr>
              <a:t>http://www.clker.com/clipart-water-droplet.html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капля;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2"/>
              </a:rPr>
              <a:t>http://www.clker.com/clipart-wave-2.html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волна;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3"/>
              </a:rPr>
              <a:t>http://www.clker.com/clipart-1998.html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сахарница;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6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4"/>
              </a:rPr>
              <a:t>http://www.clker.com/clipart-2548.html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дерево;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5"/>
              </a:rPr>
              <a:t>http://www.clker.com/clipart-23376.html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карандаш;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6"/>
              </a:rPr>
              <a:t>http://www.clker.com/clipart-43490.html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солнце;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7"/>
              </a:rPr>
              <a:t>http://www.clker.com/clipart-red-armless-chair.html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кресло;</a:t>
            </a:r>
          </a:p>
          <a:p>
            <a:pPr marL="0" indent="0">
              <a:spcBef>
                <a:spcPts val="0"/>
              </a:spcBef>
              <a:buNone/>
            </a:pP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252000" y="214290"/>
            <a:ext cx="8640000" cy="57150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Ссылки на картинки: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6" name="Равнобедренный треугольник 5">
            <a:hlinkClick r:id="rId19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01" y="785794"/>
            <a:ext cx="8643998" cy="5832000"/>
          </a:xfrm>
          <a:solidFill>
            <a:srgbClr val="00B0F0"/>
          </a:solidFill>
          <a:ln>
            <a:noFill/>
          </a:ln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№ 7 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http://www.clker.com/clipart-3328.html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муравей;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http://www.clker.com/clipart-bear-2.html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медведь;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http://www.clker.com/clipart-8447.html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конверт;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5"/>
              </a:rPr>
              <a:t>http://www.clker.com/clipart-158535.html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лиса;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№ 8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6"/>
              </a:rPr>
              <a:t>http://img0.liveinternet.ru/images/attach/c/2/64/175/64175672_1284820789_11.png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бабочка;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7"/>
              </a:rPr>
              <a:t>http://fotki.yandex.ru/users/ladyo2004/view/491352/?page=0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медведь;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8"/>
              </a:rPr>
              <a:t>http://fotki.yandex.ru/users/ladyo2004/view/491362/?page=0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мяч;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№ 9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9"/>
              </a:rPr>
              <a:t>http://www.clker.com/clipart-red-go-down.html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9"/>
              </a:rPr>
              <a:t> - красная стрелка4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0"/>
              </a:rPr>
              <a:t>http://www.clker.com/clipart-big-leap.html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капля воды;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1"/>
              </a:rPr>
              <a:t>http://www.clker.com/clipart-3492.html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стол;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2"/>
              </a:rPr>
              <a:t>http://www.clker.com/clipart-wooden-barrel.html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бочка;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3"/>
              </a:rPr>
              <a:t>http://www.clker.com/clipart-63669.html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мяч;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4"/>
              </a:rPr>
              <a:t>http://www.thewallpapers.org/photo/35146/butterfly-043.jpg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бабочка;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5"/>
              </a:rPr>
              <a:t>http://www.wallpapers4all.ru/img2037.htm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скалы;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6"/>
              </a:rPr>
              <a:t>http://pda.privet.ru/post/111959754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гриб;</a:t>
            </a:r>
          </a:p>
          <a:p>
            <a:pPr marL="514350" indent="-514350">
              <a:buNone/>
            </a:pPr>
            <a:endParaRPr lang="en-US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252000" y="214290"/>
            <a:ext cx="8640000" cy="57150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Ссылки на картинки: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6" name="Равнобедренный треугольник 5">
            <a:hlinkClick r:id="rId18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2052000" y="428604"/>
            <a:ext cx="5112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Тело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Documents and Settings\Admin\Рабочий стол\red-go-down-m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2000" y="1142984"/>
            <a:ext cx="900000" cy="900000"/>
          </a:xfrm>
          <a:prstGeom prst="rect">
            <a:avLst/>
          </a:prstGeom>
          <a:noFill/>
        </p:spPr>
      </p:pic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1676400" y="2000240"/>
            <a:ext cx="5791200" cy="1152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Отдельный предмет в пространстве, </a:t>
            </a:r>
          </a:p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 также часть предмета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Admin\Рабочий стол\red-go-down-m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5356" y="3286124"/>
            <a:ext cx="684000" cy="684000"/>
          </a:xfrm>
          <a:prstGeom prst="rect">
            <a:avLst/>
          </a:prstGeom>
          <a:noFill/>
        </p:spPr>
      </p:pic>
      <p:pic>
        <p:nvPicPr>
          <p:cNvPr id="10" name="Picture 2" descr="C:\Documents and Settings\Admin\Рабочий стол\red-go-down-m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5119" y="3286124"/>
            <a:ext cx="684000" cy="684000"/>
          </a:xfrm>
          <a:prstGeom prst="rect">
            <a:avLst/>
          </a:prstGeom>
          <a:noFill/>
        </p:spPr>
      </p:pic>
      <p:pic>
        <p:nvPicPr>
          <p:cNvPr id="11" name="Picture 2" descr="C:\Documents and Settings\Admin\Рабочий стол\red-go-down-m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4882" y="3286124"/>
            <a:ext cx="684000" cy="684000"/>
          </a:xfrm>
          <a:prstGeom prst="rect">
            <a:avLst/>
          </a:prstGeom>
          <a:noFill/>
        </p:spPr>
      </p:pic>
      <p:pic>
        <p:nvPicPr>
          <p:cNvPr id="12" name="Picture 2" descr="C:\Documents and Settings\Admin\Рабочий стол\red-go-down-m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4644" y="3286124"/>
            <a:ext cx="684000" cy="684000"/>
          </a:xfrm>
          <a:prstGeom prst="rect">
            <a:avLst/>
          </a:prstGeom>
          <a:noFill/>
        </p:spPr>
      </p:pic>
      <p:pic>
        <p:nvPicPr>
          <p:cNvPr id="4100" name="Picture 4" descr="C:\Documents and Settings\Admin\Рабочий стол\big-leap-m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9075" y="3964785"/>
            <a:ext cx="1161000" cy="1548000"/>
          </a:xfrm>
          <a:prstGeom prst="rect">
            <a:avLst/>
          </a:prstGeom>
          <a:noFill/>
        </p:spPr>
      </p:pic>
      <p:pic>
        <p:nvPicPr>
          <p:cNvPr id="4101" name="Picture 5" descr="C:\Documents and Settings\Admin\Рабочий стол\12754629751302444469600px-soccer_ball.svg-m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6925" y="3964785"/>
            <a:ext cx="1548000" cy="1548000"/>
          </a:xfrm>
          <a:prstGeom prst="rect">
            <a:avLst/>
          </a:prstGeom>
          <a:noFill/>
        </p:spPr>
      </p:pic>
      <p:pic>
        <p:nvPicPr>
          <p:cNvPr id="4102" name="Picture 6" descr="C:\Documents and Settings\Admin\Рабочий стол\wooden-barrel-m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656947" y="3964785"/>
            <a:ext cx="1454862" cy="1548000"/>
          </a:xfrm>
          <a:prstGeom prst="rect">
            <a:avLst/>
          </a:prstGeom>
          <a:noFill/>
        </p:spPr>
      </p:pic>
      <p:pic>
        <p:nvPicPr>
          <p:cNvPr id="4103" name="Picture 7" descr="C:\Documents and Settings\Admin\Рабочий стол\11949855521951877585tavolo_in_legno_architet_01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3929066"/>
            <a:ext cx="1646642" cy="1548000"/>
          </a:xfrm>
          <a:prstGeom prst="rect">
            <a:avLst/>
          </a:prstGeom>
          <a:noFill/>
        </p:spPr>
      </p:pic>
      <p:pic>
        <p:nvPicPr>
          <p:cNvPr id="24" name="Picture 7" descr="C:\Documents and Settings\Admin\Рабочий стол\11949855521951877585tavolo_in_legno_architet_01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5190" y="3964785"/>
            <a:ext cx="1646642" cy="1548000"/>
          </a:xfrm>
          <a:prstGeom prst="rect">
            <a:avLst/>
          </a:prstGeom>
          <a:noFill/>
        </p:spPr>
      </p:pic>
      <p:sp>
        <p:nvSpPr>
          <p:cNvPr id="25" name="AutoShape 4"/>
          <p:cNvSpPr>
            <a:spLocks noChangeArrowheads="1"/>
          </p:cNvSpPr>
          <p:nvPr/>
        </p:nvSpPr>
        <p:spPr bwMode="gray">
          <a:xfrm>
            <a:off x="500034" y="5643578"/>
            <a:ext cx="8136000" cy="720000"/>
          </a:xfrm>
          <a:prstGeom prst="round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Тела имеют форму и выделяются </a:t>
            </a:r>
          </a:p>
          <a:p>
            <a:pPr algn="ctr" eaLnBrk="0" hangingPunct="0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 окружающего пространства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Равнобедренный треугольник 15">
            <a:hlinkClick r:id="rId8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18" name="Блок-схема: знак завершения 17">
            <a:hlinkClick r:id="rId10" action="ppaction://hlinksldjump"/>
          </p:cNvPr>
          <p:cNvSpPr/>
          <p:nvPr/>
        </p:nvSpPr>
        <p:spPr>
          <a:xfrm>
            <a:off x="6786578" y="1142984"/>
            <a:ext cx="2016000" cy="504000"/>
          </a:xfrm>
          <a:prstGeom prst="flowChartTermina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Тест</a:t>
            </a: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01" y="785794"/>
            <a:ext cx="8643998" cy="5832000"/>
          </a:xfrm>
          <a:solidFill>
            <a:srgbClr val="00B0F0"/>
          </a:solidFill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№ 10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http://www.clker.com/clipart-3284.html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птица;</a:t>
            </a:r>
            <a:endParaRPr lang="en-US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http://www.clker.com/clipart-10913.html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корзина;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http://www.clker.com/clipart-16162.html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красные туфли;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5"/>
              </a:rPr>
              <a:t>http://www.clker.com/clipart-2546.html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цветы;</a:t>
            </a:r>
          </a:p>
          <a:p>
            <a:pPr marL="514350" indent="-514350">
              <a:buNone/>
            </a:pP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№ 11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6"/>
              </a:rPr>
              <a:t>http://www.clker.com/clipart-4214.html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шляпа;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6"/>
              </a:rPr>
              <a:t>http://www.clker.com/clipart-4214.html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сумка;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7"/>
              </a:rPr>
              <a:t>http://www.clker.com/clipart-14607.html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кровать;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8"/>
              </a:rPr>
              <a:t>http://www.clker.com/clipart-26798.html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дерево;</a:t>
            </a:r>
          </a:p>
          <a:p>
            <a:pPr marL="514350" indent="-514350">
              <a:buNone/>
            </a:pP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№ 12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9"/>
              </a:rPr>
              <a:t>http://www.clker.com/clipart-10982.html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лошадь;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0"/>
              </a:rPr>
              <a:t>http://www.clker.com/clipart-alarm-clock-1.html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будильник;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1"/>
              </a:rPr>
              <a:t>http://www.clker.com/clipart-6870.html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красная машина;</a:t>
            </a: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252000" y="214290"/>
            <a:ext cx="8640000" cy="57150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Ссылки на картинки: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6" name="Равнобедренный треугольник 5">
            <a:hlinkClick r:id="rId13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01" y="785794"/>
            <a:ext cx="8643998" cy="5832000"/>
          </a:xfrm>
          <a:solidFill>
            <a:srgbClr val="00B0F0"/>
          </a:solidFill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http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://www.clker.com/clipart-4596.html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мяч;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http://www.clker.com/clipart-alphabet-block-b--1.html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кубик деревянный;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http://www.clker.com/clipart-15847.html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конверт;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5"/>
              </a:rPr>
              <a:t>http://www.clker.com/clipart-magnifying-glass-2.html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лупа;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6"/>
              </a:rPr>
              <a:t>http://www.cksinfo.com/clipart/nature/weather/icicles.png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сосулька;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7"/>
              </a:rPr>
              <a:t>http://img1.liveinternet.ru/images/attach/c/2/70/3/70003451_post2901941281415971.png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солнце;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8"/>
              </a:rPr>
              <a:t>http://www.cartoonclipartworld.com/christmasclipart/images/snowman_clipart_15.gif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снеговик;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9"/>
              </a:rPr>
              <a:t>http://www.iloveclipart.com/downloads/blue-bird-clip-art.jpg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птица;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0"/>
              </a:rPr>
              <a:t>http://journeyguy.typepad.com/photos/uncategorized/rain.jpg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туча;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1"/>
              </a:rPr>
              <a:t>http://i040.radikal.ru/0911/5f/eeba91863af0.jpg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елка;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2"/>
              </a:rPr>
              <a:t>http://img1.liveinternet.ru/images/attach/c/0/42/956/42956050_1240523595_05.png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-еж;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3"/>
              </a:rPr>
              <a:t>http://www.cartoonclipartfree.com/Cliparts_Free/Weltraum_Free/Cartoon-Clipart-Free-12.gif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луна;</a:t>
            </a:r>
          </a:p>
          <a:p>
            <a:pPr marL="514350" indent="-514350">
              <a:buNone/>
            </a:pP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4"/>
              </a:rPr>
              <a:t>http://rh.foto.radikal.ru/0707/93/0c9eafa0b4a5.png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-рамка цветы;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5"/>
              </a:rPr>
              <a:t>http://img-fotki.yandex.ru/get/5603/michaelsmirnoff.8c/0_4e796_c0893387_XL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рыба;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6"/>
              </a:rPr>
              <a:t>http://i064.radikal.ru/0810/1d/d8843be771f1.png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трава клипарт;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7"/>
              </a:rPr>
              <a:t>http://www.clker.com/clipart-3592.html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управляющая кнопка выход;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8"/>
              </a:rPr>
              <a:t>http://www.clker.com/clipart-red-go-next.html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стрелка;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9"/>
              </a:rPr>
              <a:t>http://www.clker.com/clipart-3593.html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знак вопроса;</a:t>
            </a:r>
          </a:p>
          <a:p>
            <a:pPr marL="514350" indent="-514350">
              <a:buNone/>
            </a:pP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252000" y="214290"/>
            <a:ext cx="8640000" cy="57150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Ссылки на картинки: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6" name="Равнобедренный треугольник 5">
            <a:hlinkClick r:id="rId21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252000" y="214290"/>
            <a:ext cx="8640000" cy="57150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Ссылки на картинки: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01" y="785794"/>
            <a:ext cx="8643998" cy="5832000"/>
          </a:xfrm>
          <a:solidFill>
            <a:srgbClr val="00B0F0"/>
          </a:solidFill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16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http://www.clker.com/clipart-scissors.html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ножницы металлические;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http://www.clker.com/clipart-24966.html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капли воды;</a:t>
            </a:r>
          </a:p>
          <a:p>
            <a:pPr marL="514350" indent="-514350">
              <a:buNone/>
            </a:pP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17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http://www.clker.com/clipart-15848.html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карандаш;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5"/>
              </a:rPr>
              <a:t>http://www.clker.com/clipart-2945.html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лупа;</a:t>
            </a:r>
          </a:p>
          <a:p>
            <a:pPr marL="514350" indent="-514350">
              <a:buNone/>
            </a:pP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18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6"/>
              </a:rPr>
              <a:t>http://www.clker.com/clipart-9231.html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молоток;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7"/>
              </a:rPr>
              <a:t>http://www.clker.com/clipart-10826.html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нож;</a:t>
            </a:r>
          </a:p>
          <a:p>
            <a:pPr marL="514350" indent="-514350">
              <a:buNone/>
            </a:pP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19</a:t>
            </a:r>
          </a:p>
          <a:p>
            <a:pPr marL="514350" indent="-514350">
              <a:buNone/>
            </a:pP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20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8"/>
              </a:rPr>
              <a:t>http://www.clker.com/clipart-meat-mincing-machine.html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мясорубка;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9"/>
              </a:rPr>
              <a:t>http://www.clker.com/clipart-2557.html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санки;</a:t>
            </a:r>
          </a:p>
          <a:p>
            <a:pPr marL="514350" indent="-514350">
              <a:buNone/>
            </a:pP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22 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0"/>
              </a:rPr>
              <a:t>http://www.clker.com/clipart-2252.html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песочные часы;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1"/>
              </a:rPr>
              <a:t>http://www.clker.com/clipart-search-8.html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лупа;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2"/>
              </a:rPr>
              <a:t>http://www.clker.com/clipart-2286.html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лампочка;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3"/>
              </a:rPr>
              <a:t>http://www.clker.com/clipart-10355.html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бокал;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4"/>
              </a:rPr>
              <a:t>http://www.clker.com/clipart-jar-with-red-lid.html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банка с красной крышкой;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5"/>
              </a:rPr>
              <a:t>http://www.clker.com/clipart-jar-with-blue-lid.html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банка с синей крышкой;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6"/>
              </a:rPr>
              <a:t>http://www.clker.com/clipart-3259.html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колба;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7"/>
              </a:rPr>
              <a:t>http://www.clker.com/clipart-2066.html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стакан с соком;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8"/>
              </a:rPr>
              <a:t>http://www.clker.com/clipart-15687.html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бокал;</a:t>
            </a:r>
            <a:endParaRPr lang="en-US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5" name="Равнобедренный треугольник 4">
            <a:hlinkClick r:id="rId20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252000" y="214290"/>
            <a:ext cx="8640000" cy="57150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Ссылки на картинки: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01" y="785794"/>
            <a:ext cx="8643998" cy="5832000"/>
          </a:xfrm>
          <a:solidFill>
            <a:srgbClr val="00B0F0"/>
          </a:solidFill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23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http://www.clker.com/clipart-26038.html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колокольчик;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http://www.clker.com/clipart-jewelery-wedding-ring.html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кольцо;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http://www.clker.com/clipart-24033.html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корона;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5"/>
              </a:rPr>
              <a:t>http://www.clker.com/clipart-4451.html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музыкальный инструмент;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6"/>
              </a:rPr>
              <a:t>http://www.clker.com/clipart-10240.html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монеты;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7"/>
              </a:rPr>
              <a:t>http://www.clker.com/clipart-88953.html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кубок;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8"/>
              </a:rPr>
              <a:t>http://www.clker.com/clipart-gold-key.html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ключ;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9"/>
              </a:rPr>
              <a:t>http://www.clker.com/clipart-1726.html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замок;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0"/>
              </a:rPr>
              <a:t>http://www.clker.com/clipart-2689.html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цепочка из трех звеньев;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1"/>
              </a:rPr>
              <a:t>http://www.clker.com/clipart-4217.html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цепочка;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24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2"/>
              </a:rPr>
              <a:t>http://www.clker.com/clipart-14519.html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лопатка и ведерко пластмассовые;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3"/>
              </a:rPr>
              <a:t>http://www.clker.com/clipart-pail-bucket.html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ведро красное;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4"/>
              </a:rPr>
              <a:t>http://www.clker.com/clipart-kitchen-scales.html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весы;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5"/>
              </a:rPr>
              <a:t>http://www.clker.com/clipart-2905.html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щетка зубная;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6"/>
              </a:rPr>
              <a:t>http://www.clker.com/clipart-briefcase-1.html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портфель;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7"/>
              </a:rPr>
              <a:t>http://www.clker.com/clipart-plant-in-pot.html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- цветочный горшок;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8"/>
              </a:rPr>
              <a:t>http://www.clker.com/clipart-3256.html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корзина пластмассовая;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9"/>
              </a:rPr>
              <a:t>http://www.clker.com/clipart-rubik-cube-game.html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кубик 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Rubik;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0"/>
              </a:rPr>
              <a:t>http://www.clker.com/clipart-11007.html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канистра;</a:t>
            </a:r>
          </a:p>
          <a:p>
            <a:pPr marL="514350" indent="-514350">
              <a:buNone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1"/>
              </a:rPr>
              <a:t>http://www.clker.com/clipart-3037.html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машина игрушечная;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5" name="Равнобедренный треугольник 4">
            <a:hlinkClick r:id="rId23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252000" y="214290"/>
            <a:ext cx="8640000" cy="57150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Ссылки на картинки: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01" y="785794"/>
            <a:ext cx="8643998" cy="5832000"/>
          </a:xfrm>
          <a:solidFill>
            <a:srgbClr val="00B0F0"/>
          </a:solidFill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№  25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http://www.clker.com/clipart-4490.html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воздушный шарик;</a:t>
            </a:r>
          </a:p>
          <a:p>
            <a:pPr marL="514350" indent="-514350">
              <a:buNone/>
            </a:pPr>
            <a:endParaRPr lang="ru-RU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  <a:hlinkClick r:id="rId3"/>
            </a:endParaRP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http://www.clker.com/clipart-15848.html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карандаш;</a:t>
            </a:r>
            <a:endParaRPr lang="en-US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en-US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http://www.zankov.ru/print/article=344</a:t>
            </a: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конспект урока</a:t>
            </a:r>
          </a:p>
          <a:p>
            <a:pPr marL="514350" indent="-514350">
              <a:buNone/>
            </a:pP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31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5"/>
              </a:rPr>
              <a:t>http://www.clker.com/clipart-red-arrows-set-right.html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стрелочка клипарт;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6"/>
              </a:rPr>
              <a:t>http://www.clker.com/clipart-hand-pointer-1.html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рука указатель;</a:t>
            </a:r>
          </a:p>
          <a:p>
            <a:pPr marL="514350" indent="-514350">
              <a:buNone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7"/>
              </a:rPr>
              <a:t>http://www.clker.com/clipart-12286.html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стрелка;</a:t>
            </a:r>
          </a:p>
          <a:p>
            <a:pPr marL="514350" indent="-514350">
              <a:buNone/>
            </a:pP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Слайд 32</a:t>
            </a:r>
            <a:endParaRPr lang="en-US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8"/>
              </a:rPr>
              <a:t>http://www.clker.com/clipart-3284.html</a:t>
            </a: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птица;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9"/>
              </a:rPr>
              <a:t>http://www.clker.com/clipart-10913.html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корзина;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0"/>
              </a:rPr>
              <a:t>http://s44.radikal.ru/i106/0810/56/18d8db7ab4a1.png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стул;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1"/>
              </a:rPr>
              <a:t>http://i008.radikal.ru/0802/3b/9f8df214eece.png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- яйца;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2"/>
              </a:rPr>
              <a:t>http://www.lenagold.ru/fon/clipart/o/obl/oblaka03.png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облака;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3"/>
              </a:rPr>
              <a:t>http://flowerclipart.net/images/stories/flowerclipart/pot-plants/Plant_in_Pot3_Flower_Clipart.png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цветок в горшке;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4"/>
              </a:rPr>
              <a:t>http://i056.radikal.ru/1005/d2/70bf06efa2a6.png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карандаш;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5"/>
              </a:rPr>
              <a:t>http://www.wblibrary.org/images-and-clip-art/Computer.gif/image_preview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компьютер;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6"/>
              </a:rPr>
              <a:t>http://www.clker.com/cliparts/8/f/4/c/1197154602576284536drunken_duck_old_styled_tv_set.svg.hi.png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телевизор;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17"/>
              </a:rPr>
              <a:t>http://www.psdgraphics.com/file/shopping-basket-icon.jpg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корзина для 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товара</a:t>
            </a:r>
            <a:r>
              <a:rPr lang="ru-RU" sz="17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7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7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Сравни  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Documents and Settings\Admin\Рабочий стол\11971488401869541118barretr_Air_mail_envelope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1220" y="2648240"/>
            <a:ext cx="1332000" cy="1332000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1194986830921943475ball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138" y="2648240"/>
            <a:ext cx="1332000" cy="1332000"/>
          </a:xfrm>
          <a:prstGeom prst="rect">
            <a:avLst/>
          </a:prstGeom>
          <a:noFill/>
        </p:spPr>
      </p:pic>
      <p:pic>
        <p:nvPicPr>
          <p:cNvPr id="5124" name="Picture 4" descr="C:\Documents and Settings\Admin\Рабочий стол\alphabet-block-b-m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7302" y="2648240"/>
            <a:ext cx="1401560" cy="1332000"/>
          </a:xfrm>
          <a:prstGeom prst="rect">
            <a:avLst/>
          </a:prstGeom>
          <a:noFill/>
        </p:spPr>
      </p:pic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2321703" y="1214422"/>
            <a:ext cx="4500594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Найди общее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6786578" y="5857892"/>
            <a:ext cx="1440000" cy="324000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Задание 1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5375677" y="5857892"/>
            <a:ext cx="1357322" cy="324000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Ответ 1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Блок-схема: узел 8"/>
          <p:cNvSpPr>
            <a:spLocks noChangeAspect="1"/>
          </p:cNvSpPr>
          <p:nvPr/>
        </p:nvSpPr>
        <p:spPr>
          <a:xfrm>
            <a:off x="579075" y="2000240"/>
            <a:ext cx="2628000" cy="2628000"/>
          </a:xfrm>
          <a:prstGeom prst="flowChartConnector">
            <a:avLst/>
          </a:prstGeom>
          <a:noFill/>
          <a:ln w="28575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>
            <a:spLocks noChangeAspect="1"/>
          </p:cNvSpPr>
          <p:nvPr/>
        </p:nvSpPr>
        <p:spPr>
          <a:xfrm>
            <a:off x="5936925" y="2000240"/>
            <a:ext cx="2628000" cy="2628000"/>
          </a:xfrm>
          <a:prstGeom prst="flowChartConnector">
            <a:avLst/>
          </a:prstGeom>
          <a:noFill/>
          <a:ln w="28575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>
            <a:spLocks noChangeAspect="1"/>
          </p:cNvSpPr>
          <p:nvPr/>
        </p:nvSpPr>
        <p:spPr>
          <a:xfrm>
            <a:off x="3258000" y="2000240"/>
            <a:ext cx="2628000" cy="2628000"/>
          </a:xfrm>
          <a:prstGeom prst="flowChartConnector">
            <a:avLst/>
          </a:prstGeom>
          <a:noFill/>
          <a:ln w="28575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множение 14"/>
          <p:cNvSpPr>
            <a:spLocks noChangeAspect="1"/>
          </p:cNvSpPr>
          <p:nvPr/>
        </p:nvSpPr>
        <p:spPr>
          <a:xfrm>
            <a:off x="6357950" y="1142984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gray">
          <a:xfrm>
            <a:off x="2500298" y="4857760"/>
            <a:ext cx="4500594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Искусственные тела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Умножение 17"/>
          <p:cNvSpPr>
            <a:spLocks noChangeAspect="1"/>
          </p:cNvSpPr>
          <p:nvPr/>
        </p:nvSpPr>
        <p:spPr>
          <a:xfrm>
            <a:off x="6500826" y="4786322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22" name="AutoShape 6"/>
          <p:cNvSpPr>
            <a:spLocks noChangeArrowheads="1"/>
          </p:cNvSpPr>
          <p:nvPr/>
        </p:nvSpPr>
        <p:spPr bwMode="gray">
          <a:xfrm>
            <a:off x="6786578" y="6215082"/>
            <a:ext cx="1440000" cy="324000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Задание 2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AutoShape 6">
            <a:hlinkClick r:id="rId6" action="ppaction://hlinksldjump"/>
          </p:cNvPr>
          <p:cNvSpPr>
            <a:spLocks noChangeArrowheads="1"/>
          </p:cNvSpPr>
          <p:nvPr/>
        </p:nvSpPr>
        <p:spPr bwMode="gray">
          <a:xfrm>
            <a:off x="5375677" y="6215082"/>
            <a:ext cx="1357322" cy="324000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Ответ 2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2106000" y="1071546"/>
            <a:ext cx="4932000" cy="900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Определи основные признаки тел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Умножение 24"/>
          <p:cNvSpPr>
            <a:spLocks noChangeAspect="1"/>
          </p:cNvSpPr>
          <p:nvPr/>
        </p:nvSpPr>
        <p:spPr>
          <a:xfrm>
            <a:off x="6572264" y="1000108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Нашивка 25"/>
          <p:cNvSpPr/>
          <p:nvPr/>
        </p:nvSpPr>
        <p:spPr>
          <a:xfrm rot="6399019">
            <a:off x="1189878" y="3925543"/>
            <a:ext cx="432000" cy="432000"/>
          </a:xfrm>
          <a:prstGeom prst="chevron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Нашивка 28"/>
          <p:cNvSpPr/>
          <p:nvPr/>
        </p:nvSpPr>
        <p:spPr>
          <a:xfrm rot="15200981" flipH="1">
            <a:off x="7783187" y="4017770"/>
            <a:ext cx="432000" cy="432000"/>
          </a:xfrm>
          <a:prstGeom prst="chevron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Нашивка 29"/>
          <p:cNvSpPr/>
          <p:nvPr/>
        </p:nvSpPr>
        <p:spPr>
          <a:xfrm rot="16200000" flipH="1">
            <a:off x="4356000" y="4011334"/>
            <a:ext cx="432000" cy="432000"/>
          </a:xfrm>
          <a:prstGeom prst="chevron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Admin\Рабочий стол\11949856321026402567tasto_9_architetto_franc_01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943" y="4393413"/>
            <a:ext cx="684000" cy="684000"/>
          </a:xfrm>
          <a:prstGeom prst="rect">
            <a:avLst/>
          </a:prstGeom>
          <a:noFill/>
        </p:spPr>
      </p:pic>
      <p:pic>
        <p:nvPicPr>
          <p:cNvPr id="32" name="Picture 2" descr="C:\Documents and Settings\Admin\Рабочий стол\11949856321026402567tasto_9_architetto_franc_01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30000" y="4500570"/>
            <a:ext cx="684000" cy="684000"/>
          </a:xfrm>
          <a:prstGeom prst="rect">
            <a:avLst/>
          </a:prstGeom>
          <a:noFill/>
        </p:spPr>
      </p:pic>
      <p:pic>
        <p:nvPicPr>
          <p:cNvPr id="33" name="Picture 2" descr="C:\Documents and Settings\Admin\Рабочий стол\11949856321026402567tasto_9_architetto_franc_01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09057" y="4393413"/>
            <a:ext cx="684000" cy="684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5" grpId="0" animBg="1"/>
      <p:bldP spid="15" grpId="1" animBg="1"/>
      <p:bldP spid="15" grpId="2" animBg="1"/>
      <p:bldP spid="17" grpId="0" animBg="1"/>
      <p:bldP spid="17" grpId="1" animBg="1"/>
      <p:bldP spid="18" grpId="0" animBg="1"/>
      <p:bldP spid="18" grpId="1" animBg="1"/>
      <p:bldP spid="18" grpId="2" animBg="1"/>
      <p:bldP spid="22" grpId="0" animBg="1"/>
      <p:bldP spid="23" grpId="0" animBg="1"/>
      <p:bldP spid="24" grpId="0" animBg="1"/>
      <p:bldP spid="24" grpId="1" animBg="1"/>
      <p:bldP spid="25" grpId="0" animBg="1"/>
      <p:bldP spid="25" grpId="1" animBg="1"/>
      <p:bldP spid="25" grpId="2" animBg="1"/>
      <p:bldP spid="26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676400" y="428604"/>
            <a:ext cx="57912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Признаки тел 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C:\Documents and Settings\Admin\Рабочий стол\1194986830921943475ball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128" y="1142984"/>
            <a:ext cx="1332000" cy="1332000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11971488401869541118barretr_Air_mail_envelope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128" y="2714620"/>
            <a:ext cx="1332000" cy="1332000"/>
          </a:xfrm>
          <a:prstGeom prst="rect">
            <a:avLst/>
          </a:prstGeom>
          <a:noFill/>
        </p:spPr>
      </p:pic>
      <p:pic>
        <p:nvPicPr>
          <p:cNvPr id="6" name="Picture 4" descr="C:\Documents and Settings\Admin\Рабочий стол\alphabet-block-b-m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286256"/>
            <a:ext cx="1401560" cy="1332000"/>
          </a:xfrm>
          <a:prstGeom prst="rect">
            <a:avLst/>
          </a:prstGeom>
          <a:noFill/>
        </p:spPr>
      </p:pic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2464579" y="1571612"/>
            <a:ext cx="5616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Круглый, резиновый, яркий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2464579" y="3214686"/>
            <a:ext cx="5616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Прямоугольный, бумажный, белый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gray">
          <a:xfrm>
            <a:off x="2464579" y="4857760"/>
            <a:ext cx="5616000" cy="574675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6350" algn="ctr">
            <a:solidFill>
              <a:srgbClr val="00B0F0"/>
            </a:solidFill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Деревянный, большой, бежевый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gray">
          <a:xfrm>
            <a:off x="500034" y="5643578"/>
            <a:ext cx="8136000" cy="720000"/>
          </a:xfrm>
          <a:prstGeom prst="roundRect">
            <a:avLst/>
          </a:prstGeom>
          <a:noFill/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Каждое тело имеет размеры, форму, цвет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множение 11"/>
          <p:cNvSpPr>
            <a:spLocks noChangeAspect="1"/>
          </p:cNvSpPr>
          <p:nvPr/>
        </p:nvSpPr>
        <p:spPr>
          <a:xfrm>
            <a:off x="7608115" y="1500174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множение 12"/>
          <p:cNvSpPr>
            <a:spLocks noChangeAspect="1"/>
          </p:cNvSpPr>
          <p:nvPr/>
        </p:nvSpPr>
        <p:spPr>
          <a:xfrm>
            <a:off x="7608115" y="3143248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>
            <a:spLocks noChangeAspect="1"/>
          </p:cNvSpPr>
          <p:nvPr/>
        </p:nvSpPr>
        <p:spPr>
          <a:xfrm>
            <a:off x="7608115" y="4786322"/>
            <a:ext cx="540000" cy="540000"/>
          </a:xfrm>
          <a:prstGeom prst="mathMultiply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16" name="Равнобедренный треугольник 15"/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2" animBg="1"/>
      <p:bldP spid="12" grpId="3" animBg="1"/>
      <p:bldP spid="13" grpId="2" animBg="1"/>
      <p:bldP spid="13" grpId="3" animBg="1"/>
      <p:bldP spid="14" grpId="2" animBg="1"/>
      <p:bldP spid="14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5"/>
          <p:cNvSpPr>
            <a:spLocks noChangeArrowheads="1"/>
          </p:cNvSpPr>
          <p:nvPr/>
        </p:nvSpPr>
        <p:spPr bwMode="gray">
          <a:xfrm>
            <a:off x="216000" y="24300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500" name="Oval 4"/>
          <p:cNvSpPr>
            <a:spLocks noChangeArrowheads="1"/>
          </p:cNvSpPr>
          <p:nvPr/>
        </p:nvSpPr>
        <p:spPr bwMode="gray">
          <a:xfrm>
            <a:off x="5414104" y="2146285"/>
            <a:ext cx="742791" cy="206375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106501" name="Oval 5"/>
          <p:cNvSpPr>
            <a:spLocks noChangeArrowheads="1"/>
          </p:cNvSpPr>
          <p:nvPr/>
        </p:nvSpPr>
        <p:spPr bwMode="gray">
          <a:xfrm>
            <a:off x="4128504" y="3832210"/>
            <a:ext cx="1257031" cy="3492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106502" name="Oval 6"/>
          <p:cNvSpPr>
            <a:spLocks noChangeArrowheads="1"/>
          </p:cNvSpPr>
          <p:nvPr/>
        </p:nvSpPr>
        <p:spPr bwMode="gray">
          <a:xfrm>
            <a:off x="5461719" y="5857860"/>
            <a:ext cx="1823647" cy="506412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106503" name="Oval 7"/>
          <p:cNvSpPr>
            <a:spLocks noChangeArrowheads="1"/>
          </p:cNvSpPr>
          <p:nvPr/>
        </p:nvSpPr>
        <p:spPr bwMode="gray">
          <a:xfrm>
            <a:off x="1728717" y="4494197"/>
            <a:ext cx="1480821" cy="411162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106504" name="Rectangle 8"/>
          <p:cNvSpPr>
            <a:spLocks noChangeArrowheads="1"/>
          </p:cNvSpPr>
          <p:nvPr/>
        </p:nvSpPr>
        <p:spPr bwMode="gray">
          <a:xfrm rot="13770025">
            <a:off x="4964835" y="3727455"/>
            <a:ext cx="960437" cy="1920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505" name="Rectangle 9"/>
          <p:cNvSpPr>
            <a:spLocks noChangeArrowheads="1"/>
          </p:cNvSpPr>
          <p:nvPr/>
        </p:nvSpPr>
        <p:spPr bwMode="gray">
          <a:xfrm rot="20856083">
            <a:off x="2976225" y="3274997"/>
            <a:ext cx="1009434" cy="1730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914237" y="1949435"/>
            <a:ext cx="1609381" cy="1855787"/>
            <a:chOff x="2433" y="1234"/>
            <a:chExt cx="1014" cy="1169"/>
          </a:xfrm>
        </p:grpSpPr>
        <p:sp>
          <p:nvSpPr>
            <p:cNvPr id="106507" name="Rectangle 11"/>
            <p:cNvSpPr>
              <a:spLocks noChangeArrowheads="1"/>
            </p:cNvSpPr>
            <p:nvPr/>
          </p:nvSpPr>
          <p:spPr bwMode="gray">
            <a:xfrm rot="-3205350">
              <a:off x="3175" y="1380"/>
              <a:ext cx="376" cy="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2433" y="1401"/>
              <a:ext cx="1014" cy="1002"/>
              <a:chOff x="2016" y="1920"/>
              <a:chExt cx="1680" cy="1680"/>
            </a:xfrm>
          </p:grpSpPr>
          <p:sp>
            <p:nvSpPr>
              <p:cNvPr id="106509" name="Oval 13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66FF">
                      <a:shade val="30000"/>
                      <a:satMod val="115000"/>
                    </a:srgbClr>
                  </a:gs>
                  <a:gs pos="50000">
                    <a:srgbClr val="0066FF">
                      <a:shade val="67500"/>
                      <a:satMod val="115000"/>
                    </a:srgbClr>
                  </a:gs>
                  <a:gs pos="100000">
                    <a:srgbClr val="0066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510" name="Freeform 14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6511" name="Text Box 15"/>
            <p:cNvSpPr txBox="1">
              <a:spLocks noChangeArrowheads="1"/>
            </p:cNvSpPr>
            <p:nvPr/>
          </p:nvSpPr>
          <p:spPr bwMode="gray">
            <a:xfrm>
              <a:off x="2486" y="1837"/>
              <a:ext cx="90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Природа</a:t>
              </a:r>
              <a:endParaRPr lang="en-US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5323636" y="1285860"/>
            <a:ext cx="871351" cy="862012"/>
            <a:chOff x="2016" y="1920"/>
            <a:chExt cx="1680" cy="1680"/>
          </a:xfrm>
        </p:grpSpPr>
        <p:sp>
          <p:nvSpPr>
            <p:cNvPr id="106514" name="Oval 18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15" name="Freeform 19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1500166" y="2611422"/>
            <a:ext cx="1744289" cy="1790700"/>
            <a:chOff x="2016" y="1920"/>
            <a:chExt cx="1680" cy="1680"/>
          </a:xfrm>
        </p:grpSpPr>
        <p:sp>
          <p:nvSpPr>
            <p:cNvPr id="106519" name="Oval 2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20" name="Freeform 2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5255388" y="3871897"/>
            <a:ext cx="2012520" cy="1989137"/>
            <a:chOff x="2016" y="1920"/>
            <a:chExt cx="1680" cy="1680"/>
          </a:xfrm>
        </p:grpSpPr>
        <p:sp>
          <p:nvSpPr>
            <p:cNvPr id="106524" name="Oval 28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25" name="Freeform 29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2" name="AutoShape 4"/>
          <p:cNvSpPr>
            <a:spLocks noChangeArrowheads="1"/>
          </p:cNvSpPr>
          <p:nvPr/>
        </p:nvSpPr>
        <p:spPr bwMode="gray">
          <a:xfrm>
            <a:off x="2016000" y="428604"/>
            <a:ext cx="5112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ты думаешь?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 Box 30"/>
          <p:cNvSpPr txBox="1">
            <a:spLocks noChangeArrowheads="1"/>
          </p:cNvSpPr>
          <p:nvPr/>
        </p:nvSpPr>
        <p:spPr bwMode="gray">
          <a:xfrm>
            <a:off x="357158" y="5143512"/>
            <a:ext cx="2097986" cy="936000"/>
          </a:xfrm>
          <a:prstGeom prst="wedgeRoundRectCallout">
            <a:avLst>
              <a:gd name="adj1" fmla="val 42469"/>
              <a:gd name="adj2" fmla="val -167196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66FF"/>
            </a:solidFill>
            <a:miter lim="800000"/>
            <a:headEnd/>
            <a:tailEnd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Все, что нас 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окружает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 Box 30"/>
          <p:cNvSpPr txBox="1">
            <a:spLocks noChangeArrowheads="1"/>
          </p:cNvSpPr>
          <p:nvPr/>
        </p:nvSpPr>
        <p:spPr bwMode="gray">
          <a:xfrm>
            <a:off x="6072198" y="1857364"/>
            <a:ext cx="2664000" cy="1944000"/>
          </a:xfrm>
          <a:prstGeom prst="wedgeRoundRectCallout">
            <a:avLst>
              <a:gd name="adj1" fmla="val -48479"/>
              <a:gd name="adj2" fmla="val 90146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66FF"/>
            </a:solidFill>
            <a:miter lim="800000"/>
            <a:headEnd/>
            <a:tailEnd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Все, что нас окружает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существует независимо 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 человека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gray">
          <a:xfrm>
            <a:off x="785786" y="1428736"/>
            <a:ext cx="2736000" cy="936000"/>
          </a:xfrm>
          <a:prstGeom prst="wedgeRoundRectCallout">
            <a:avLst>
              <a:gd name="adj1" fmla="val 123594"/>
              <a:gd name="adj2" fmla="val -18538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66FF"/>
            </a:solidFill>
            <a:round/>
            <a:headEnd/>
            <a:tailEnd/>
          </a:ln>
          <a:effectLst>
            <a:outerShdw dist="114300" dir="2400000" algn="ctr" rotWithShape="0">
              <a:srgbClr val="C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Все, что сделано 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руками человека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sp>
        <p:nvSpPr>
          <p:cNvPr id="29" name="Равнобедренный треугольник 28">
            <a:hlinkClick r:id="rId5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8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8072462" y="1428736"/>
            <a:ext cx="657090" cy="756000"/>
            <a:chOff x="1069956" y="1467992"/>
            <a:chExt cx="1152458" cy="1325934"/>
          </a:xfrm>
        </p:grpSpPr>
        <p:grpSp>
          <p:nvGrpSpPr>
            <p:cNvPr id="40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42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46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4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Месяц 46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43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4" name="Блок-схема: узел 43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Блок-схема: узел 44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1" name="Облако 40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Группа 51"/>
          <p:cNvGrpSpPr>
            <a:grpSpLocks noChangeAspect="1"/>
          </p:cNvGrpSpPr>
          <p:nvPr/>
        </p:nvGrpSpPr>
        <p:grpSpPr>
          <a:xfrm>
            <a:off x="857224" y="857232"/>
            <a:ext cx="588147" cy="756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53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57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59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61" name="Блок-схема: узел 6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62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63" name="Блок-схема: узел 6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6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8" name="Месяц 5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4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55" name="Блок-схема: узел 5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Блок-схема: узел 5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>
            <a:off x="357158" y="4500570"/>
            <a:ext cx="588147" cy="756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66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70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72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4" name="Блок-схема: узел 73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7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6" name="Блок-схема: узел 75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7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3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71" name="Месяц 70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7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8" name="Блок-схема: узел 67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Блок-схема: узел 68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75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79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31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15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315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15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36" grpId="0" animBg="1"/>
      <p:bldP spid="36" grpId="1" animBg="1"/>
      <p:bldP spid="37" grpId="0" animBg="1"/>
      <p:bldP spid="37" grpId="1" animBg="1"/>
      <p:bldP spid="30" grpId="0" animBg="1"/>
      <p:bldP spid="3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AutoShape 5"/>
          <p:cNvSpPr>
            <a:spLocks noChangeArrowheads="1"/>
          </p:cNvSpPr>
          <p:nvPr/>
        </p:nvSpPr>
        <p:spPr bwMode="gray">
          <a:xfrm>
            <a:off x="216000" y="214290"/>
            <a:ext cx="8712000" cy="6372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2016000" y="428604"/>
            <a:ext cx="5112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Раздели на группы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570460" y="1321579"/>
            <a:ext cx="1263710" cy="1764000"/>
            <a:chOff x="642910" y="1321579"/>
            <a:chExt cx="1263710" cy="176400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42910" y="1321579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 descr="C:\Documents and Settings\Admin\Рабочий стол\16 апреля\Мусор\11949855521951877585tavolo_in_legno_architet_01.svg.med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10" y="1785926"/>
              <a:ext cx="1263710" cy="1188000"/>
            </a:xfrm>
            <a:prstGeom prst="rect">
              <a:avLst/>
            </a:prstGeom>
            <a:noFill/>
          </p:spPr>
        </p:pic>
      </p:grpSp>
      <p:sp>
        <p:nvSpPr>
          <p:cNvPr id="28" name="AutoShape 4"/>
          <p:cNvSpPr>
            <a:spLocks noChangeArrowheads="1"/>
          </p:cNvSpPr>
          <p:nvPr/>
        </p:nvSpPr>
        <p:spPr bwMode="gray">
          <a:xfrm>
            <a:off x="464315" y="3143248"/>
            <a:ext cx="1476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Стол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2780518" y="1321579"/>
            <a:ext cx="1368000" cy="1764000"/>
            <a:chOff x="2857488" y="1321579"/>
            <a:chExt cx="1368000" cy="176400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2915146" y="1321579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7" name="Picture 3" descr="C:\Documents and Settings\Admin\Рабочий стол\12599782271695849075sun-md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57488" y="1500174"/>
              <a:ext cx="1368000" cy="1368000"/>
            </a:xfrm>
            <a:prstGeom prst="rect">
              <a:avLst/>
            </a:prstGeom>
            <a:noFill/>
          </p:spPr>
        </p:pic>
      </p:grpSp>
      <p:sp>
        <p:nvSpPr>
          <p:cNvPr id="39" name="AutoShape 4"/>
          <p:cNvSpPr>
            <a:spLocks noChangeArrowheads="1"/>
          </p:cNvSpPr>
          <p:nvPr/>
        </p:nvSpPr>
        <p:spPr bwMode="gray">
          <a:xfrm>
            <a:off x="2726518" y="3143248"/>
            <a:ext cx="1476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Солнце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575973" y="3857628"/>
            <a:ext cx="1252685" cy="1764000"/>
            <a:chOff x="642910" y="3536157"/>
            <a:chExt cx="1252685" cy="176400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42910" y="3536157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Picture 34" descr="13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3634" y="3643314"/>
              <a:ext cx="1051236" cy="1332000"/>
            </a:xfrm>
            <a:prstGeom prst="rect">
              <a:avLst/>
            </a:prstGeom>
            <a:noFill/>
          </p:spPr>
        </p:pic>
      </p:grpSp>
      <p:sp>
        <p:nvSpPr>
          <p:cNvPr id="40" name="AutoShape 4"/>
          <p:cNvSpPr>
            <a:spLocks noChangeArrowheads="1"/>
          </p:cNvSpPr>
          <p:nvPr/>
        </p:nvSpPr>
        <p:spPr bwMode="gray">
          <a:xfrm>
            <a:off x="428596" y="5715016"/>
            <a:ext cx="1476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Книги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5100379" y="1321579"/>
            <a:ext cx="1252685" cy="1764000"/>
            <a:chOff x="5095879" y="1321579"/>
            <a:chExt cx="1252685" cy="176400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5095879" y="1321579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9" name="Picture 5" descr="C:\Documents and Settings\Admin\Рабочий стол\11949847342128891945cartoon_tree_01_svg_med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50458" y="1428736"/>
              <a:ext cx="943526" cy="1656000"/>
            </a:xfrm>
            <a:prstGeom prst="rect">
              <a:avLst/>
            </a:prstGeom>
            <a:noFill/>
          </p:spPr>
        </p:pic>
      </p:grpSp>
      <p:sp>
        <p:nvSpPr>
          <p:cNvPr id="41" name="AutoShape 4"/>
          <p:cNvSpPr>
            <a:spLocks noChangeArrowheads="1"/>
          </p:cNvSpPr>
          <p:nvPr/>
        </p:nvSpPr>
        <p:spPr bwMode="gray">
          <a:xfrm>
            <a:off x="4988721" y="3143248"/>
            <a:ext cx="1476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Дерево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7322925" y="1321579"/>
            <a:ext cx="1332000" cy="1764000"/>
            <a:chOff x="7340222" y="1321579"/>
            <a:chExt cx="1332000" cy="1764000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7379880" y="1321579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0" name="Picture 6" descr="C:\Documents and Settings\Admin\Рабочий стол\1216179539499064915jeremybennett_sticky_note_pad_and_pencil_svg_med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340222" y="1643050"/>
              <a:ext cx="1332000" cy="1332000"/>
            </a:xfrm>
            <a:prstGeom prst="rect">
              <a:avLst/>
            </a:prstGeom>
            <a:noFill/>
          </p:spPr>
        </p:pic>
      </p:grpSp>
      <p:sp>
        <p:nvSpPr>
          <p:cNvPr id="42" name="AutoShape 4"/>
          <p:cNvSpPr>
            <a:spLocks noChangeArrowheads="1"/>
          </p:cNvSpPr>
          <p:nvPr/>
        </p:nvSpPr>
        <p:spPr bwMode="gray">
          <a:xfrm>
            <a:off x="7250925" y="3143248"/>
            <a:ext cx="1476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Карандаш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2534518" y="4113286"/>
            <a:ext cx="1764000" cy="1252685"/>
            <a:chOff x="2571738" y="3714751"/>
            <a:chExt cx="1764000" cy="1252685"/>
          </a:xfrm>
        </p:grpSpPr>
        <p:sp>
          <p:nvSpPr>
            <p:cNvPr id="13" name="Скругленный прямоугольник 12"/>
            <p:cNvSpPr/>
            <p:nvPr/>
          </p:nvSpPr>
          <p:spPr>
            <a:xfrm rot="16200000">
              <a:off x="2827395" y="3459094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блако 24"/>
            <p:cNvSpPr/>
            <p:nvPr/>
          </p:nvSpPr>
          <p:spPr>
            <a:xfrm>
              <a:off x="2607737" y="3929066"/>
              <a:ext cx="1692000" cy="828000"/>
            </a:xfrm>
            <a:prstGeom prst="cloud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tx2">
                  <a:lumMod val="20000"/>
                  <a:lumOff val="80000"/>
                </a:schemeClr>
              </a:solidFill>
            </a:ln>
            <a:effectLst>
              <a:outerShdw dist="114300" dir="2400000" algn="ctr" rotWithShape="0">
                <a:schemeClr val="tx2">
                  <a:lumMod val="60000"/>
                  <a:lumOff val="40000"/>
                  <a:alpha val="50000"/>
                </a:schemeClr>
              </a:outerShdw>
            </a:effectLst>
            <a:scene3d>
              <a:camera prst="orthographicFront">
                <a:rot lat="0" lon="1200000" rev="0"/>
              </a:camera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3" name="AutoShape 4"/>
          <p:cNvSpPr>
            <a:spLocks noChangeArrowheads="1"/>
          </p:cNvSpPr>
          <p:nvPr/>
        </p:nvSpPr>
        <p:spPr bwMode="gray">
          <a:xfrm>
            <a:off x="2678518" y="5500702"/>
            <a:ext cx="1476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Облако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4892721" y="4113286"/>
            <a:ext cx="1764000" cy="1252685"/>
            <a:chOff x="4840222" y="3791814"/>
            <a:chExt cx="1764000" cy="1252685"/>
          </a:xfrm>
        </p:grpSpPr>
        <p:sp>
          <p:nvSpPr>
            <p:cNvPr id="17" name="Скругленный прямоугольник 16"/>
            <p:cNvSpPr/>
            <p:nvPr/>
          </p:nvSpPr>
          <p:spPr>
            <a:xfrm rot="16200000" flipH="1">
              <a:off x="5095879" y="3536157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 l="2551" t="3537" r="3063" b="4495"/>
            <a:stretch>
              <a:fillRect/>
            </a:stretch>
          </p:blipFill>
          <p:spPr bwMode="auto">
            <a:xfrm>
              <a:off x="4979365" y="3857628"/>
              <a:ext cx="1485713" cy="1044000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miter lim="800000"/>
              <a:headEnd/>
              <a:tailEnd/>
            </a:ln>
          </p:spPr>
        </p:pic>
      </p:grpSp>
      <p:sp>
        <p:nvSpPr>
          <p:cNvPr id="44" name="AutoShape 4"/>
          <p:cNvSpPr>
            <a:spLocks noChangeArrowheads="1"/>
          </p:cNvSpPr>
          <p:nvPr/>
        </p:nvSpPr>
        <p:spPr bwMode="gray">
          <a:xfrm>
            <a:off x="5036721" y="5500702"/>
            <a:ext cx="1476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Камень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AutoShape 4"/>
          <p:cNvSpPr>
            <a:spLocks noChangeArrowheads="1"/>
          </p:cNvSpPr>
          <p:nvPr/>
        </p:nvSpPr>
        <p:spPr bwMode="gray">
          <a:xfrm>
            <a:off x="7215206" y="5715016"/>
            <a:ext cx="1476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Кресло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AutoShape 6"/>
          <p:cNvSpPr>
            <a:spLocks noChangeArrowheads="1"/>
          </p:cNvSpPr>
          <p:nvPr/>
        </p:nvSpPr>
        <p:spPr bwMode="gray">
          <a:xfrm>
            <a:off x="5429256" y="5947189"/>
            <a:ext cx="1357322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Начать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AutoShape 4"/>
          <p:cNvSpPr>
            <a:spLocks noChangeArrowheads="1"/>
          </p:cNvSpPr>
          <p:nvPr/>
        </p:nvSpPr>
        <p:spPr bwMode="gray">
          <a:xfrm>
            <a:off x="428596" y="6143644"/>
            <a:ext cx="2160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Искусственные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AutoShape 4"/>
          <p:cNvSpPr>
            <a:spLocks noChangeArrowheads="1"/>
          </p:cNvSpPr>
          <p:nvPr/>
        </p:nvSpPr>
        <p:spPr bwMode="gray">
          <a:xfrm>
            <a:off x="2928926" y="6143644"/>
            <a:ext cx="2088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Естественные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0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grpSp>
        <p:nvGrpSpPr>
          <p:cNvPr id="63" name="Группа 62"/>
          <p:cNvGrpSpPr/>
          <p:nvPr/>
        </p:nvGrpSpPr>
        <p:grpSpPr>
          <a:xfrm>
            <a:off x="7362583" y="3857628"/>
            <a:ext cx="1252685" cy="1764000"/>
            <a:chOff x="7373901" y="3857628"/>
            <a:chExt cx="1252685" cy="176400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7373901" y="3857628"/>
              <a:ext cx="1252685" cy="1764000"/>
            </a:xfrm>
            <a:prstGeom prst="roundRect">
              <a:avLst>
                <a:gd name="adj" fmla="val 10042"/>
              </a:avLst>
            </a:prstGeom>
            <a:solidFill>
              <a:srgbClr val="0066FF"/>
            </a:solidFill>
            <a:ln>
              <a:noFill/>
            </a:ln>
            <a:effectLst>
              <a:outerShdw dist="114300" dir="2400000" algn="ctr" rotWithShape="0">
                <a:srgbClr val="C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4" name="Picture 10" descr="C:\Documents and Settings\Admin\Рабочий стол\red-armless-chair-md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396051" y="4143380"/>
              <a:ext cx="1208384" cy="1368000"/>
            </a:xfrm>
            <a:prstGeom prst="rect">
              <a:avLst/>
            </a:prstGeom>
            <a:noFill/>
          </p:spPr>
        </p:pic>
      </p:grpSp>
      <p:sp>
        <p:nvSpPr>
          <p:cNvPr id="65" name="Равнобедренный треугольник 64">
            <a:hlinkClick r:id="rId10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лок-схема: знак завершения 45">
            <a:hlinkClick r:id="rId11" action="ppaction://hlinksldjump"/>
          </p:cNvPr>
          <p:cNvSpPr/>
          <p:nvPr/>
        </p:nvSpPr>
        <p:spPr>
          <a:xfrm>
            <a:off x="7358082" y="714356"/>
            <a:ext cx="1368000" cy="504000"/>
          </a:xfrm>
          <a:prstGeom prst="flowChartTerminato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Тест</a:t>
            </a: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44" grpId="0"/>
      <p:bldP spid="57" grpId="0" animBg="1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2016000" y="428604"/>
            <a:ext cx="5112000" cy="574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6FF">
                  <a:shade val="30000"/>
                  <a:satMod val="115000"/>
                </a:srgbClr>
              </a:gs>
              <a:gs pos="50000">
                <a:srgbClr val="0066FF">
                  <a:shade val="67500"/>
                  <a:satMod val="115000"/>
                </a:srgbClr>
              </a:gs>
              <a:gs pos="100000">
                <a:srgbClr val="0066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algn="ctr">
            <a:noFill/>
            <a:round/>
            <a:headEnd/>
            <a:tailEnd/>
          </a:ln>
          <a:effectLst>
            <a:outerShdw dist="63500" dir="3187806" algn="ctr" rotWithShape="0">
              <a:srgbClr val="00B050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Тела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лево 5"/>
          <p:cNvSpPr/>
          <p:nvPr/>
        </p:nvSpPr>
        <p:spPr>
          <a:xfrm flipH="1">
            <a:off x="7358082" y="1448141"/>
            <a:ext cx="571504" cy="1714512"/>
          </a:xfrm>
          <a:prstGeom prst="leftArrow">
            <a:avLst>
              <a:gd name="adj1" fmla="val 72857"/>
              <a:gd name="adj2" fmla="val 32858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лево 6"/>
          <p:cNvSpPr/>
          <p:nvPr/>
        </p:nvSpPr>
        <p:spPr>
          <a:xfrm flipH="1">
            <a:off x="7358082" y="3644438"/>
            <a:ext cx="571504" cy="1714512"/>
          </a:xfrm>
          <a:prstGeom prst="leftArrow">
            <a:avLst>
              <a:gd name="adj1" fmla="val 72857"/>
              <a:gd name="adj2" fmla="val 32858"/>
            </a:avLst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 flipH="1">
            <a:off x="1222844" y="5786454"/>
            <a:ext cx="571504" cy="285752"/>
          </a:xfrm>
          <a:prstGeom prst="round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428596" y="6179363"/>
            <a:ext cx="2160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Искусственные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gray">
          <a:xfrm>
            <a:off x="3071802" y="6179363"/>
            <a:ext cx="2160000" cy="360000"/>
          </a:xfrm>
          <a:prstGeom prst="rect">
            <a:avLst/>
          </a:prstGeom>
          <a:noFill/>
          <a:ln w="28575" algn="ctr">
            <a:noFill/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Естественные 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 flipH="1">
            <a:off x="3866050" y="5786454"/>
            <a:ext cx="571504" cy="285752"/>
          </a:xfrm>
          <a:prstGeom prst="roundRect">
            <a:avLst/>
          </a:prstGeom>
          <a:gradFill flip="none" rotWithShape="1">
            <a:gsLst>
              <a:gs pos="0">
                <a:srgbClr val="66FF33">
                  <a:shade val="30000"/>
                  <a:satMod val="115000"/>
                </a:srgbClr>
              </a:gs>
              <a:gs pos="50000">
                <a:srgbClr val="66FF33">
                  <a:shade val="67500"/>
                  <a:satMod val="115000"/>
                </a:srgbClr>
              </a:gs>
              <a:gs pos="100000">
                <a:srgbClr val="66FF33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gray">
          <a:xfrm>
            <a:off x="5429256" y="5947189"/>
            <a:ext cx="1357322" cy="500066"/>
          </a:xfrm>
          <a:prstGeom prst="roundRect">
            <a:avLst/>
          </a:prstGeom>
          <a:gradFill flip="none" rotWithShape="1">
            <a:gsLst>
              <a:gs pos="0">
                <a:srgbClr val="008000">
                  <a:shade val="30000"/>
                  <a:satMod val="115000"/>
                </a:srgbClr>
              </a:gs>
              <a:gs pos="50000">
                <a:srgbClr val="008000">
                  <a:shade val="67500"/>
                  <a:satMod val="115000"/>
                </a:srgbClr>
              </a:gs>
              <a:gs pos="100000">
                <a:srgbClr val="008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  <a:effectLst>
            <a:outerShdw blurRad="190500" dist="228600" dir="2700000" algn="ctr">
              <a:srgbClr val="C00000">
                <a:alpha val="3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Смотреть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1922050" y="1142984"/>
            <a:ext cx="5299900" cy="2216826"/>
            <a:chOff x="1643042" y="1857364"/>
            <a:chExt cx="5299900" cy="2216826"/>
          </a:xfrm>
        </p:grpSpPr>
        <p:grpSp>
          <p:nvGrpSpPr>
            <p:cNvPr id="40" name="Группа 27"/>
            <p:cNvGrpSpPr/>
            <p:nvPr/>
          </p:nvGrpSpPr>
          <p:grpSpPr>
            <a:xfrm>
              <a:off x="3428992" y="1857364"/>
              <a:ext cx="1728000" cy="2216826"/>
              <a:chOff x="3428992" y="1857364"/>
              <a:chExt cx="1728000" cy="2216826"/>
            </a:xfrm>
          </p:grpSpPr>
          <p:grpSp>
            <p:nvGrpSpPr>
              <p:cNvPr id="51" name="Группа 23"/>
              <p:cNvGrpSpPr/>
              <p:nvPr/>
            </p:nvGrpSpPr>
            <p:grpSpPr>
              <a:xfrm>
                <a:off x="3428992" y="1857364"/>
                <a:ext cx="1728000" cy="2216826"/>
                <a:chOff x="3428992" y="1857364"/>
                <a:chExt cx="1728000" cy="2216826"/>
              </a:xfrm>
            </p:grpSpPr>
            <p:sp>
              <p:nvSpPr>
                <p:cNvPr id="53" name="AutoShape 4"/>
                <p:cNvSpPr>
                  <a:spLocks noChangeArrowheads="1"/>
                </p:cNvSpPr>
                <p:nvPr/>
              </p:nvSpPr>
              <p:spPr bwMode="gray">
                <a:xfrm>
                  <a:off x="342899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Шляпа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4" name="Скругленный прямоугольник 14"/>
                <p:cNvSpPr/>
                <p:nvPr/>
              </p:nvSpPr>
              <p:spPr>
                <a:xfrm>
                  <a:off x="342899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52" name="Picture 4" descr="C:\Documents and Settings\Admin\Рабочий стол\16 апреля\Мусор\1194986432495548228pimp_hat_james_birkett_01.svg.med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589042" y="2071678"/>
                <a:ext cx="1407900" cy="140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1" name="Группа 28"/>
            <p:cNvGrpSpPr/>
            <p:nvPr/>
          </p:nvGrpSpPr>
          <p:grpSpPr>
            <a:xfrm>
              <a:off x="1643042" y="1857364"/>
              <a:ext cx="1728000" cy="2216826"/>
              <a:chOff x="1643042" y="1857364"/>
              <a:chExt cx="1728000" cy="2216826"/>
            </a:xfrm>
          </p:grpSpPr>
          <p:grpSp>
            <p:nvGrpSpPr>
              <p:cNvPr id="47" name="Группа 24"/>
              <p:cNvGrpSpPr/>
              <p:nvPr/>
            </p:nvGrpSpPr>
            <p:grpSpPr>
              <a:xfrm>
                <a:off x="1643042" y="1857364"/>
                <a:ext cx="1728000" cy="2216826"/>
                <a:chOff x="1643042" y="1857364"/>
                <a:chExt cx="1728000" cy="2216826"/>
              </a:xfrm>
            </p:grpSpPr>
            <p:sp>
              <p:nvSpPr>
                <p:cNvPr id="49" name="AutoShape 4"/>
                <p:cNvSpPr>
                  <a:spLocks noChangeArrowheads="1"/>
                </p:cNvSpPr>
                <p:nvPr/>
              </p:nvSpPr>
              <p:spPr bwMode="gray">
                <a:xfrm>
                  <a:off x="16430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Дом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0" name="Скругленный прямоугольник 14"/>
                <p:cNvSpPr/>
                <p:nvPr/>
              </p:nvSpPr>
              <p:spPr>
                <a:xfrm>
                  <a:off x="16430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48" name="Picture 3" descr="C:\Documents and Settings\Admin\Рабочий стол\16 апреля\Мусор\1194985559673786490home12.svg.med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778483" y="2071678"/>
                <a:ext cx="1457118" cy="1404000"/>
              </a:xfrm>
              <a:prstGeom prst="rect">
                <a:avLst/>
              </a:prstGeom>
              <a:noFill/>
            </p:spPr>
          </p:pic>
        </p:grpSp>
        <p:grpSp>
          <p:nvGrpSpPr>
            <p:cNvPr id="42" name="Группа 26"/>
            <p:cNvGrpSpPr/>
            <p:nvPr/>
          </p:nvGrpSpPr>
          <p:grpSpPr>
            <a:xfrm>
              <a:off x="5214942" y="1857364"/>
              <a:ext cx="1728000" cy="2216826"/>
              <a:chOff x="5214942" y="1857364"/>
              <a:chExt cx="1728000" cy="2216826"/>
            </a:xfrm>
          </p:grpSpPr>
          <p:grpSp>
            <p:nvGrpSpPr>
              <p:cNvPr id="43" name="Группа 22"/>
              <p:cNvGrpSpPr/>
              <p:nvPr/>
            </p:nvGrpSpPr>
            <p:grpSpPr>
              <a:xfrm>
                <a:off x="5214942" y="1857364"/>
                <a:ext cx="1728000" cy="2216826"/>
                <a:chOff x="5214942" y="1857364"/>
                <a:chExt cx="1728000" cy="2216826"/>
              </a:xfrm>
            </p:grpSpPr>
            <p:sp>
              <p:nvSpPr>
                <p:cNvPr id="45" name="AutoShape 4"/>
                <p:cNvSpPr>
                  <a:spLocks noChangeArrowheads="1"/>
                </p:cNvSpPr>
                <p:nvPr/>
              </p:nvSpPr>
              <p:spPr bwMode="gray">
                <a:xfrm>
                  <a:off x="52149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Замок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6" name="Скругленный прямоугольник 14"/>
                <p:cNvSpPr/>
                <p:nvPr/>
              </p:nvSpPr>
              <p:spPr>
                <a:xfrm>
                  <a:off x="52149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44" name="Picture 7" descr="C:\Documents and Settings\Admin\Рабочий стол\16 апреля\Мусор\1194983714761092458lucchetto_ottone_archite_01.svg.med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535224" y="2071678"/>
                <a:ext cx="1087437" cy="140400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98" name="Группа 97"/>
          <p:cNvGrpSpPr/>
          <p:nvPr/>
        </p:nvGrpSpPr>
        <p:grpSpPr>
          <a:xfrm>
            <a:off x="1928794" y="1142984"/>
            <a:ext cx="5299900" cy="2216826"/>
            <a:chOff x="1922050" y="1142984"/>
            <a:chExt cx="5299900" cy="2216826"/>
          </a:xfrm>
        </p:grpSpPr>
        <p:grpSp>
          <p:nvGrpSpPr>
            <p:cNvPr id="99" name="Группа 48"/>
            <p:cNvGrpSpPr/>
            <p:nvPr/>
          </p:nvGrpSpPr>
          <p:grpSpPr>
            <a:xfrm>
              <a:off x="5493950" y="1142984"/>
              <a:ext cx="1728000" cy="2216826"/>
              <a:chOff x="5493950" y="1142984"/>
              <a:chExt cx="1728000" cy="2216826"/>
            </a:xfrm>
          </p:grpSpPr>
          <p:grpSp>
            <p:nvGrpSpPr>
              <p:cNvPr id="110" name="Группа 22"/>
              <p:cNvGrpSpPr/>
              <p:nvPr/>
            </p:nvGrpSpPr>
            <p:grpSpPr>
              <a:xfrm>
                <a:off x="5493950" y="1142984"/>
                <a:ext cx="1728000" cy="2216826"/>
                <a:chOff x="5214942" y="1857364"/>
                <a:chExt cx="1728000" cy="2216826"/>
              </a:xfrm>
            </p:grpSpPr>
            <p:sp>
              <p:nvSpPr>
                <p:cNvPr id="112" name="AutoShape 4"/>
                <p:cNvSpPr>
                  <a:spLocks noChangeArrowheads="1"/>
                </p:cNvSpPr>
                <p:nvPr/>
              </p:nvSpPr>
              <p:spPr bwMode="gray">
                <a:xfrm>
                  <a:off x="52149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Машина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13" name="Скругленный прямоугольник 14"/>
                <p:cNvSpPr/>
                <p:nvPr/>
              </p:nvSpPr>
              <p:spPr>
                <a:xfrm>
                  <a:off x="52149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11" name="Picture 2" descr="C:\Documents and Settings\Admin\Рабочий стол\16 апреля\Мусор\1194985156292479120truck_jarno_vasamaa_.svg.med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700703" y="1428736"/>
                <a:ext cx="1314495" cy="1404000"/>
              </a:xfrm>
              <a:prstGeom prst="rect">
                <a:avLst/>
              </a:prstGeom>
              <a:noFill/>
            </p:spPr>
          </p:pic>
        </p:grpSp>
        <p:grpSp>
          <p:nvGrpSpPr>
            <p:cNvPr id="100" name="Группа 47"/>
            <p:cNvGrpSpPr/>
            <p:nvPr/>
          </p:nvGrpSpPr>
          <p:grpSpPr>
            <a:xfrm>
              <a:off x="3708000" y="1142984"/>
              <a:ext cx="1976281" cy="2216826"/>
              <a:chOff x="3708000" y="1142984"/>
              <a:chExt cx="1976281" cy="2216826"/>
            </a:xfrm>
          </p:grpSpPr>
          <p:grpSp>
            <p:nvGrpSpPr>
              <p:cNvPr id="106" name="Группа 23"/>
              <p:cNvGrpSpPr/>
              <p:nvPr/>
            </p:nvGrpSpPr>
            <p:grpSpPr>
              <a:xfrm>
                <a:off x="3708000" y="1142984"/>
                <a:ext cx="1728000" cy="2216826"/>
                <a:chOff x="3428992" y="1857364"/>
                <a:chExt cx="1728000" cy="2216826"/>
              </a:xfrm>
            </p:grpSpPr>
            <p:sp>
              <p:nvSpPr>
                <p:cNvPr id="108" name="AutoShape 4"/>
                <p:cNvSpPr>
                  <a:spLocks noChangeArrowheads="1"/>
                </p:cNvSpPr>
                <p:nvPr/>
              </p:nvSpPr>
              <p:spPr bwMode="gray">
                <a:xfrm>
                  <a:off x="342899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Щетка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9" name="Скругленный прямоугольник 14"/>
                <p:cNvSpPr/>
                <p:nvPr/>
              </p:nvSpPr>
              <p:spPr>
                <a:xfrm>
                  <a:off x="342899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07" name="Picture 8" descr="C:\Documents and Settings\Admin\Рабочий стол\16 апреля\Мусор\1194985030578652702toothbrush_and_paste_ganson.svg.med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9734807">
                <a:off x="3812281" y="1561756"/>
                <a:ext cx="1872000" cy="898482"/>
              </a:xfrm>
              <a:prstGeom prst="rect">
                <a:avLst/>
              </a:prstGeom>
              <a:noFill/>
            </p:spPr>
          </p:pic>
        </p:grpSp>
        <p:grpSp>
          <p:nvGrpSpPr>
            <p:cNvPr id="101" name="Группа 46"/>
            <p:cNvGrpSpPr/>
            <p:nvPr/>
          </p:nvGrpSpPr>
          <p:grpSpPr>
            <a:xfrm>
              <a:off x="1922050" y="1142984"/>
              <a:ext cx="1728000" cy="2216826"/>
              <a:chOff x="1922050" y="1142984"/>
              <a:chExt cx="1728000" cy="2216826"/>
            </a:xfrm>
          </p:grpSpPr>
          <p:grpSp>
            <p:nvGrpSpPr>
              <p:cNvPr id="102" name="Группа 24"/>
              <p:cNvGrpSpPr/>
              <p:nvPr/>
            </p:nvGrpSpPr>
            <p:grpSpPr>
              <a:xfrm>
                <a:off x="1922050" y="1142984"/>
                <a:ext cx="1728000" cy="2216826"/>
                <a:chOff x="1643042" y="1857364"/>
                <a:chExt cx="1728000" cy="2216826"/>
              </a:xfrm>
            </p:grpSpPr>
            <p:sp>
              <p:nvSpPr>
                <p:cNvPr id="104" name="AutoShape 4"/>
                <p:cNvSpPr>
                  <a:spLocks noChangeArrowheads="1"/>
                </p:cNvSpPr>
                <p:nvPr/>
              </p:nvSpPr>
              <p:spPr bwMode="gray">
                <a:xfrm>
                  <a:off x="16430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Дом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05" name="Скругленный прямоугольник 14"/>
                <p:cNvSpPr/>
                <p:nvPr/>
              </p:nvSpPr>
              <p:spPr>
                <a:xfrm>
                  <a:off x="16430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03" name="Picture 6" descr="C:\Documents and Settings\Admin\Рабочий стол\16 апреля\Мусор\build-md.pn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012050" y="1428736"/>
                <a:ext cx="1548000" cy="128482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14" name="Группа 113"/>
          <p:cNvGrpSpPr/>
          <p:nvPr/>
        </p:nvGrpSpPr>
        <p:grpSpPr>
          <a:xfrm>
            <a:off x="1743766" y="1142984"/>
            <a:ext cx="5478184" cy="2216826"/>
            <a:chOff x="1743766" y="1142984"/>
            <a:chExt cx="5478184" cy="2216826"/>
          </a:xfrm>
        </p:grpSpPr>
        <p:grpSp>
          <p:nvGrpSpPr>
            <p:cNvPr id="115" name="Группа 57"/>
            <p:cNvGrpSpPr/>
            <p:nvPr/>
          </p:nvGrpSpPr>
          <p:grpSpPr>
            <a:xfrm>
              <a:off x="5493950" y="1142984"/>
              <a:ext cx="1728000" cy="2216826"/>
              <a:chOff x="5493950" y="1142984"/>
              <a:chExt cx="1728000" cy="2216826"/>
            </a:xfrm>
          </p:grpSpPr>
          <p:grpSp>
            <p:nvGrpSpPr>
              <p:cNvPr id="126" name="Группа 22"/>
              <p:cNvGrpSpPr/>
              <p:nvPr/>
            </p:nvGrpSpPr>
            <p:grpSpPr>
              <a:xfrm>
                <a:off x="5493950" y="1142984"/>
                <a:ext cx="1728000" cy="2216826"/>
                <a:chOff x="5214942" y="1857364"/>
                <a:chExt cx="1728000" cy="2216826"/>
              </a:xfrm>
            </p:grpSpPr>
            <p:sp>
              <p:nvSpPr>
                <p:cNvPr id="128" name="AutoShape 4"/>
                <p:cNvSpPr>
                  <a:spLocks noChangeArrowheads="1"/>
                </p:cNvSpPr>
                <p:nvPr/>
              </p:nvSpPr>
              <p:spPr bwMode="gray">
                <a:xfrm>
                  <a:off x="52149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Корзина 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9" name="Скругленный прямоугольник 14"/>
                <p:cNvSpPr/>
                <p:nvPr/>
              </p:nvSpPr>
              <p:spPr>
                <a:xfrm>
                  <a:off x="52149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27" name="Picture 2" descr="C:\Documents and Settings\Admin\Рабочий стол\16 апреля\Мусор\11949853531506526982cesto_architetto_frances_01.svg.med.p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5675930" y="1536174"/>
                <a:ext cx="1364040" cy="1296000"/>
              </a:xfrm>
              <a:prstGeom prst="rect">
                <a:avLst/>
              </a:prstGeom>
              <a:noFill/>
            </p:spPr>
          </p:pic>
        </p:grpSp>
        <p:grpSp>
          <p:nvGrpSpPr>
            <p:cNvPr id="116" name="Группа 56"/>
            <p:cNvGrpSpPr/>
            <p:nvPr/>
          </p:nvGrpSpPr>
          <p:grpSpPr>
            <a:xfrm>
              <a:off x="3717834" y="1142984"/>
              <a:ext cx="1728000" cy="2216826"/>
              <a:chOff x="3717834" y="1142984"/>
              <a:chExt cx="1728000" cy="2216826"/>
            </a:xfrm>
          </p:grpSpPr>
          <p:grpSp>
            <p:nvGrpSpPr>
              <p:cNvPr id="122" name="Группа 23"/>
              <p:cNvGrpSpPr/>
              <p:nvPr/>
            </p:nvGrpSpPr>
            <p:grpSpPr>
              <a:xfrm>
                <a:off x="3717834" y="1142984"/>
                <a:ext cx="1728000" cy="2216826"/>
                <a:chOff x="3428992" y="1857364"/>
                <a:chExt cx="1728000" cy="2216826"/>
              </a:xfrm>
            </p:grpSpPr>
            <p:sp>
              <p:nvSpPr>
                <p:cNvPr id="124" name="AutoShape 4"/>
                <p:cNvSpPr>
                  <a:spLocks noChangeArrowheads="1"/>
                </p:cNvSpPr>
                <p:nvPr/>
              </p:nvSpPr>
              <p:spPr bwMode="gray">
                <a:xfrm>
                  <a:off x="342899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Стол 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5" name="Скругленный прямоугольник 14"/>
                <p:cNvSpPr/>
                <p:nvPr/>
              </p:nvSpPr>
              <p:spPr>
                <a:xfrm>
                  <a:off x="342899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23" name="Picture 3" descr="C:\Documents and Settings\Admin\Рабочий стол\16 апреля\Мусор\11949855521951877585tavolo_in_legno_architet_01.svg.med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843834" y="1500174"/>
                <a:ext cx="1476000" cy="1387580"/>
              </a:xfrm>
              <a:prstGeom prst="rect">
                <a:avLst/>
              </a:prstGeom>
              <a:noFill/>
            </p:spPr>
          </p:pic>
        </p:grpSp>
        <p:grpSp>
          <p:nvGrpSpPr>
            <p:cNvPr id="117" name="Группа 58"/>
            <p:cNvGrpSpPr/>
            <p:nvPr/>
          </p:nvGrpSpPr>
          <p:grpSpPr>
            <a:xfrm>
              <a:off x="1743766" y="1142984"/>
              <a:ext cx="1944000" cy="2216826"/>
              <a:chOff x="1743766" y="1142984"/>
              <a:chExt cx="1944000" cy="2216826"/>
            </a:xfrm>
          </p:grpSpPr>
          <p:grpSp>
            <p:nvGrpSpPr>
              <p:cNvPr id="118" name="Группа 24"/>
              <p:cNvGrpSpPr/>
              <p:nvPr/>
            </p:nvGrpSpPr>
            <p:grpSpPr>
              <a:xfrm>
                <a:off x="1922050" y="1142984"/>
                <a:ext cx="1728000" cy="2216826"/>
                <a:chOff x="1643042" y="1857364"/>
                <a:chExt cx="1728000" cy="2216826"/>
              </a:xfrm>
            </p:grpSpPr>
            <p:sp>
              <p:nvSpPr>
                <p:cNvPr id="120" name="AutoShape 4"/>
                <p:cNvSpPr>
                  <a:spLocks noChangeArrowheads="1"/>
                </p:cNvSpPr>
                <p:nvPr/>
              </p:nvSpPr>
              <p:spPr bwMode="gray">
                <a:xfrm>
                  <a:off x="16430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Нож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1" name="Скругленный прямоугольник 14"/>
                <p:cNvSpPr/>
                <p:nvPr/>
              </p:nvSpPr>
              <p:spPr>
                <a:xfrm>
                  <a:off x="16430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19" name="Picture 5" descr="C:\Documents and Settings\Admin\Рабочий стол\16 апреля\Мусор\11954320631830302180Machovka_Knife_2.svg.med.pn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rot="1941433">
                <a:off x="1743766" y="1589236"/>
                <a:ext cx="1944000" cy="952641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30" name="Picture 2" descr="C:\Documents and Settings\Admin\Рабочий стол\119498563188281957tasto_8_architetto_franc_01.svg.med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282" y="214290"/>
            <a:ext cx="396000" cy="396000"/>
          </a:xfrm>
          <a:prstGeom prst="rect">
            <a:avLst/>
          </a:prstGeom>
          <a:noFill/>
        </p:spPr>
      </p:pic>
      <p:grpSp>
        <p:nvGrpSpPr>
          <p:cNvPr id="131" name="Группа 130"/>
          <p:cNvGrpSpPr/>
          <p:nvPr/>
        </p:nvGrpSpPr>
        <p:grpSpPr>
          <a:xfrm>
            <a:off x="1928794" y="1142984"/>
            <a:ext cx="5299900" cy="2216826"/>
            <a:chOff x="1821326" y="3357562"/>
            <a:chExt cx="5299900" cy="2216826"/>
          </a:xfrm>
        </p:grpSpPr>
        <p:grpSp>
          <p:nvGrpSpPr>
            <p:cNvPr id="132" name="Группа 78"/>
            <p:cNvGrpSpPr/>
            <p:nvPr/>
          </p:nvGrpSpPr>
          <p:grpSpPr>
            <a:xfrm>
              <a:off x="3607276" y="3357562"/>
              <a:ext cx="1728000" cy="2216826"/>
              <a:chOff x="3617110" y="3357562"/>
              <a:chExt cx="1728000" cy="2216826"/>
            </a:xfrm>
          </p:grpSpPr>
          <p:grpSp>
            <p:nvGrpSpPr>
              <p:cNvPr id="143" name="Группа 23"/>
              <p:cNvGrpSpPr/>
              <p:nvPr/>
            </p:nvGrpSpPr>
            <p:grpSpPr>
              <a:xfrm>
                <a:off x="3617110" y="3357562"/>
                <a:ext cx="1728000" cy="2216826"/>
                <a:chOff x="3428992" y="1857364"/>
                <a:chExt cx="1728000" cy="2216826"/>
              </a:xfrm>
            </p:grpSpPr>
            <p:sp>
              <p:nvSpPr>
                <p:cNvPr id="145" name="AutoShape 4"/>
                <p:cNvSpPr>
                  <a:spLocks noChangeArrowheads="1"/>
                </p:cNvSpPr>
                <p:nvPr/>
              </p:nvSpPr>
              <p:spPr bwMode="gray">
                <a:xfrm>
                  <a:off x="342899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Корзина  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6" name="Скругленный прямоугольник 14"/>
                <p:cNvSpPr/>
                <p:nvPr/>
              </p:nvSpPr>
              <p:spPr>
                <a:xfrm>
                  <a:off x="342899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44" name="Picture 6" descr="C:\Documents and Settings\Admin\Рабочий стол\16 апреля\Мусор\11954329291743204660panier-shopping_basket_a_01.svg.med.png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3819150" y="3500438"/>
                <a:ext cx="1323920" cy="1440000"/>
              </a:xfrm>
              <a:prstGeom prst="rect">
                <a:avLst/>
              </a:prstGeom>
              <a:noFill/>
            </p:spPr>
          </p:pic>
        </p:grpSp>
        <p:grpSp>
          <p:nvGrpSpPr>
            <p:cNvPr id="133" name="Группа 77"/>
            <p:cNvGrpSpPr/>
            <p:nvPr/>
          </p:nvGrpSpPr>
          <p:grpSpPr>
            <a:xfrm>
              <a:off x="1821326" y="3357562"/>
              <a:ext cx="1728000" cy="2216826"/>
              <a:chOff x="1821326" y="3357562"/>
              <a:chExt cx="1728000" cy="2216826"/>
            </a:xfrm>
          </p:grpSpPr>
          <p:grpSp>
            <p:nvGrpSpPr>
              <p:cNvPr id="139" name="Группа 24"/>
              <p:cNvGrpSpPr/>
              <p:nvPr/>
            </p:nvGrpSpPr>
            <p:grpSpPr>
              <a:xfrm>
                <a:off x="1821326" y="3357562"/>
                <a:ext cx="1728000" cy="2216826"/>
                <a:chOff x="1643042" y="1857364"/>
                <a:chExt cx="1728000" cy="2216826"/>
              </a:xfrm>
            </p:grpSpPr>
            <p:sp>
              <p:nvSpPr>
                <p:cNvPr id="141" name="AutoShape 4"/>
                <p:cNvSpPr>
                  <a:spLocks noChangeArrowheads="1"/>
                </p:cNvSpPr>
                <p:nvPr/>
              </p:nvSpPr>
              <p:spPr bwMode="gray">
                <a:xfrm>
                  <a:off x="16430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Молоток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2" name="Скругленный прямоугольник 14"/>
                <p:cNvSpPr/>
                <p:nvPr/>
              </p:nvSpPr>
              <p:spPr>
                <a:xfrm>
                  <a:off x="16430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40" name="Picture 4" descr="C:\Documents and Settings\Admin\Рабочий стол\16 апреля\Мусор\11954217511527806368hammer_david_benjamin_01.svg.med.png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39468" y="3571876"/>
                <a:ext cx="1291716" cy="1296000"/>
              </a:xfrm>
              <a:prstGeom prst="rect">
                <a:avLst/>
              </a:prstGeom>
              <a:noFill/>
            </p:spPr>
          </p:pic>
        </p:grpSp>
        <p:grpSp>
          <p:nvGrpSpPr>
            <p:cNvPr id="134" name="Группа 79"/>
            <p:cNvGrpSpPr/>
            <p:nvPr/>
          </p:nvGrpSpPr>
          <p:grpSpPr>
            <a:xfrm>
              <a:off x="5393226" y="3357562"/>
              <a:ext cx="1728000" cy="2216826"/>
              <a:chOff x="5393226" y="3357562"/>
              <a:chExt cx="1728000" cy="2216826"/>
            </a:xfrm>
          </p:grpSpPr>
          <p:grpSp>
            <p:nvGrpSpPr>
              <p:cNvPr id="135" name="Группа 22"/>
              <p:cNvGrpSpPr/>
              <p:nvPr/>
            </p:nvGrpSpPr>
            <p:grpSpPr>
              <a:xfrm>
                <a:off x="5393226" y="3357562"/>
                <a:ext cx="1728000" cy="2216826"/>
                <a:chOff x="5214942" y="1857364"/>
                <a:chExt cx="1728000" cy="2216826"/>
              </a:xfrm>
            </p:grpSpPr>
            <p:sp>
              <p:nvSpPr>
                <p:cNvPr id="137" name="AutoShape 4"/>
                <p:cNvSpPr>
                  <a:spLocks noChangeArrowheads="1"/>
                </p:cNvSpPr>
                <p:nvPr/>
              </p:nvSpPr>
              <p:spPr bwMode="gray">
                <a:xfrm>
                  <a:off x="52149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Санки 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38" name="Скругленный прямоугольник 14"/>
                <p:cNvSpPr/>
                <p:nvPr/>
              </p:nvSpPr>
              <p:spPr>
                <a:xfrm>
                  <a:off x="52149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36" name="Picture 7" descr="C:\Documents and Settings\Admin\Рабочий стол\16 апреля\Мусор\11949847401560083297sledge_01.svg.med.png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5429226" y="4000504"/>
                <a:ext cx="1656000" cy="783673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47" name="Группа 146"/>
          <p:cNvGrpSpPr/>
          <p:nvPr/>
        </p:nvGrpSpPr>
        <p:grpSpPr>
          <a:xfrm>
            <a:off x="1928794" y="3429000"/>
            <a:ext cx="5328750" cy="2216826"/>
            <a:chOff x="1821326" y="3357562"/>
            <a:chExt cx="5328750" cy="2216826"/>
          </a:xfrm>
        </p:grpSpPr>
        <p:grpSp>
          <p:nvGrpSpPr>
            <p:cNvPr id="148" name="Группа 86"/>
            <p:cNvGrpSpPr/>
            <p:nvPr/>
          </p:nvGrpSpPr>
          <p:grpSpPr>
            <a:xfrm>
              <a:off x="3621701" y="3357562"/>
              <a:ext cx="1728000" cy="2216826"/>
              <a:chOff x="3668448" y="3357562"/>
              <a:chExt cx="1728000" cy="2216826"/>
            </a:xfrm>
          </p:grpSpPr>
          <p:grpSp>
            <p:nvGrpSpPr>
              <p:cNvPr id="159" name="Группа 23"/>
              <p:cNvGrpSpPr/>
              <p:nvPr/>
            </p:nvGrpSpPr>
            <p:grpSpPr>
              <a:xfrm>
                <a:off x="3668448" y="3357562"/>
                <a:ext cx="1728000" cy="2216826"/>
                <a:chOff x="3428992" y="1857364"/>
                <a:chExt cx="1728000" cy="2216826"/>
              </a:xfrm>
            </p:grpSpPr>
            <p:sp>
              <p:nvSpPr>
                <p:cNvPr id="161" name="AutoShape 4"/>
                <p:cNvSpPr>
                  <a:spLocks noChangeArrowheads="1"/>
                </p:cNvSpPr>
                <p:nvPr/>
              </p:nvSpPr>
              <p:spPr bwMode="gray">
                <a:xfrm>
                  <a:off x="342899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Трава  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2" name="Скругленный прямоугольник 14"/>
                <p:cNvSpPr/>
                <p:nvPr/>
              </p:nvSpPr>
              <p:spPr>
                <a:xfrm>
                  <a:off x="342899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60" name="Picture 8" descr="C:\Documents and Settings\Admin\Рабочий стол\16 апреля\Мусор\временная папка\1234405664842624179rg1024_grass.svg.med.png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3732448" y="3715876"/>
                <a:ext cx="1600000" cy="1152000"/>
              </a:xfrm>
              <a:prstGeom prst="rect">
                <a:avLst/>
              </a:prstGeom>
              <a:noFill/>
            </p:spPr>
          </p:pic>
        </p:grpSp>
        <p:grpSp>
          <p:nvGrpSpPr>
            <p:cNvPr id="149" name="Группа 85"/>
            <p:cNvGrpSpPr/>
            <p:nvPr/>
          </p:nvGrpSpPr>
          <p:grpSpPr>
            <a:xfrm>
              <a:off x="1821326" y="3357562"/>
              <a:ext cx="1728000" cy="2216826"/>
              <a:chOff x="1821326" y="3357562"/>
              <a:chExt cx="1728000" cy="2216826"/>
            </a:xfrm>
          </p:grpSpPr>
          <p:grpSp>
            <p:nvGrpSpPr>
              <p:cNvPr id="155" name="Группа 24"/>
              <p:cNvGrpSpPr/>
              <p:nvPr/>
            </p:nvGrpSpPr>
            <p:grpSpPr>
              <a:xfrm>
                <a:off x="1821326" y="3357562"/>
                <a:ext cx="1728000" cy="2216826"/>
                <a:chOff x="1643042" y="1857364"/>
                <a:chExt cx="1728000" cy="2216826"/>
              </a:xfrm>
            </p:grpSpPr>
            <p:sp>
              <p:nvSpPr>
                <p:cNvPr id="157" name="AutoShape 4"/>
                <p:cNvSpPr>
                  <a:spLocks noChangeArrowheads="1"/>
                </p:cNvSpPr>
                <p:nvPr/>
              </p:nvSpPr>
              <p:spPr bwMode="gray">
                <a:xfrm>
                  <a:off x="16430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Дерево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8" name="Скругленный прямоугольник 14"/>
                <p:cNvSpPr/>
                <p:nvPr/>
              </p:nvSpPr>
              <p:spPr>
                <a:xfrm>
                  <a:off x="16430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56" name="Picture 9" descr="C:\Documents and Settings\Admin\Рабочий стол\16 апреля\Мусор\временная папка\1240169659847133699rg1024_simple_tree.svg.med.png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051330" y="3499876"/>
                <a:ext cx="1267992" cy="1584000"/>
              </a:xfrm>
              <a:prstGeom prst="rect">
                <a:avLst/>
              </a:prstGeom>
              <a:noFill/>
            </p:spPr>
          </p:pic>
        </p:grpSp>
        <p:grpSp>
          <p:nvGrpSpPr>
            <p:cNvPr id="150" name="Группа 87"/>
            <p:cNvGrpSpPr/>
            <p:nvPr/>
          </p:nvGrpSpPr>
          <p:grpSpPr>
            <a:xfrm>
              <a:off x="5422076" y="3357562"/>
              <a:ext cx="1728000" cy="2216826"/>
              <a:chOff x="5422076" y="3357562"/>
              <a:chExt cx="1728000" cy="2216826"/>
            </a:xfrm>
          </p:grpSpPr>
          <p:grpSp>
            <p:nvGrpSpPr>
              <p:cNvPr id="151" name="Группа 22"/>
              <p:cNvGrpSpPr/>
              <p:nvPr/>
            </p:nvGrpSpPr>
            <p:grpSpPr>
              <a:xfrm>
                <a:off x="5422076" y="3357562"/>
                <a:ext cx="1728000" cy="2216826"/>
                <a:chOff x="5214942" y="1857364"/>
                <a:chExt cx="1728000" cy="2216826"/>
              </a:xfrm>
            </p:grpSpPr>
            <p:sp>
              <p:nvSpPr>
                <p:cNvPr id="153" name="AutoShape 4"/>
                <p:cNvSpPr>
                  <a:spLocks noChangeArrowheads="1"/>
                </p:cNvSpPr>
                <p:nvPr/>
              </p:nvSpPr>
              <p:spPr bwMode="gray">
                <a:xfrm>
                  <a:off x="52149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Дерево 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4" name="Скругленный прямоугольник 14"/>
                <p:cNvSpPr/>
                <p:nvPr/>
              </p:nvSpPr>
              <p:spPr>
                <a:xfrm>
                  <a:off x="52149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52" name="Picture 10" descr="C:\Documents and Settings\Admin\Рабочий стол\16 апреля\Мусор\временная папка\1194989200874407885tree_-_rpg_map_elements_12.svg.med.png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5589836" y="3571876"/>
                <a:ext cx="1392480" cy="144000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63" name="Группа 162"/>
          <p:cNvGrpSpPr/>
          <p:nvPr/>
        </p:nvGrpSpPr>
        <p:grpSpPr>
          <a:xfrm>
            <a:off x="1928794" y="3429000"/>
            <a:ext cx="5328750" cy="2216826"/>
            <a:chOff x="1821326" y="3357562"/>
            <a:chExt cx="5328750" cy="2216826"/>
          </a:xfrm>
        </p:grpSpPr>
        <p:grpSp>
          <p:nvGrpSpPr>
            <p:cNvPr id="164" name="Группа 93"/>
            <p:cNvGrpSpPr/>
            <p:nvPr/>
          </p:nvGrpSpPr>
          <p:grpSpPr>
            <a:xfrm>
              <a:off x="3621701" y="3357562"/>
              <a:ext cx="1728000" cy="2216826"/>
              <a:chOff x="3655748" y="3357562"/>
              <a:chExt cx="1728000" cy="2216826"/>
            </a:xfrm>
          </p:grpSpPr>
          <p:grpSp>
            <p:nvGrpSpPr>
              <p:cNvPr id="175" name="Группа 23"/>
              <p:cNvGrpSpPr/>
              <p:nvPr/>
            </p:nvGrpSpPr>
            <p:grpSpPr>
              <a:xfrm>
                <a:off x="3655748" y="3357562"/>
                <a:ext cx="1728000" cy="2216826"/>
                <a:chOff x="3428992" y="1857364"/>
                <a:chExt cx="1728000" cy="2216826"/>
              </a:xfrm>
            </p:grpSpPr>
            <p:sp>
              <p:nvSpPr>
                <p:cNvPr id="177" name="AutoShape 4"/>
                <p:cNvSpPr>
                  <a:spLocks noChangeArrowheads="1"/>
                </p:cNvSpPr>
                <p:nvPr/>
              </p:nvSpPr>
              <p:spPr bwMode="gray">
                <a:xfrm>
                  <a:off x="342899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Туча 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8" name="Скругленный прямоугольник 14"/>
                <p:cNvSpPr/>
                <p:nvPr/>
              </p:nvSpPr>
              <p:spPr>
                <a:xfrm>
                  <a:off x="342899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76" name="Picture 11" descr="C:\Documents and Settings\Admin\Рабочий стол\16 апреля\Мусор\1228428520667582858sivvus_weather_symbols_4.svg.med.png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3739659" y="3714752"/>
                <a:ext cx="1560179" cy="1332000"/>
              </a:xfrm>
              <a:prstGeom prst="rect">
                <a:avLst/>
              </a:prstGeom>
              <a:noFill/>
            </p:spPr>
          </p:pic>
        </p:grpSp>
        <p:grpSp>
          <p:nvGrpSpPr>
            <p:cNvPr id="165" name="Группа 92"/>
            <p:cNvGrpSpPr/>
            <p:nvPr/>
          </p:nvGrpSpPr>
          <p:grpSpPr>
            <a:xfrm>
              <a:off x="5422076" y="3357562"/>
              <a:ext cx="1728000" cy="2216826"/>
              <a:chOff x="5422076" y="3357562"/>
              <a:chExt cx="1728000" cy="2216826"/>
            </a:xfrm>
          </p:grpSpPr>
          <p:grpSp>
            <p:nvGrpSpPr>
              <p:cNvPr id="171" name="Группа 22"/>
              <p:cNvGrpSpPr/>
              <p:nvPr/>
            </p:nvGrpSpPr>
            <p:grpSpPr>
              <a:xfrm>
                <a:off x="5422076" y="3357562"/>
                <a:ext cx="1728000" cy="2216826"/>
                <a:chOff x="5214942" y="1857364"/>
                <a:chExt cx="1728000" cy="2216826"/>
              </a:xfrm>
            </p:grpSpPr>
            <p:sp>
              <p:nvSpPr>
                <p:cNvPr id="173" name="AutoShape 4"/>
                <p:cNvSpPr>
                  <a:spLocks noChangeArrowheads="1"/>
                </p:cNvSpPr>
                <p:nvPr/>
              </p:nvSpPr>
              <p:spPr bwMode="gray">
                <a:xfrm>
                  <a:off x="52149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Солнце 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4" name="Скругленный прямоугольник 14"/>
                <p:cNvSpPr/>
                <p:nvPr/>
              </p:nvSpPr>
              <p:spPr>
                <a:xfrm>
                  <a:off x="52149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72" name="Picture 12" descr="C:\Documents and Settings\Admin\Рабочий стол\16 апреля\Мусор\decorative-sun-central-core-md.png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5602501" y="3714752"/>
                <a:ext cx="1367150" cy="1332000"/>
              </a:xfrm>
              <a:prstGeom prst="rect">
                <a:avLst/>
              </a:prstGeom>
              <a:noFill/>
            </p:spPr>
          </p:pic>
        </p:grpSp>
        <p:grpSp>
          <p:nvGrpSpPr>
            <p:cNvPr id="166" name="Группа 94"/>
            <p:cNvGrpSpPr/>
            <p:nvPr/>
          </p:nvGrpSpPr>
          <p:grpSpPr>
            <a:xfrm>
              <a:off x="1821326" y="3357562"/>
              <a:ext cx="1728000" cy="2216826"/>
              <a:chOff x="1821326" y="3357562"/>
              <a:chExt cx="1728000" cy="2216826"/>
            </a:xfrm>
          </p:grpSpPr>
          <p:grpSp>
            <p:nvGrpSpPr>
              <p:cNvPr id="167" name="Группа 24"/>
              <p:cNvGrpSpPr/>
              <p:nvPr/>
            </p:nvGrpSpPr>
            <p:grpSpPr>
              <a:xfrm>
                <a:off x="1821326" y="3357562"/>
                <a:ext cx="1728000" cy="2216826"/>
                <a:chOff x="1643042" y="1857364"/>
                <a:chExt cx="1728000" cy="2216826"/>
              </a:xfrm>
            </p:grpSpPr>
            <p:sp>
              <p:nvSpPr>
                <p:cNvPr id="169" name="AutoShape 4"/>
                <p:cNvSpPr>
                  <a:spLocks noChangeArrowheads="1"/>
                </p:cNvSpPr>
                <p:nvPr/>
              </p:nvSpPr>
              <p:spPr bwMode="gray">
                <a:xfrm>
                  <a:off x="16430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Цветы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0" name="Скругленный прямоугольник 14"/>
                <p:cNvSpPr/>
                <p:nvPr/>
              </p:nvSpPr>
              <p:spPr>
                <a:xfrm>
                  <a:off x="16430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68" name="Picture 13" descr="C:\Documents and Settings\Admin\Рабочий стол\16 апреля\Мусор\1194984733759158166flowers_jonathan_dietric_01.svg.med.png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2122057" y="3714752"/>
                <a:ext cx="1126539" cy="133200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9" name="Группа 188"/>
          <p:cNvGrpSpPr/>
          <p:nvPr/>
        </p:nvGrpSpPr>
        <p:grpSpPr>
          <a:xfrm>
            <a:off x="1928794" y="3393281"/>
            <a:ext cx="5328750" cy="2216826"/>
            <a:chOff x="1821326" y="3357562"/>
            <a:chExt cx="5328750" cy="2216826"/>
          </a:xfrm>
        </p:grpSpPr>
        <p:grpSp>
          <p:nvGrpSpPr>
            <p:cNvPr id="190" name="Группа 16"/>
            <p:cNvGrpSpPr/>
            <p:nvPr/>
          </p:nvGrpSpPr>
          <p:grpSpPr>
            <a:xfrm>
              <a:off x="3621701" y="3357562"/>
              <a:ext cx="1728000" cy="2216826"/>
              <a:chOff x="3621701" y="3357562"/>
              <a:chExt cx="1728000" cy="2216826"/>
            </a:xfrm>
          </p:grpSpPr>
          <p:grpSp>
            <p:nvGrpSpPr>
              <p:cNvPr id="201" name="Группа 23"/>
              <p:cNvGrpSpPr/>
              <p:nvPr/>
            </p:nvGrpSpPr>
            <p:grpSpPr>
              <a:xfrm>
                <a:off x="3621701" y="3357562"/>
                <a:ext cx="1728000" cy="2216826"/>
                <a:chOff x="3428992" y="1857364"/>
                <a:chExt cx="1728000" cy="2216826"/>
              </a:xfrm>
            </p:grpSpPr>
            <p:sp>
              <p:nvSpPr>
                <p:cNvPr id="203" name="AutoShape 4"/>
                <p:cNvSpPr>
                  <a:spLocks noChangeArrowheads="1"/>
                </p:cNvSpPr>
                <p:nvPr/>
              </p:nvSpPr>
              <p:spPr bwMode="gray">
                <a:xfrm>
                  <a:off x="342899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Дерево</a:t>
                  </a:r>
                  <a:r>
                    <a:rPr lang="ru-RU" sz="2400" dirty="0" smtClean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rPr>
                    <a:t>  </a:t>
                  </a:r>
                  <a:endParaRPr lang="en-US" sz="2400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04" name="Скругленный прямоугольник 14"/>
                <p:cNvSpPr/>
                <p:nvPr/>
              </p:nvSpPr>
              <p:spPr>
                <a:xfrm>
                  <a:off x="342899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202" name="Picture 15" descr="C:\Documents and Settings\Admin\Рабочий стол\16 апреля\Тела и вещества\Политова\013.gif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3857620" y="3571876"/>
                <a:ext cx="1364820" cy="1548000"/>
              </a:xfrm>
              <a:prstGeom prst="rect">
                <a:avLst/>
              </a:prstGeom>
              <a:noFill/>
            </p:spPr>
          </p:pic>
        </p:grpSp>
        <p:grpSp>
          <p:nvGrpSpPr>
            <p:cNvPr id="191" name="Группа 15"/>
            <p:cNvGrpSpPr/>
            <p:nvPr/>
          </p:nvGrpSpPr>
          <p:grpSpPr>
            <a:xfrm>
              <a:off x="1821326" y="3357562"/>
              <a:ext cx="1728000" cy="2216826"/>
              <a:chOff x="1821326" y="3357562"/>
              <a:chExt cx="1728000" cy="2216826"/>
            </a:xfrm>
          </p:grpSpPr>
          <p:grpSp>
            <p:nvGrpSpPr>
              <p:cNvPr id="197" name="Группа 24"/>
              <p:cNvGrpSpPr/>
              <p:nvPr/>
            </p:nvGrpSpPr>
            <p:grpSpPr>
              <a:xfrm>
                <a:off x="1821326" y="3357562"/>
                <a:ext cx="1728000" cy="2216826"/>
                <a:chOff x="1643042" y="1857364"/>
                <a:chExt cx="1728000" cy="2216826"/>
              </a:xfrm>
            </p:grpSpPr>
            <p:sp>
              <p:nvSpPr>
                <p:cNvPr id="199" name="AutoShape 4"/>
                <p:cNvSpPr>
                  <a:spLocks noChangeArrowheads="1"/>
                </p:cNvSpPr>
                <p:nvPr/>
              </p:nvSpPr>
              <p:spPr bwMode="gray">
                <a:xfrm>
                  <a:off x="16430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Грибы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00" name="Скругленный прямоугольник 14"/>
                <p:cNvSpPr/>
                <p:nvPr/>
              </p:nvSpPr>
              <p:spPr>
                <a:xfrm>
                  <a:off x="16430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98" name="Picture 14" descr="C:\Documents and Settings\Admin\Рабочий стол\16 апреля\Мусор\0_31100_c642467d_XL.png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2071670" y="3631137"/>
                <a:ext cx="1224000" cy="1429479"/>
              </a:xfrm>
              <a:prstGeom prst="rect">
                <a:avLst/>
              </a:prstGeom>
              <a:noFill/>
            </p:spPr>
          </p:pic>
        </p:grpSp>
        <p:grpSp>
          <p:nvGrpSpPr>
            <p:cNvPr id="192" name="Группа 17"/>
            <p:cNvGrpSpPr/>
            <p:nvPr/>
          </p:nvGrpSpPr>
          <p:grpSpPr>
            <a:xfrm>
              <a:off x="5422076" y="3357562"/>
              <a:ext cx="1728000" cy="2216826"/>
              <a:chOff x="5422076" y="3357562"/>
              <a:chExt cx="1728000" cy="2216826"/>
            </a:xfrm>
          </p:grpSpPr>
          <p:grpSp>
            <p:nvGrpSpPr>
              <p:cNvPr id="193" name="Группа 22"/>
              <p:cNvGrpSpPr/>
              <p:nvPr/>
            </p:nvGrpSpPr>
            <p:grpSpPr>
              <a:xfrm>
                <a:off x="5422076" y="3357562"/>
                <a:ext cx="1728000" cy="2216826"/>
                <a:chOff x="5214942" y="1857364"/>
                <a:chExt cx="1728000" cy="2216826"/>
              </a:xfrm>
            </p:grpSpPr>
            <p:sp>
              <p:nvSpPr>
                <p:cNvPr id="195" name="AutoShape 4"/>
                <p:cNvSpPr>
                  <a:spLocks noChangeArrowheads="1"/>
                </p:cNvSpPr>
                <p:nvPr/>
              </p:nvSpPr>
              <p:spPr bwMode="gray">
                <a:xfrm>
                  <a:off x="5214942" y="3786190"/>
                  <a:ext cx="1728000" cy="2880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66FF">
                        <a:shade val="30000"/>
                        <a:satMod val="115000"/>
                      </a:srgbClr>
                    </a:gs>
                    <a:gs pos="50000">
                      <a:srgbClr val="0066FF">
                        <a:shade val="67500"/>
                        <a:satMod val="115000"/>
                      </a:srgbClr>
                    </a:gs>
                    <a:gs pos="100000">
                      <a:srgbClr val="0066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635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ru-RU" sz="2400" dirty="0" smtClean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Камень   </a:t>
                  </a:r>
                  <a:endParaRPr lang="en-US" sz="24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96" name="Скругленный прямоугольник 14"/>
                <p:cNvSpPr/>
                <p:nvPr/>
              </p:nvSpPr>
              <p:spPr>
                <a:xfrm>
                  <a:off x="5214942" y="1857364"/>
                  <a:ext cx="1728000" cy="1872000"/>
                </a:xfrm>
                <a:prstGeom prst="rect">
                  <a:avLst/>
                </a:prstGeom>
                <a:ln w="38100">
                  <a:solidFill>
                    <a:srgbClr val="0066FF"/>
                  </a:solidFill>
                </a:ln>
                <a:effectLst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94" name="Picture 17" descr="C:\Documents and Settings\Admin\Рабочий стол\16 апреля\Тела и вещества\Политова\1_Stoned_110.jpg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5500694" y="3787704"/>
                <a:ext cx="1548000" cy="1116345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05" name="Равнобедренный треугольник 204">
            <a:hlinkClick r:id="rId24" action="ppaction://hlinksldjump"/>
          </p:cNvPr>
          <p:cNvSpPr/>
          <p:nvPr/>
        </p:nvSpPr>
        <p:spPr>
          <a:xfrm rot="5400000">
            <a:off x="8429652" y="6143644"/>
            <a:ext cx="344610" cy="487486"/>
          </a:xfrm>
          <a:prstGeom prst="triangl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</TotalTime>
  <Words>1543</Words>
  <Application>Microsoft Office PowerPoint</Application>
  <PresentationFormat>Экран (4:3)</PresentationFormat>
  <Paragraphs>570</Paragraphs>
  <Slides>44</Slides>
  <Notes>0</Notes>
  <HiddenSlides>0</HiddenSlides>
  <MMClips>25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Тела,  вещества,  частицы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284</cp:revision>
  <dcterms:created xsi:type="dcterms:W3CDTF">2011-12-03T22:06:16Z</dcterms:created>
  <dcterms:modified xsi:type="dcterms:W3CDTF">2012-04-24T14:27:14Z</dcterms:modified>
</cp:coreProperties>
</file>