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69" r:id="rId5"/>
    <p:sldId id="270" r:id="rId6"/>
    <p:sldId id="271" r:id="rId7"/>
    <p:sldId id="272" r:id="rId8"/>
    <p:sldId id="280" r:id="rId9"/>
    <p:sldId id="278" r:id="rId10"/>
    <p:sldId id="276" r:id="rId11"/>
    <p:sldId id="277" r:id="rId12"/>
    <p:sldId id="281" r:id="rId13"/>
    <p:sldId id="279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57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B050"/>
    <a:srgbClr val="333300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3A4A5-9BE5-48B1-8BCF-EED1A5207BE7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7172B-DE87-461F-813F-267AFD075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slide" Target="slide11.xml"/><Relationship Id="rId5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audio" Target="../media/audio1.wav"/><Relationship Id="rId7" Type="http://schemas.openxmlformats.org/officeDocument/2006/relationships/image" Target="../media/image26.png"/><Relationship Id="rId2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27.png"/><Relationship Id="rId5" Type="http://schemas.openxmlformats.org/officeDocument/2006/relationships/image" Target="../media/image3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5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8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19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20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21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2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23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ker.com/clipart-busy-lizzie.html" TargetMode="External"/><Relationship Id="rId13" Type="http://schemas.openxmlformats.org/officeDocument/2006/relationships/hyperlink" Target="http://www.clker.com/clipart-2515.html" TargetMode="External"/><Relationship Id="rId18" Type="http://schemas.openxmlformats.org/officeDocument/2006/relationships/slide" Target="slide24.xml"/><Relationship Id="rId3" Type="http://schemas.openxmlformats.org/officeDocument/2006/relationships/hyperlink" Target="http://www.clker.com/clipart-pointing-finger-3.html" TargetMode="External"/><Relationship Id="rId7" Type="http://schemas.openxmlformats.org/officeDocument/2006/relationships/hyperlink" Target="http://www.clker.com/clipart-11588.html" TargetMode="External"/><Relationship Id="rId12" Type="http://schemas.openxmlformats.org/officeDocument/2006/relationships/hyperlink" Target="http://www.clker.com/clipart-11556.html" TargetMode="External"/><Relationship Id="rId17" Type="http://schemas.openxmlformats.org/officeDocument/2006/relationships/hyperlink" Target="http://www.clker.com/clipart-fox-sitting.html" TargetMode="External"/><Relationship Id="rId2" Type="http://schemas.openxmlformats.org/officeDocument/2006/relationships/hyperlink" Target="http://www.clker.com/clipart-30066.html" TargetMode="External"/><Relationship Id="rId16" Type="http://schemas.openxmlformats.org/officeDocument/2006/relationships/hyperlink" Target="http://www.clker.com/clipart-rabbit-sittin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ker.com/clipart-3331.html" TargetMode="External"/><Relationship Id="rId11" Type="http://schemas.openxmlformats.org/officeDocument/2006/relationships/hyperlink" Target="http://www.clker.com/clipart-4249.html" TargetMode="External"/><Relationship Id="rId5" Type="http://schemas.openxmlformats.org/officeDocument/2006/relationships/hyperlink" Target="http://www.clker.com/clipart-3577.html" TargetMode="External"/><Relationship Id="rId15" Type="http://schemas.openxmlformats.org/officeDocument/2006/relationships/hyperlink" Target="http://www.clker.com/clipart-30002.html" TargetMode="External"/><Relationship Id="rId10" Type="http://schemas.openxmlformats.org/officeDocument/2006/relationships/hyperlink" Target="http://www.clker.com/clipart-4244.html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clker.com/clipart-10586.html" TargetMode="External"/><Relationship Id="rId9" Type="http://schemas.openxmlformats.org/officeDocument/2006/relationships/hyperlink" Target="http://www.clker.com/clipart-logo-fish-01.html" TargetMode="External"/><Relationship Id="rId14" Type="http://schemas.openxmlformats.org/officeDocument/2006/relationships/hyperlink" Target="http://www.clker.com/clipart-green-mushroom-house.html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ker.com/clipart-3109.html" TargetMode="External"/><Relationship Id="rId13" Type="http://schemas.openxmlformats.org/officeDocument/2006/relationships/hyperlink" Target="http://www.clker.com/clipart-build-2.html" TargetMode="External"/><Relationship Id="rId3" Type="http://schemas.openxmlformats.org/officeDocument/2006/relationships/hyperlink" Target="http://www.clker.com/clipart-3500.html" TargetMode="External"/><Relationship Id="rId7" Type="http://schemas.openxmlformats.org/officeDocument/2006/relationships/hyperlink" Target="http://www.clker.com/clipart-15798.html" TargetMode="External"/><Relationship Id="rId12" Type="http://schemas.openxmlformats.org/officeDocument/2006/relationships/hyperlink" Target="http://www.clker.com/clipart-11588.html" TargetMode="External"/><Relationship Id="rId2" Type="http://schemas.openxmlformats.org/officeDocument/2006/relationships/hyperlink" Target="http://www.clker.com/clipart-1255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ker.com/clipart-mushroom-red-spots.html" TargetMode="External"/><Relationship Id="rId11" Type="http://schemas.openxmlformats.org/officeDocument/2006/relationships/hyperlink" Target="http://www.clker.com/clipart-rainbow-6.html" TargetMode="External"/><Relationship Id="rId5" Type="http://schemas.openxmlformats.org/officeDocument/2006/relationships/hyperlink" Target="http://www.clker.com/clipart-26798.html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clker.com/clipart-red-car-3.html" TargetMode="External"/><Relationship Id="rId4" Type="http://schemas.openxmlformats.org/officeDocument/2006/relationships/hyperlink" Target="http://www.clker.com/clipart-25566.html" TargetMode="External"/><Relationship Id="rId9" Type="http://schemas.openxmlformats.org/officeDocument/2006/relationships/hyperlink" Target="http://www.clker.com/clipart-decorative-sun-central-core.html" TargetMode="External"/><Relationship Id="rId1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7" Type="http://schemas.openxmlformats.org/officeDocument/2006/relationships/image" Target="../media/image13.png"/><Relationship Id="rId12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11" Type="http://schemas.openxmlformats.org/officeDocument/2006/relationships/slide" Target="slide4.xml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slide" Target="slide5.xml"/><Relationship Id="rId2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slide" Target="slide7.xml"/><Relationship Id="rId5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2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image" Target="../media/image22.png"/><Relationship Id="rId11" Type="http://schemas.openxmlformats.org/officeDocument/2006/relationships/image" Target="../media/image31.png"/><Relationship Id="rId5" Type="http://schemas.openxmlformats.org/officeDocument/2006/relationships/image" Target="../media/image21.png"/><Relationship Id="rId10" Type="http://schemas.openxmlformats.org/officeDocument/2006/relationships/image" Target="../media/image30.png"/><Relationship Id="rId4" Type="http://schemas.openxmlformats.org/officeDocument/2006/relationships/image" Target="../media/image20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Admin\&#1056;&#1072;&#1073;&#1086;&#1095;&#1080;&#1081;%20&#1089;&#1090;&#1086;&#1083;\&#1050;&#1086;&#1084;&#1087;&#1100;&#1102;&#1090;&#1077;&#1088;%20&#1080;%20&#1096;&#1082;&#1086;&#1083;&#1072;.%20&#1055;&#1086;&#1083;&#1080;&#1090;&#1086;&#1074;&#1072;\001.mp3" TargetMode="External"/><Relationship Id="rId6" Type="http://schemas.openxmlformats.org/officeDocument/2006/relationships/slide" Target="slide10.xml"/><Relationship Id="rId5" Type="http://schemas.openxmlformats.org/officeDocument/2006/relationships/image" Target="../media/image22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125709155661601792davidone_Chicken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57884" y="4286256"/>
            <a:ext cx="1304643" cy="15480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1195438926464315668bee_aurore_d._rore__01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00760" y="1571612"/>
            <a:ext cx="790371" cy="64800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1194985422676876798ladybug_01.svg.m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000504"/>
            <a:ext cx="619605" cy="648000"/>
          </a:xfrm>
          <a:prstGeom prst="rect">
            <a:avLst/>
          </a:prstGeom>
          <a:noFill/>
        </p:spPr>
      </p:pic>
      <p:pic>
        <p:nvPicPr>
          <p:cNvPr id="1035" name="Picture 11" descr="C:\Documents and Settings\Admin\Рабочий стол\119543861675546820aurium_Ant.svg.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06362">
            <a:off x="1477454" y="5206561"/>
            <a:ext cx="1292088" cy="900000"/>
          </a:xfrm>
          <a:prstGeom prst="rect">
            <a:avLst/>
          </a:prstGeom>
          <a:noFill/>
        </p:spPr>
      </p:pic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2682000" y="571480"/>
            <a:ext cx="3780000" cy="121444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48"/>
          <p:cNvSpPr>
            <a:spLocks noChangeArrowheads="1"/>
          </p:cNvSpPr>
          <p:nvPr/>
        </p:nvSpPr>
        <p:spPr bwMode="auto">
          <a:xfrm>
            <a:off x="678629" y="6429396"/>
            <a:ext cx="7786742" cy="29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Политова Светлана Викторовна, учитель химии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8"/>
          <p:cNvSpPr>
            <a:spLocks noChangeArrowheads="1"/>
          </p:cNvSpPr>
          <p:nvPr/>
        </p:nvSpPr>
        <p:spPr bwMode="auto">
          <a:xfrm>
            <a:off x="678629" y="0"/>
            <a:ext cx="7884000" cy="29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МБОУ СОШ № 11 им. Г.С Титова г. Щелково Московской области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Admin\Рабочий стол\11954296561720451192post-it_sebastien_duperr_01.svg.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714356"/>
            <a:ext cx="1007774" cy="1296000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11954296561720451192post-it_sebastien_duperr_01.svg.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7081" y="1928802"/>
            <a:ext cx="1007774" cy="1296000"/>
          </a:xfrm>
          <a:prstGeom prst="rect">
            <a:avLst/>
          </a:prstGeom>
          <a:noFill/>
        </p:spPr>
      </p:pic>
      <p:pic>
        <p:nvPicPr>
          <p:cNvPr id="14" name="Picture 2" descr="C:\Documents and Settings\Admin\Рабочий стол\11954296561720451192post-it_sebastien_duperr_01.svg.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3143248"/>
            <a:ext cx="1007774" cy="1296000"/>
          </a:xfrm>
          <a:prstGeom prst="rect">
            <a:avLst/>
          </a:prstGeom>
          <a:noFill/>
        </p:spPr>
      </p:pic>
      <p:pic>
        <p:nvPicPr>
          <p:cNvPr id="15" name="Picture 2" descr="C:\Documents and Settings\Admin\Рабочий стол\11954296561720451192post-it_sebastien_duperr_01.svg.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4357694"/>
            <a:ext cx="1007774" cy="12960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215206" y="214311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sz="5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92867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5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15206" y="328612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5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15206" y="450057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5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Admin\Рабочий стол\11949856291207028359tasto_5_architetto_franc_01.svg.med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кустарник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ткань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Луна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Что не относится к живой или неживой природе, а сделано руками человека: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41" y="2000240"/>
            <a:ext cx="304800" cy="304800"/>
          </a:xfrm>
          <a:prstGeom prst="rect">
            <a:avLst/>
          </a:prstGeom>
        </p:spPr>
      </p:pic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141" y="1285860"/>
            <a:ext cx="304800" cy="304800"/>
          </a:xfrm>
          <a:prstGeom prst="rect">
            <a:avLst/>
          </a:prstGeom>
        </p:spPr>
      </p:pic>
      <p:pic>
        <p:nvPicPr>
          <p:cNvPr id="2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107141" y="571480"/>
            <a:ext cx="304800" cy="304800"/>
          </a:xfrm>
          <a:prstGeom prst="rect">
            <a:avLst/>
          </a:prstGeom>
        </p:spPr>
      </p:pic>
      <p:grpSp>
        <p:nvGrpSpPr>
          <p:cNvPr id="22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2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9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0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3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9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40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41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4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5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9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428860" y="3643314"/>
            <a:ext cx="381000" cy="381000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438400" y="1981200"/>
            <a:ext cx="381000" cy="381000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9. Что не относится к живой или неживой природе, а что сделано руками человек: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град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муравей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комбайн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428860" y="2857496"/>
            <a:ext cx="381000" cy="381000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7" name="Умножение 26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0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9" name="Picture 3" descr="C:\Documents and Settings\Admin\Рабочий стол\11949856291207028359tasto_5_architetto_franc_01.svg.med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5" name="Группа 34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Месяц 46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4" name="Блок-схема: узел 43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5" name="Блок-схема: узел 44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8" name="Облако 3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54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67" name="Блок-схема: узел 66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69" name="Блок-схема: узел 68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0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66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4" name="Месяц 63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59" name="Блок-схема: узел 58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Блок-схема: узел 61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4" name="Группа 48"/>
          <p:cNvGrpSpPr/>
          <p:nvPr/>
        </p:nvGrpSpPr>
        <p:grpSpPr>
          <a:xfrm>
            <a:off x="2143108" y="2750339"/>
            <a:ext cx="762000" cy="533400"/>
            <a:chOff x="2057400" y="2692400"/>
            <a:chExt cx="762000" cy="533400"/>
          </a:xfrm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62200" y="2768600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" name="Группа 56"/>
          <p:cNvGrpSpPr/>
          <p:nvPr/>
        </p:nvGrpSpPr>
        <p:grpSpPr>
          <a:xfrm>
            <a:off x="2143108" y="3571876"/>
            <a:ext cx="762000" cy="533400"/>
            <a:chOff x="2057400" y="3526631"/>
            <a:chExt cx="762000" cy="533400"/>
          </a:xfrm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53"/>
          <p:cNvGrpSpPr/>
          <p:nvPr/>
        </p:nvGrpSpPr>
        <p:grpSpPr>
          <a:xfrm>
            <a:off x="2143108" y="1928802"/>
            <a:ext cx="762000" cy="533400"/>
            <a:chOff x="2209800" y="1905000"/>
            <a:chExt cx="762000" cy="533400"/>
          </a:xfrm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495552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9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облако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космический корабль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солнце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 Укажите, что сделано руками человека: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285860"/>
            <a:ext cx="304800" cy="304800"/>
          </a:xfrm>
          <a:prstGeom prst="rect">
            <a:avLst/>
          </a:prstGeom>
        </p:spPr>
      </p:pic>
      <p:pic>
        <p:nvPicPr>
          <p:cNvPr id="2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4" cstate="print"/>
          <a:stretch>
            <a:fillRect/>
          </a:stretch>
        </p:blipFill>
        <p:spPr>
          <a:xfrm>
            <a:off x="124992" y="1285860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6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7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3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6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24992" y="1285860"/>
            <a:ext cx="304800" cy="304800"/>
          </a:xfrm>
          <a:prstGeom prst="rect">
            <a:avLst/>
          </a:prstGeom>
        </p:spPr>
      </p:pic>
      <p:grpSp>
        <p:nvGrpSpPr>
          <p:cNvPr id="46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9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машина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снег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бабочка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36000" y="714356"/>
            <a:ext cx="7272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11. Что не относится к живой или неживой природе, а сделано руками человека: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41" y="2000240"/>
            <a:ext cx="304800" cy="304800"/>
          </a:xfrm>
          <a:prstGeom prst="rect">
            <a:avLst/>
          </a:prstGeom>
        </p:spPr>
      </p:pic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141" y="1285860"/>
            <a:ext cx="304800" cy="304800"/>
          </a:xfrm>
          <a:prstGeom prst="rect">
            <a:avLst/>
          </a:prstGeom>
        </p:spPr>
      </p:pic>
      <p:pic>
        <p:nvPicPr>
          <p:cNvPr id="2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107141" y="571480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6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7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3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6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44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79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трава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воробей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стол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12. Укажите, что сделано руками человека: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6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7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3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6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6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плот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река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парта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13.Укажите, что не сделано руками человека: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трактор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книга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кит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14. Укажите, что не сделано руками человека: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вода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карандаш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стул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15. Укажите, что не сделано руками человека: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7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экскаватор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небо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облако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16. Укажите, что сделано руками человека: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7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шкаф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глина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стекло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17. Укажите объекты природы: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Управление презентацией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1142976" y="4572008"/>
            <a:ext cx="277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 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5000628" y="4572008"/>
            <a:ext cx="277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Правильный  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2357422" y="1928802"/>
            <a:ext cx="547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1. Выбери правильный ответ 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8"/>
          <p:cNvSpPr>
            <a:spLocks noChangeArrowheads="1"/>
          </p:cNvSpPr>
          <p:nvPr/>
        </p:nvSpPr>
        <p:spPr bwMode="auto">
          <a:xfrm>
            <a:off x="2357422" y="3214686"/>
            <a:ext cx="547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3. Если ответ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140150" y="3819750"/>
            <a:ext cx="2863701" cy="972000"/>
            <a:chOff x="3500801" y="3819750"/>
            <a:chExt cx="2863701" cy="972000"/>
          </a:xfrm>
        </p:grpSpPr>
        <p:sp>
          <p:nvSpPr>
            <p:cNvPr id="19" name="Freeform 8"/>
            <p:cNvSpPr>
              <a:spLocks/>
            </p:cNvSpPr>
            <p:nvPr/>
          </p:nvSpPr>
          <p:spPr bwMode="gray">
            <a:xfrm rot="2265817" flipH="1">
              <a:off x="5572502" y="3819750"/>
              <a:ext cx="792000" cy="972000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dist="1143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gray">
            <a:xfrm rot="19334183">
              <a:off x="3500801" y="3819750"/>
              <a:ext cx="792000" cy="972000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dist="1143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2357422" y="2571744"/>
            <a:ext cx="547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2. Нажми на цифру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5857884" y="2643875"/>
            <a:ext cx="1832152" cy="432000"/>
            <a:chOff x="5572132" y="2571744"/>
            <a:chExt cx="2262198" cy="533400"/>
          </a:xfrm>
        </p:grpSpPr>
        <p:grpSp>
          <p:nvGrpSpPr>
            <p:cNvPr id="12" name="Группа 53"/>
            <p:cNvGrpSpPr/>
            <p:nvPr/>
          </p:nvGrpSpPr>
          <p:grpSpPr>
            <a:xfrm>
              <a:off x="5572132" y="2571744"/>
              <a:ext cx="762000" cy="533400"/>
              <a:chOff x="2209800" y="1905000"/>
              <a:chExt cx="762000" cy="533400"/>
            </a:xfrm>
          </p:grpSpPr>
          <p:sp>
            <p:nvSpPr>
              <p:cNvPr id="13" name="AutoShape 8"/>
              <p:cNvSpPr>
                <a:spLocks noChangeArrowheads="1"/>
              </p:cNvSpPr>
              <p:nvPr/>
            </p:nvSpPr>
            <p:spPr bwMode="auto">
              <a:xfrm>
                <a:off x="2286000" y="1905000"/>
                <a:ext cx="685800" cy="533400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993300">
                      <a:shade val="30000"/>
                      <a:satMod val="115000"/>
                    </a:srgbClr>
                  </a:gs>
                  <a:gs pos="50000">
                    <a:srgbClr val="993300">
                      <a:shade val="67500"/>
                      <a:satMod val="115000"/>
                    </a:srgbClr>
                  </a:gs>
                  <a:gs pos="100000">
                    <a:srgbClr val="9933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ru-RU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14" name="Oval 44"/>
              <p:cNvSpPr>
                <a:spLocks noChangeArrowheads="1"/>
              </p:cNvSpPr>
              <p:nvPr/>
            </p:nvSpPr>
            <p:spPr bwMode="auto">
              <a:xfrm>
                <a:off x="2531271" y="1976438"/>
                <a:ext cx="381000" cy="38100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2209800" y="1981200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ru-RU" sz="3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Группа 53"/>
            <p:cNvGrpSpPr/>
            <p:nvPr/>
          </p:nvGrpSpPr>
          <p:grpSpPr>
            <a:xfrm>
              <a:off x="6322231" y="2571744"/>
              <a:ext cx="762000" cy="533400"/>
              <a:chOff x="2209800" y="1905000"/>
              <a:chExt cx="762000" cy="533400"/>
            </a:xfrm>
          </p:grpSpPr>
          <p:sp>
            <p:nvSpPr>
              <p:cNvPr id="24" name="AutoShape 8"/>
              <p:cNvSpPr>
                <a:spLocks noChangeArrowheads="1"/>
              </p:cNvSpPr>
              <p:nvPr/>
            </p:nvSpPr>
            <p:spPr bwMode="auto">
              <a:xfrm>
                <a:off x="2286000" y="1905000"/>
                <a:ext cx="685800" cy="533400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993300">
                      <a:shade val="30000"/>
                      <a:satMod val="115000"/>
                    </a:srgbClr>
                  </a:gs>
                  <a:gs pos="50000">
                    <a:srgbClr val="993300">
                      <a:shade val="67500"/>
                      <a:satMod val="115000"/>
                    </a:srgbClr>
                  </a:gs>
                  <a:gs pos="100000">
                    <a:srgbClr val="9933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ru-RU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25" name="Oval 44"/>
              <p:cNvSpPr>
                <a:spLocks noChangeArrowheads="1"/>
              </p:cNvSpPr>
              <p:nvPr/>
            </p:nvSpPr>
            <p:spPr bwMode="auto">
              <a:xfrm>
                <a:off x="2531271" y="1976438"/>
                <a:ext cx="381000" cy="38100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2209800" y="1981200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ru-RU" sz="3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Группа 53"/>
            <p:cNvGrpSpPr/>
            <p:nvPr/>
          </p:nvGrpSpPr>
          <p:grpSpPr>
            <a:xfrm>
              <a:off x="7072330" y="2571744"/>
              <a:ext cx="762000" cy="533400"/>
              <a:chOff x="2209800" y="1905000"/>
              <a:chExt cx="762000" cy="533400"/>
            </a:xfrm>
          </p:grpSpPr>
          <p:sp>
            <p:nvSpPr>
              <p:cNvPr id="28" name="AutoShape 8"/>
              <p:cNvSpPr>
                <a:spLocks noChangeArrowheads="1"/>
              </p:cNvSpPr>
              <p:nvPr/>
            </p:nvSpPr>
            <p:spPr bwMode="auto">
              <a:xfrm>
                <a:off x="2286000" y="1905000"/>
                <a:ext cx="685800" cy="533400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993300">
                      <a:shade val="30000"/>
                      <a:satMod val="115000"/>
                    </a:srgbClr>
                  </a:gs>
                  <a:gs pos="50000">
                    <a:srgbClr val="993300">
                      <a:shade val="67500"/>
                      <a:satMod val="115000"/>
                    </a:srgbClr>
                  </a:gs>
                  <a:gs pos="100000">
                    <a:srgbClr val="9933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ru-RU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29" name="Oval 44"/>
              <p:cNvSpPr>
                <a:spLocks noChangeArrowheads="1"/>
              </p:cNvSpPr>
              <p:nvPr/>
            </p:nvSpPr>
            <p:spPr bwMode="auto">
              <a:xfrm>
                <a:off x="2531271" y="1976438"/>
                <a:ext cx="381000" cy="38100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209800" y="1981200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ru-RU" sz="3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3" name="Умножение 32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grpSp>
        <p:nvGrpSpPr>
          <p:cNvPr id="32" name="Группа 31"/>
          <p:cNvGrpSpPr>
            <a:grpSpLocks noChangeAspect="1"/>
          </p:cNvGrpSpPr>
          <p:nvPr/>
        </p:nvGrpSpPr>
        <p:grpSpPr>
          <a:xfrm>
            <a:off x="5674564" y="5000636"/>
            <a:ext cx="938700" cy="1080000"/>
            <a:chOff x="1069956" y="1467992"/>
            <a:chExt cx="1152458" cy="1325934"/>
          </a:xfrm>
        </p:grpSpPr>
        <p:grpSp>
          <p:nvGrpSpPr>
            <p:cNvPr id="3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38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4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44" name="Блок-схема: узел 43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46" name="Блок-схема: узел 45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7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3" name="Месяц 42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9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0" name="Блок-схема: узел 39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1" name="Блок-схема: узел 40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7" name="Облако 36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2316964" y="5015775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49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5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55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57" name="Блок-схема: узел 56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58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9" name="Блок-схема: узел 58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0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6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4" name="Месяц 53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0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51" name="Блок-схема: узел 50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Блок-схема: узел 51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62" name="Picture 3" descr="C:\Documents and Settings\Admin\Рабочий стол\11949856291207028359tasto_5_architetto_franc_01.svg.med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pointing-finger-m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410298">
            <a:off x="1352604" y="5339270"/>
            <a:ext cx="652313" cy="756000"/>
          </a:xfrm>
          <a:prstGeom prst="rect">
            <a:avLst/>
          </a:prstGeom>
          <a:noFill/>
          <a:effectLst/>
        </p:spPr>
      </p:pic>
      <p:pic>
        <p:nvPicPr>
          <p:cNvPr id="63" name="Picture 2" descr="C:\Documents and Settings\Admin\Рабочий стол\pointing-finger-m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189702" flipH="1">
            <a:off x="7139083" y="5339270"/>
            <a:ext cx="652313" cy="756000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97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15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полезное ископаемое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воздух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обувь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18. Что не является объектом природы: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сахарный песок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речной песок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троллейбус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19. Укажите объекты природы: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41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кругленный прямоугольник 5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+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паук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ручей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индюк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18000" y="714356"/>
            <a:ext cx="7308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20. Укажите объекты неживой природы: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5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9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1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2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27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2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pic>
        <p:nvPicPr>
          <p:cNvPr id="54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7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24992" y="1821645"/>
            <a:ext cx="304800" cy="304800"/>
          </a:xfrm>
          <a:prstGeom prst="rect">
            <a:avLst/>
          </a:prstGeom>
        </p:spPr>
      </p:pic>
      <p:grpSp>
        <p:nvGrpSpPr>
          <p:cNvPr id="3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2"/>
              </a:rPr>
              <a:t>http://www.clker.com/clipart-30066.html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курица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 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  <a:hlinkClick r:id="rId3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www.clker.com/clipart-pointing-finger-3.html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рука указатель;</a:t>
            </a:r>
            <a:endParaRPr lang="ru-RU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/>
              </a:rPr>
              <a:t>http://www.clker.com/clipart-10586.html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лист с кнопкой;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5"/>
              </a:rPr>
              <a:t>http://www.clker.com/clipart-3577.html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управляющая кнопка;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6"/>
              </a:rPr>
              <a:t>http://www.clker.com/clipart-3331.html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божья коровка;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7"/>
              </a:rPr>
              <a:t>http://www.clker.com/clipart-11588.html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оса;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8"/>
              </a:rPr>
              <a:t>http://www.clker.com/clipart-busy-lizzie.html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-цветок;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9"/>
              </a:rPr>
              <a:t>http://www.clker.com/clipart-logo-fish-01.html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-рыба;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0"/>
              </a:rPr>
              <a:t>http://www.clker.com/clipart-4244.html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-веселый смайлик;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1"/>
              </a:rPr>
              <a:t>http://www.clker.com/clipart-4249.html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плачущий смайлик;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2"/>
              </a:rPr>
              <a:t>http://www.clker.com/clipart-11556.html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муравей;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3"/>
              </a:rPr>
              <a:t>http://www.clker.com/clipart-2515.html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мухомор;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4"/>
              </a:rPr>
              <a:t>http://www.clker.com/clipart-green-mushroom-house.html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гриб-домик;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5"/>
              </a:rPr>
              <a:t>http://www.clker.com/clipart-30002.html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вопросительный знак;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6"/>
              </a:rPr>
              <a:t>http://www.clker.com/clipart-rabbit-sitting.html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кролик;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17"/>
              </a:rPr>
              <a:t>http://www.clker.com/clipart-fox-sitting.html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лиса;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858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Ссылки на картинки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Documents and Settings\Admin\Рабочий стол\11949856291207028359tasto_5_architetto_franc_01.svg.med.pn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858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Ссылки на картинки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85860"/>
            <a:ext cx="9144000" cy="5572140"/>
          </a:xfrm>
          <a:prstGeom prst="rect">
            <a:avLst/>
          </a:prstGeom>
          <a:ln w="9525">
            <a:solidFill>
              <a:srgbClr val="92D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2"/>
              </a:rPr>
              <a:t>http://www.clker.com/clipart-12557.html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береза;</a:t>
            </a:r>
            <a:r>
              <a:rPr lang="en-US" sz="1600" dirty="0" smtClean="0">
                <a:latin typeface="Arial" pitchFamily="34" charset="0"/>
                <a:cs typeface="Arial" pitchFamily="34" charset="0"/>
                <a:hlinkClick r:id="rId3"/>
              </a:rPr>
              <a:t> </a:t>
            </a:r>
            <a:endParaRPr lang="ru-RU" sz="1600" dirty="0" smtClean="0">
              <a:latin typeface="Arial" pitchFamily="34" charset="0"/>
              <a:cs typeface="Arial" pitchFamily="34" charset="0"/>
              <a:hlinkClick r:id="rId3"/>
            </a:endParaRP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3"/>
              </a:rPr>
              <a:t>http://www.clker.com/clipart-3500.html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клипарт дом;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4"/>
              </a:rPr>
              <a:t>http://www.clker.com/clipart-25566.html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бабочка;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5"/>
              </a:rPr>
              <a:t>http://www.clker.com/clipart-26798.html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дерево;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6"/>
              </a:rPr>
              <a:t>http://www.clker.com/clipart-mushroom-red-spots.html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гриб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7"/>
              </a:rPr>
              <a:t>http://www.clker.com/clipart-15798.html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солнце;</a:t>
            </a: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Слайд 5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8"/>
              </a:rPr>
              <a:t>http://www.clker.com/clipart-3109.html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слон;</a:t>
            </a: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Слайд 8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9"/>
              </a:rPr>
              <a:t>http://www.clker.com/clipart-decorative-sun-central-core.html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солнце;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10"/>
              </a:rPr>
              <a:t>http://www.clker.com/clipart-red-car-3.html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красная машина;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11"/>
              </a:rPr>
              <a:t>http://www.clker.com/clipart-rainbow-6.html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радуга;</a:t>
            </a: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Слайд 9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12"/>
              </a:rPr>
              <a:t>http://www.clker.com/clipart-11588.html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пчела;</a:t>
            </a:r>
          </a:p>
          <a:p>
            <a:pPr marL="342900" indent="-342900"/>
            <a:r>
              <a:rPr lang="en-US" sz="1600" dirty="0" smtClean="0">
                <a:latin typeface="Arial" pitchFamily="34" charset="0"/>
                <a:cs typeface="Arial" pitchFamily="34" charset="0"/>
                <a:hlinkClick r:id="rId13"/>
              </a:rPr>
              <a:t>http://www.clker.com/clipart-build-2.html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- дом.</a:t>
            </a:r>
          </a:p>
          <a:p>
            <a:pPr marL="342900" indent="-342900"/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Используемая литература: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Тихомирова Е.М. Тесты по предмету «Окружающий мир»: 2 класс. –М.: Издательство «Экзамен», 2011.-222 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Максимова Т.Н. Поурочные разработки по курсу «Окружающий мир»: 2 класс. – М.: ВАКО, 2012. – 336 с.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Documents and Settings\Admin\Рабочий стол\11949856291207028359tasto_5_architetto_franc_01.svg.med.pn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8388000" y="6086177"/>
            <a:ext cx="648000" cy="6615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Скругленный прямоугольник 76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Что не относится к природе: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Бабочка</a:t>
            </a:r>
            <a:r>
              <a:rPr lang="ru-RU" dirty="0" smtClean="0">
                <a:solidFill>
                  <a:srgbClr val="333300"/>
                </a:solidFill>
              </a:rPr>
              <a:t>  </a:t>
            </a:r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Дом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Дерево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27" name="Умножение 26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C:\Documents and Settings\Admin\Рабочий стол\1194985559673786490home12.svg.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286256"/>
            <a:ext cx="2054910" cy="198000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1234403641718519266zesarvictoria_butterfly.svg.m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62148" y="4286256"/>
            <a:ext cx="1688665" cy="19800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1240169659847133699rg1024_simple_tree.svg.me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286256"/>
            <a:ext cx="1584990" cy="1980000"/>
          </a:xfrm>
          <a:prstGeom prst="rect">
            <a:avLst/>
          </a:prstGeom>
          <a:noFill/>
        </p:spPr>
      </p:pic>
      <p:pic>
        <p:nvPicPr>
          <p:cNvPr id="3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178563" y="1214422"/>
            <a:ext cx="304800" cy="304800"/>
          </a:xfrm>
          <a:prstGeom prst="rect">
            <a:avLst/>
          </a:prstGeom>
        </p:spPr>
      </p:pic>
      <p:pic>
        <p:nvPicPr>
          <p:cNvPr id="36" name="001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178563" y="785794"/>
            <a:ext cx="304800" cy="304800"/>
          </a:xfrm>
          <a:prstGeom prst="rect">
            <a:avLst/>
          </a:prstGeom>
        </p:spPr>
      </p:pic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785786" y="1714488"/>
            <a:ext cx="938700" cy="1080000"/>
            <a:chOff x="1069956" y="1467992"/>
            <a:chExt cx="1152458" cy="1325934"/>
          </a:xfrm>
        </p:grpSpPr>
        <p:grpSp>
          <p:nvGrpSpPr>
            <p:cNvPr id="44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46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50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56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47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>
            <a:grpSpLocks noChangeAspect="1"/>
          </p:cNvGrpSpPr>
          <p:nvPr/>
        </p:nvGrpSpPr>
        <p:grpSpPr>
          <a:xfrm>
            <a:off x="858001" y="3071810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63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67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69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72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4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75" name="001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178563" y="285728"/>
            <a:ext cx="304800" cy="304800"/>
          </a:xfrm>
          <a:prstGeom prst="rect">
            <a:avLst/>
          </a:prstGeom>
        </p:spPr>
      </p:pic>
      <p:pic>
        <p:nvPicPr>
          <p:cNvPr id="76" name="Picture 3" descr="C:\Documents and Settings\Admin\Рабочий стол\11949856291207028359tasto_5_architetto_franc_01.svg.med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4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9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5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к живой природе   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 неживой природе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 относится к природе</a:t>
            </a:r>
            <a:r>
              <a:rPr lang="ru-RU" sz="2800" dirty="0" smtClean="0"/>
              <a:t> </a:t>
            </a:r>
          </a:p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К чему относится то, что сделано человеком: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SCALES.WAV">
            <a:hlinkClick r:id="" action="ppaction://media"/>
          </p:cNvPr>
          <p:cNvPicPr>
            <a:picLocks noRot="1" noChangeAspect="1"/>
          </p:cNvPicPr>
          <p:nvPr>
            <a:wavAudioFile r:embed="rId1" name="SCALES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5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grpSp>
        <p:nvGrpSpPr>
          <p:cNvPr id="31" name="Группа 30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32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34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3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40" name="Блок-схема: узел 39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1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42" name="Блок-схема: узел 41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3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9" name="Месяц 38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6" name="Блок-схема: узел 35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7" name="Блок-схема: узел 36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3" name="Облако 32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45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4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51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53" name="Блок-схема: узел 52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54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5" name="Блок-схема: узел 54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6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2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50" name="Месяц 49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7" name="Блок-схема: узел 46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Блок-схема: узел 47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7" name="Picture 3" descr="C:\Documents and Settings\Admin\Рабочий стол\11949856291207028359tasto_5_architetto_franc_01.svg.med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9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Скругленный прямоугольник 72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гриб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Солнце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слон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Что не относится к живой природе: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Умножение 22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" name="Группа 29"/>
          <p:cNvGrpSpPr>
            <a:grpSpLocks noChangeAspect="1"/>
          </p:cNvGrpSpPr>
          <p:nvPr/>
        </p:nvGrpSpPr>
        <p:grpSpPr>
          <a:xfrm>
            <a:off x="785786" y="1714488"/>
            <a:ext cx="938700" cy="1080000"/>
            <a:chOff x="1069956" y="1467992"/>
            <a:chExt cx="1152458" cy="1325934"/>
          </a:xfrm>
        </p:grpSpPr>
        <p:grpSp>
          <p:nvGrpSpPr>
            <p:cNvPr id="31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33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37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9" name="Блок-схема: узел 38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0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41" name="Блок-схема: узел 40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2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8" name="Месяц 37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4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5" name="Блок-схема: узел 34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Блок-схема: узел 35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2" name="Облако 31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858001" y="3071810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44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48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50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52" name="Блок-схема: узел 51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5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4" name="Блок-схема: узел 53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5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1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9" name="Месяц 48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5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6" name="Блок-схема: узел 45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Блок-схема: узел 46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7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8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0" name="Picture 3" descr="C:\Documents and Settings\Admin\Рабочий стол\11949856291207028359tasto_5_architetto_franc_01.svg.med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74" name="Группа 73"/>
          <p:cNvGrpSpPr/>
          <p:nvPr/>
        </p:nvGrpSpPr>
        <p:grpSpPr>
          <a:xfrm>
            <a:off x="1026968" y="4214818"/>
            <a:ext cx="7090064" cy="1764000"/>
            <a:chOff x="785786" y="4214818"/>
            <a:chExt cx="7090064" cy="1764000"/>
          </a:xfrm>
        </p:grpSpPr>
        <p:grpSp>
          <p:nvGrpSpPr>
            <p:cNvPr id="70" name="Группа 69"/>
            <p:cNvGrpSpPr/>
            <p:nvPr/>
          </p:nvGrpSpPr>
          <p:grpSpPr>
            <a:xfrm>
              <a:off x="785786" y="4214818"/>
              <a:ext cx="2268000" cy="1764000"/>
              <a:chOff x="785786" y="4214818"/>
              <a:chExt cx="2268000" cy="1764000"/>
            </a:xfrm>
          </p:grpSpPr>
          <p:sp>
            <p:nvSpPr>
              <p:cNvPr id="65" name="Двойная волна 64"/>
              <p:cNvSpPr>
                <a:spLocks/>
              </p:cNvSpPr>
              <p:nvPr/>
            </p:nvSpPr>
            <p:spPr>
              <a:xfrm>
                <a:off x="785786" y="4214818"/>
                <a:ext cx="2268000" cy="1764000"/>
              </a:xfrm>
              <a:prstGeom prst="doubleWave">
                <a:avLst>
                  <a:gd name="adj1" fmla="val 5220"/>
                  <a:gd name="adj2" fmla="val 0"/>
                </a:avLst>
              </a:prstGeom>
              <a:solidFill>
                <a:srgbClr val="00B050">
                  <a:alpha val="1098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3" descr="C:\Documents and Settings\Admin\Рабочий стол\mushroom-red-spots-md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284563" y="4448818"/>
                <a:ext cx="1270447" cy="1296000"/>
              </a:xfrm>
              <a:prstGeom prst="rect">
                <a:avLst/>
              </a:prstGeom>
              <a:noFill/>
            </p:spPr>
          </p:pic>
        </p:grpSp>
        <p:grpSp>
          <p:nvGrpSpPr>
            <p:cNvPr id="71" name="Группа 70"/>
            <p:cNvGrpSpPr/>
            <p:nvPr/>
          </p:nvGrpSpPr>
          <p:grpSpPr>
            <a:xfrm>
              <a:off x="3196818" y="4214818"/>
              <a:ext cx="2268000" cy="1764000"/>
              <a:chOff x="3175221" y="4214818"/>
              <a:chExt cx="2268000" cy="1764000"/>
            </a:xfrm>
          </p:grpSpPr>
          <p:sp>
            <p:nvSpPr>
              <p:cNvPr id="62" name="Двойная волна 61"/>
              <p:cNvSpPr>
                <a:spLocks/>
              </p:cNvSpPr>
              <p:nvPr/>
            </p:nvSpPr>
            <p:spPr>
              <a:xfrm>
                <a:off x="3175221" y="4214818"/>
                <a:ext cx="2268000" cy="1764000"/>
              </a:xfrm>
              <a:prstGeom prst="doubleWave">
                <a:avLst>
                  <a:gd name="adj1" fmla="val 5220"/>
                  <a:gd name="adj2" fmla="val 0"/>
                </a:avLst>
              </a:prstGeom>
              <a:solidFill>
                <a:srgbClr val="00B050">
                  <a:alpha val="1098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2" name="Picture 5" descr="C:\Documents and Settings\Admin\Рабочий стол\11971486551534036964ivak_Decorative_Sun.svg.med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571221" y="4358818"/>
                <a:ext cx="1476000" cy="1476000"/>
              </a:xfrm>
              <a:prstGeom prst="rect">
                <a:avLst/>
              </a:prstGeom>
              <a:noFill/>
            </p:spPr>
          </p:pic>
        </p:grpSp>
        <p:grpSp>
          <p:nvGrpSpPr>
            <p:cNvPr id="72" name="Группа 71"/>
            <p:cNvGrpSpPr/>
            <p:nvPr/>
          </p:nvGrpSpPr>
          <p:grpSpPr>
            <a:xfrm>
              <a:off x="5607850" y="4214818"/>
              <a:ext cx="2268000" cy="1764000"/>
              <a:chOff x="5607850" y="4214818"/>
              <a:chExt cx="2268000" cy="1764000"/>
            </a:xfrm>
          </p:grpSpPr>
          <p:pic>
            <p:nvPicPr>
              <p:cNvPr id="2050" name="Picture 2" descr="C:\Documents and Settings\Admin\Рабочий стол\1194985216131380278elefante_in_corsa.svg.med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747724" y="4430818"/>
                <a:ext cx="1988252" cy="1332000"/>
              </a:xfrm>
              <a:prstGeom prst="rect">
                <a:avLst/>
              </a:prstGeom>
              <a:noFill/>
            </p:spPr>
          </p:pic>
          <p:sp>
            <p:nvSpPr>
              <p:cNvPr id="68" name="Двойная волна 67"/>
              <p:cNvSpPr>
                <a:spLocks/>
              </p:cNvSpPr>
              <p:nvPr/>
            </p:nvSpPr>
            <p:spPr>
              <a:xfrm>
                <a:off x="5607850" y="4214818"/>
                <a:ext cx="2268000" cy="1764000"/>
              </a:xfrm>
              <a:prstGeom prst="doubleWave">
                <a:avLst>
                  <a:gd name="adj1" fmla="val 5220"/>
                  <a:gd name="adj2" fmla="val 0"/>
                </a:avLst>
              </a:prstGeom>
              <a:solidFill>
                <a:srgbClr val="00B050">
                  <a:alpha val="1098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53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камень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Луна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машина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Что не относится к неживой природе: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41" y="2000240"/>
            <a:ext cx="304800" cy="304800"/>
          </a:xfrm>
          <a:prstGeom prst="rect">
            <a:avLst/>
          </a:prstGeom>
        </p:spPr>
      </p:pic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141" y="1285860"/>
            <a:ext cx="304800" cy="304800"/>
          </a:xfrm>
          <a:prstGeom prst="rect">
            <a:avLst/>
          </a:prstGeom>
        </p:spPr>
      </p:pic>
      <p:pic>
        <p:nvPicPr>
          <p:cNvPr id="2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107141" y="571480"/>
            <a:ext cx="304800" cy="304800"/>
          </a:xfrm>
          <a:prstGeom prst="rect">
            <a:avLst/>
          </a:prstGeom>
        </p:spPr>
      </p:pic>
      <p:grpSp>
        <p:nvGrpSpPr>
          <p:cNvPr id="26" name="Группа 25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27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29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33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6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7" name="Блок-схема: узел 3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8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4" name="Месяц 3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3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" name="Облако 27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4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44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46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8" name="Блок-схема: узел 47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0" name="Блок-схема: узел 49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1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7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Месяц 44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1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2" name="Блок-схема: узел 41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3" name="Picture 3" descr="C:\Documents and Settings\Admin\Рабочий стол\11949856291207028359tasto_5_architetto_franc_01.svg.med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Скругленный прямоугольник 52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все, что окружает человека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все, что создал человек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199"/>
            <a:ext cx="4752000" cy="864000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все, что окружает человека и не создано им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Что такое природа?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>
            <a:grpSpLocks noChangeAspect="1"/>
          </p:cNvGrpSpPr>
          <p:nvPr/>
        </p:nvGrpSpPr>
        <p:grpSpPr>
          <a:xfrm>
            <a:off x="3000364" y="4786322"/>
            <a:ext cx="938700" cy="1080000"/>
            <a:chOff x="1069956" y="1467992"/>
            <a:chExt cx="1152458" cy="1325934"/>
          </a:xfrm>
        </p:grpSpPr>
        <p:grpSp>
          <p:nvGrpSpPr>
            <p:cNvPr id="25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31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3" name="Блок-схема: узел 32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4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35" name="Блок-схема: узел 34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36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2" name="Месяц 31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8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29" name="Блок-схема: узел 28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Блок-схема: узел 29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6" name="Облако 25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>
            <a:grpSpLocks noChangeAspect="1"/>
          </p:cNvGrpSpPr>
          <p:nvPr/>
        </p:nvGrpSpPr>
        <p:grpSpPr>
          <a:xfrm>
            <a:off x="5715008" y="4786322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8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42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4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46" name="Блок-схема: узел 45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47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48" name="Блок-схема: узел 47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45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3" name="Месяц 42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9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0" name="Блок-схема: узел 39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Блок-схема: узел 40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0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grpSp>
        <p:nvGrpSpPr>
          <p:cNvPr id="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grpSp>
        <p:nvGrpSpPr>
          <p:cNvPr id="13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1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2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4" name="Picture 3" descr="C:\Documents and Settings\Admin\Рабочий стол\11949856291207028359tasto_5_architetto_franc_01.svg.med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Скругленный прямоугольник 74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9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радуга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Солнце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машина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Что не относится к неживой природе: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Умножение 22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9"/>
          <p:cNvGrpSpPr>
            <a:grpSpLocks noChangeAspect="1"/>
          </p:cNvGrpSpPr>
          <p:nvPr/>
        </p:nvGrpSpPr>
        <p:grpSpPr>
          <a:xfrm>
            <a:off x="785786" y="1714488"/>
            <a:ext cx="938700" cy="1080000"/>
            <a:chOff x="1069956" y="1467992"/>
            <a:chExt cx="1152458" cy="1325934"/>
          </a:xfrm>
        </p:grpSpPr>
        <p:grpSp>
          <p:nvGrpSpPr>
            <p:cNvPr id="25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26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27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39" name="Блок-схема: узел 38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28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41" name="Блок-схема: узел 40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42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38" name="Месяц 37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9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35" name="Блок-схема: узел 34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Блок-схема: узел 35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32" name="Облако 31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42"/>
          <p:cNvGrpSpPr>
            <a:grpSpLocks noChangeAspect="1"/>
          </p:cNvGrpSpPr>
          <p:nvPr/>
        </p:nvGrpSpPr>
        <p:grpSpPr>
          <a:xfrm>
            <a:off x="858001" y="3071810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31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3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3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52" name="Блок-схема: узел 51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37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54" name="Блок-схема: узел 53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5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1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9" name="Месяц 48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46" name="Блок-схема: узел 45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Блок-схема: узел 46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56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7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8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0" name="Picture 3" descr="C:\Documents and Settings\Admin\Рабочий стол\11949856291207028359tasto_5_architetto_franc_01.svg.med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63" name="Группа 62"/>
          <p:cNvGrpSpPr/>
          <p:nvPr/>
        </p:nvGrpSpPr>
        <p:grpSpPr>
          <a:xfrm>
            <a:off x="1191319" y="4250537"/>
            <a:ext cx="2268000" cy="1764000"/>
            <a:chOff x="1191319" y="4250537"/>
            <a:chExt cx="2268000" cy="1764000"/>
          </a:xfrm>
        </p:grpSpPr>
        <p:sp>
          <p:nvSpPr>
            <p:cNvPr id="64" name="Двойная волна 63"/>
            <p:cNvSpPr>
              <a:spLocks/>
            </p:cNvSpPr>
            <p:nvPr/>
          </p:nvSpPr>
          <p:spPr>
            <a:xfrm>
              <a:off x="1191319" y="4250537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6" name="Picture 2" descr="C:\Documents and Settings\Admin\Рабочий стол\red-car-md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35319" y="4721515"/>
              <a:ext cx="1980000" cy="822045"/>
            </a:xfrm>
            <a:prstGeom prst="rect">
              <a:avLst/>
            </a:prstGeom>
            <a:noFill/>
          </p:spPr>
        </p:pic>
      </p:grpSp>
      <p:grpSp>
        <p:nvGrpSpPr>
          <p:cNvPr id="67" name="Группа 66"/>
          <p:cNvGrpSpPr/>
          <p:nvPr/>
        </p:nvGrpSpPr>
        <p:grpSpPr>
          <a:xfrm>
            <a:off x="3511246" y="4250537"/>
            <a:ext cx="2268000" cy="1764000"/>
            <a:chOff x="3458312" y="4250537"/>
            <a:chExt cx="2268000" cy="1764000"/>
          </a:xfrm>
        </p:grpSpPr>
        <p:sp>
          <p:nvSpPr>
            <p:cNvPr id="69" name="Двойная волна 68"/>
            <p:cNvSpPr>
              <a:spLocks/>
            </p:cNvSpPr>
            <p:nvPr/>
          </p:nvSpPr>
          <p:spPr>
            <a:xfrm>
              <a:off x="3458312" y="4250537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0" name="Picture 2" descr="C:\Documents and Settings\Admin\Рабочий стол\rainbow-md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890391" y="4340537"/>
              <a:ext cx="1403842" cy="1584000"/>
            </a:xfrm>
            <a:prstGeom prst="rect">
              <a:avLst/>
            </a:prstGeom>
            <a:noFill/>
          </p:spPr>
        </p:pic>
      </p:grpSp>
      <p:grpSp>
        <p:nvGrpSpPr>
          <p:cNvPr id="71" name="Группа 70"/>
          <p:cNvGrpSpPr/>
          <p:nvPr/>
        </p:nvGrpSpPr>
        <p:grpSpPr>
          <a:xfrm>
            <a:off x="5831172" y="4250537"/>
            <a:ext cx="2268000" cy="1764000"/>
            <a:chOff x="5831172" y="4250537"/>
            <a:chExt cx="2268000" cy="1764000"/>
          </a:xfrm>
        </p:grpSpPr>
        <p:sp>
          <p:nvSpPr>
            <p:cNvPr id="72" name="Двойная волна 71"/>
            <p:cNvSpPr>
              <a:spLocks/>
            </p:cNvSpPr>
            <p:nvPr/>
          </p:nvSpPr>
          <p:spPr>
            <a:xfrm>
              <a:off x="5831172" y="4250537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4" name="Picture 3" descr="C:\Documents and Settings\Admin\Рабочий стол\decorative-sun-central-core-md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447875" y="4628537"/>
              <a:ext cx="1034594" cy="1008000"/>
            </a:xfrm>
            <a:prstGeom prst="rect">
              <a:avLst/>
            </a:prstGeom>
            <a:noFill/>
          </p:spPr>
        </p:pic>
      </p:grp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13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15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15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975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79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Скругленный прямоугольник 92"/>
          <p:cNvSpPr/>
          <p:nvPr/>
        </p:nvSpPr>
        <p:spPr>
          <a:xfrm>
            <a:off x="810000" y="441000"/>
            <a:ext cx="7524000" cy="5976000"/>
          </a:xfrm>
          <a:prstGeom prst="roundRect">
            <a:avLst>
              <a:gd name="adj" fmla="val 2948"/>
            </a:avLst>
          </a:prstGeom>
          <a:ln w="28575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val 44"/>
          <p:cNvSpPr>
            <a:spLocks noChangeArrowheads="1"/>
          </p:cNvSpPr>
          <p:nvPr/>
        </p:nvSpPr>
        <p:spPr bwMode="auto">
          <a:xfrm>
            <a:off x="2500298" y="364331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Oval 44"/>
          <p:cNvSpPr>
            <a:spLocks noChangeArrowheads="1"/>
          </p:cNvSpPr>
          <p:nvPr/>
        </p:nvSpPr>
        <p:spPr bwMode="auto">
          <a:xfrm>
            <a:off x="2500298" y="193356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-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2500298" y="2788439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3429000" y="1845469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пчела</a:t>
            </a:r>
            <a:endParaRPr lang="ru-RU" sz="28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3429000" y="2671763"/>
            <a:ext cx="4752000" cy="574675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дом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3429000" y="3505200"/>
            <a:ext cx="4752000" cy="576263"/>
          </a:xfrm>
          <a:prstGeom prst="roundRect">
            <a:avLst/>
          </a:prstGeo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FF9933"/>
            </a:solidFill>
            <a:miter lim="800000"/>
            <a:headEnd/>
            <a:tailEnd/>
          </a:ln>
          <a:effectLst>
            <a:outerShdw dist="114300" dir="2700000" algn="ctr" rotWithShape="0">
              <a:srgbClr val="6633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dirty="0" smtClean="0"/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береза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990000" y="714356"/>
            <a:ext cx="7164000" cy="8640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Что не относится к неживой природе: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05800" y="304800"/>
            <a:ext cx="504000" cy="504000"/>
          </a:xfrm>
          <a:prstGeom prst="mathMultiply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41" y="2000240"/>
            <a:ext cx="304800" cy="304800"/>
          </a:xfrm>
          <a:prstGeom prst="rect">
            <a:avLst/>
          </a:prstGeom>
        </p:spPr>
      </p:pic>
      <p:pic>
        <p:nvPicPr>
          <p:cNvPr id="24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141" y="1285860"/>
            <a:ext cx="304800" cy="304800"/>
          </a:xfrm>
          <a:prstGeom prst="rect">
            <a:avLst/>
          </a:prstGeom>
        </p:spPr>
      </p:pic>
      <p:pic>
        <p:nvPicPr>
          <p:cNvPr id="25" name="SCALES.WAV">
            <a:hlinkClick r:id="" action="ppaction://media"/>
          </p:cNvPr>
          <p:cNvPicPr>
            <a:picLocks noRot="1" noChangeAspect="1"/>
          </p:cNvPicPr>
          <p:nvPr>
            <a:wavAudioFile r:embed="rId2" name="SCALES.WAV"/>
          </p:nvPr>
        </p:nvPicPr>
        <p:blipFill>
          <a:blip r:embed="rId5" cstate="print"/>
          <a:stretch>
            <a:fillRect/>
          </a:stretch>
        </p:blipFill>
        <p:spPr>
          <a:xfrm>
            <a:off x="107141" y="571480"/>
            <a:ext cx="304800" cy="304800"/>
          </a:xfrm>
          <a:prstGeom prst="rect">
            <a:avLst/>
          </a:prstGeom>
        </p:spPr>
      </p:pic>
      <p:pic>
        <p:nvPicPr>
          <p:cNvPr id="53" name="Picture 3" descr="C:\Documents and Settings\Admin\Рабочий стол\11949856291207028359tasto_5_architetto_franc_01.svg.med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8000" y="6086177"/>
            <a:ext cx="648000" cy="661563"/>
          </a:xfrm>
          <a:prstGeom prst="rect">
            <a:avLst/>
          </a:prstGeom>
          <a:noFill/>
        </p:spPr>
      </p:pic>
      <p:grpSp>
        <p:nvGrpSpPr>
          <p:cNvPr id="92" name="Группа 91"/>
          <p:cNvGrpSpPr/>
          <p:nvPr/>
        </p:nvGrpSpPr>
        <p:grpSpPr>
          <a:xfrm>
            <a:off x="1107257" y="4161239"/>
            <a:ext cx="2268000" cy="1781579"/>
            <a:chOff x="1107257" y="4161239"/>
            <a:chExt cx="2268000" cy="1781579"/>
          </a:xfrm>
        </p:grpSpPr>
        <p:pic>
          <p:nvPicPr>
            <p:cNvPr id="56" name="Picture 2" descr="C:\Documents and Settings\Admin\Рабочий стол\11954460651595691864Machovka_birch_tree.svg.med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69981" y="4214818"/>
              <a:ext cx="942552" cy="1728000"/>
            </a:xfrm>
            <a:prstGeom prst="rect">
              <a:avLst/>
            </a:prstGeom>
            <a:noFill/>
          </p:spPr>
        </p:pic>
        <p:sp>
          <p:nvSpPr>
            <p:cNvPr id="57" name="Двойная волна 56"/>
            <p:cNvSpPr>
              <a:spLocks/>
            </p:cNvSpPr>
            <p:nvPr/>
          </p:nvSpPr>
          <p:spPr>
            <a:xfrm>
              <a:off x="1107257" y="4161239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3482571" y="4170028"/>
            <a:ext cx="2268000" cy="1764000"/>
            <a:chOff x="3500430" y="4393413"/>
            <a:chExt cx="2268000" cy="1764000"/>
          </a:xfrm>
        </p:grpSpPr>
        <p:pic>
          <p:nvPicPr>
            <p:cNvPr id="59" name="Picture 2" descr="C:\Documents and Settings\Admin\Рабочий стол\1195438926464315668bee_aurore_d._rore__01.svg.med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063605" y="4807413"/>
              <a:ext cx="1141650" cy="936000"/>
            </a:xfrm>
            <a:prstGeom prst="rect">
              <a:avLst/>
            </a:prstGeom>
            <a:noFill/>
          </p:spPr>
        </p:pic>
        <p:sp>
          <p:nvSpPr>
            <p:cNvPr id="60" name="Двойная волна 59"/>
            <p:cNvSpPr>
              <a:spLocks/>
            </p:cNvSpPr>
            <p:nvPr/>
          </p:nvSpPr>
          <p:spPr>
            <a:xfrm>
              <a:off x="3500430" y="4393413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785786" y="1714488"/>
            <a:ext cx="938700" cy="1080000"/>
            <a:chOff x="1069956" y="1467992"/>
            <a:chExt cx="1152458" cy="1325934"/>
          </a:xfrm>
        </p:grpSpPr>
        <p:grpSp>
          <p:nvGrpSpPr>
            <p:cNvPr id="62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64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6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70" name="Блок-схема: узел 69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71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72" name="Блок-схема: узел 71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3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69" name="Месяц 68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65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66" name="Блок-схема: узел 65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Блок-схема: узел 66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63" name="Облако 62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solidFill>
              <a:srgbClr val="FFC0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73"/>
          <p:cNvGrpSpPr>
            <a:grpSpLocks noChangeAspect="1"/>
          </p:cNvGrpSpPr>
          <p:nvPr/>
        </p:nvGrpSpPr>
        <p:grpSpPr>
          <a:xfrm>
            <a:off x="858001" y="3071810"/>
            <a:ext cx="840210" cy="1080000"/>
            <a:chOff x="144458" y="2816336"/>
            <a:chExt cx="1008000" cy="1295656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75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79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81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83" name="Блок-схема: узел 82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84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85" name="Блок-схема: узел 84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86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82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solidFill>
                  <a:srgbClr val="00B0F0"/>
                </a:solidFill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0" name="Месяц 79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77" name="Блок-схема: узел 76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Блок-схема: узел 77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solidFill>
                <a:srgbClr val="00B0F0"/>
              </a:solidFill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5857884" y="4170028"/>
            <a:ext cx="2268000" cy="1764000"/>
            <a:chOff x="5857884" y="4357694"/>
            <a:chExt cx="2268000" cy="1764000"/>
          </a:xfrm>
        </p:grpSpPr>
        <p:sp>
          <p:nvSpPr>
            <p:cNvPr id="90" name="Двойная волна 89"/>
            <p:cNvSpPr>
              <a:spLocks/>
            </p:cNvSpPr>
            <p:nvPr/>
          </p:nvSpPr>
          <p:spPr>
            <a:xfrm>
              <a:off x="5857884" y="4357694"/>
              <a:ext cx="2268000" cy="1764000"/>
            </a:xfrm>
            <a:prstGeom prst="doubleWave">
              <a:avLst>
                <a:gd name="adj1" fmla="val 5220"/>
                <a:gd name="adj2" fmla="val 0"/>
              </a:avLst>
            </a:prstGeom>
            <a:solidFill>
              <a:srgbClr val="00B050">
                <a:alpha val="1098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C:\Documents and Settings\Admin\Рабочий стол\build-md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46082" y="4537694"/>
              <a:ext cx="1691605" cy="1404000"/>
            </a:xfrm>
            <a:prstGeom prst="rect">
              <a:avLst/>
            </a:prstGeom>
            <a:noFill/>
          </p:spPr>
        </p:pic>
      </p:grpSp>
      <p:grpSp>
        <p:nvGrpSpPr>
          <p:cNvPr id="44" name="Группа 53"/>
          <p:cNvGrpSpPr/>
          <p:nvPr/>
        </p:nvGrpSpPr>
        <p:grpSpPr>
          <a:xfrm>
            <a:off x="2178827" y="1857364"/>
            <a:ext cx="762000" cy="533400"/>
            <a:chOff x="2209800" y="1905000"/>
            <a:chExt cx="762000" cy="533400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209800" y="19812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Группа 48"/>
          <p:cNvGrpSpPr/>
          <p:nvPr/>
        </p:nvGrpSpPr>
        <p:grpSpPr>
          <a:xfrm>
            <a:off x="2214546" y="2714620"/>
            <a:ext cx="762000" cy="533400"/>
            <a:chOff x="2057400" y="2692400"/>
            <a:chExt cx="762000" cy="533400"/>
          </a:xfrm>
        </p:grpSpPr>
        <p:sp>
          <p:nvSpPr>
            <p:cNvPr id="14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057400" y="2768600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Группа 56"/>
          <p:cNvGrpSpPr/>
          <p:nvPr/>
        </p:nvGrpSpPr>
        <p:grpSpPr>
          <a:xfrm>
            <a:off x="2178827" y="3571876"/>
            <a:ext cx="762000" cy="533400"/>
            <a:chOff x="2057400" y="3526631"/>
            <a:chExt cx="762000" cy="5334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993300">
                    <a:shade val="30000"/>
                    <a:satMod val="115000"/>
                  </a:srgbClr>
                </a:gs>
                <a:gs pos="50000">
                  <a:srgbClr val="993300">
                    <a:shade val="67500"/>
                    <a:satMod val="115000"/>
                  </a:srgbClr>
                </a:gs>
                <a:gs pos="100000">
                  <a:srgbClr val="99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7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057400" y="3602831"/>
              <a:ext cx="432000" cy="43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1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15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975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79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31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15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766</Words>
  <Application>Microsoft Office PowerPoint</Application>
  <PresentationFormat>Экран (4:3)</PresentationFormat>
  <Paragraphs>318</Paragraphs>
  <Slides>24</Slides>
  <Notes>0</Notes>
  <HiddenSlides>0</HiddenSlides>
  <MMClips>62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67</cp:revision>
  <dcterms:created xsi:type="dcterms:W3CDTF">2012-03-19T19:08:00Z</dcterms:created>
  <dcterms:modified xsi:type="dcterms:W3CDTF">2012-04-22T16:56:53Z</dcterms:modified>
</cp:coreProperties>
</file>